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77" r:id="rId5"/>
    <p:sldId id="294" r:id="rId6"/>
    <p:sldId id="259" r:id="rId7"/>
    <p:sldId id="312" r:id="rId8"/>
    <p:sldId id="313" r:id="rId9"/>
    <p:sldId id="311" r:id="rId10"/>
    <p:sldId id="314" r:id="rId11"/>
    <p:sldId id="279" r:id="rId12"/>
    <p:sldId id="316" r:id="rId13"/>
    <p:sldId id="280" r:id="rId14"/>
    <p:sldId id="281" r:id="rId15"/>
    <p:sldId id="282" r:id="rId16"/>
    <p:sldId id="283" r:id="rId17"/>
    <p:sldId id="284" r:id="rId18"/>
    <p:sldId id="317" r:id="rId19"/>
    <p:sldId id="285" r:id="rId20"/>
    <p:sldId id="260" r:id="rId21"/>
    <p:sldId id="286" r:id="rId22"/>
    <p:sldId id="287" r:id="rId23"/>
    <p:sldId id="288" r:id="rId24"/>
    <p:sldId id="289" r:id="rId25"/>
    <p:sldId id="290" r:id="rId26"/>
    <p:sldId id="318" r:id="rId27"/>
    <p:sldId id="261" r:id="rId28"/>
    <p:sldId id="271" r:id="rId29"/>
    <p:sldId id="319" r:id="rId30"/>
    <p:sldId id="26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E4AFA6-D8E0-4152-BE9B-3B9BC51F239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BB64E0A-7917-4DA7-85B7-F92496F459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0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0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-870857" y="-580571"/>
            <a:ext cx="1509486" cy="1509486"/>
          </a:xfrm>
          <a:prstGeom prst="ellipse">
            <a:avLst/>
          </a:prstGeom>
          <a:noFill/>
          <a:ln w="117475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30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40415" y="3164989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99140" y="1920389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3875157" y="3653439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2368902" y="2222789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5.1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面积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5241094" y="86575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5781094" y="86575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6277622" y="86575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6780198" y="865751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5215007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5781094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6264959" y="88933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6780198" y="86575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1" y="60222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37" y="2282418"/>
            <a:ext cx="1152128" cy="766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55" y="3107588"/>
            <a:ext cx="3096344" cy="202104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821307" y="2282192"/>
            <a:ext cx="1151255" cy="766445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6935" y="3246755"/>
            <a:ext cx="2551430" cy="1609090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5869307" y="2101217"/>
            <a:ext cx="3159125" cy="946785"/>
          </a:xfrm>
          <a:prstGeom prst="wedgeRoundRectCallout">
            <a:avLst>
              <a:gd name="adj1" fmla="val 64901"/>
              <a:gd name="adj2" fmla="val -2930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物体的表面的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，就是它们的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58696" y="4382137"/>
            <a:ext cx="39712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黑板表面的大小就是黑板面的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7968" y="3429002"/>
            <a:ext cx="39712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国旗表面的大小就是国旗面的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9006" y="1677596"/>
            <a:ext cx="5915729" cy="285859"/>
          </a:xfrm>
          <a:custGeom>
            <a:avLst/>
            <a:gdLst/>
            <a:ahLst/>
            <a:cxnLst/>
            <a:rect l="l" t="t" r="r" b="b"/>
            <a:pathLst>
              <a:path w="5915729" h="285859">
                <a:moveTo>
                  <a:pt x="1285862" y="206284"/>
                </a:moveTo>
                <a:cubicBezTo>
                  <a:pt x="1289955" y="206288"/>
                  <a:pt x="1294054" y="207371"/>
                  <a:pt x="1298159" y="209532"/>
                </a:cubicBezTo>
                <a:cubicBezTo>
                  <a:pt x="1306370" y="213855"/>
                  <a:pt x="1310475" y="220679"/>
                  <a:pt x="1310475" y="230005"/>
                </a:cubicBezTo>
                <a:cubicBezTo>
                  <a:pt x="1310475" y="239332"/>
                  <a:pt x="1305721" y="245949"/>
                  <a:pt x="1296215" y="249855"/>
                </a:cubicBezTo>
                <a:cubicBezTo>
                  <a:pt x="1286709" y="253762"/>
                  <a:pt x="1278318" y="253288"/>
                  <a:pt x="1271045" y="248432"/>
                </a:cubicBezTo>
                <a:cubicBezTo>
                  <a:pt x="1263771" y="243577"/>
                  <a:pt x="1260338" y="236951"/>
                  <a:pt x="1260747" y="228554"/>
                </a:cubicBezTo>
                <a:cubicBezTo>
                  <a:pt x="1261157" y="220158"/>
                  <a:pt x="1265442" y="213808"/>
                  <a:pt x="1273602" y="209504"/>
                </a:cubicBezTo>
                <a:cubicBezTo>
                  <a:pt x="1277683" y="207353"/>
                  <a:pt x="1281769" y="206279"/>
                  <a:pt x="1285862" y="206284"/>
                </a:cubicBezTo>
                <a:close/>
                <a:moveTo>
                  <a:pt x="1071568" y="201337"/>
                </a:moveTo>
                <a:cubicBezTo>
                  <a:pt x="1065789" y="201015"/>
                  <a:pt x="1044990" y="202683"/>
                  <a:pt x="1009172" y="206342"/>
                </a:cubicBezTo>
                <a:cubicBezTo>
                  <a:pt x="1010698" y="220431"/>
                  <a:pt x="1011789" y="231785"/>
                  <a:pt x="1012446" y="240405"/>
                </a:cubicBezTo>
                <a:cubicBezTo>
                  <a:pt x="1048847" y="237329"/>
                  <a:pt x="1069627" y="235500"/>
                  <a:pt x="1074787" y="234917"/>
                </a:cubicBezTo>
                <a:cubicBezTo>
                  <a:pt x="1077652" y="220617"/>
                  <a:pt x="1079276" y="211526"/>
                  <a:pt x="1079661" y="207644"/>
                </a:cubicBezTo>
                <a:cubicBezTo>
                  <a:pt x="1080045" y="203762"/>
                  <a:pt x="1077348" y="201660"/>
                  <a:pt x="1071568" y="201337"/>
                </a:cubicBezTo>
                <a:close/>
                <a:moveTo>
                  <a:pt x="3230868" y="199811"/>
                </a:moveTo>
                <a:cubicBezTo>
                  <a:pt x="3232914" y="200306"/>
                  <a:pt x="3235500" y="201314"/>
                  <a:pt x="3238627" y="202835"/>
                </a:cubicBezTo>
                <a:cubicBezTo>
                  <a:pt x="3251134" y="208918"/>
                  <a:pt x="3260917" y="215092"/>
                  <a:pt x="3267974" y="221355"/>
                </a:cubicBezTo>
                <a:cubicBezTo>
                  <a:pt x="3275477" y="227196"/>
                  <a:pt x="3280643" y="234452"/>
                  <a:pt x="3283470" y="243121"/>
                </a:cubicBezTo>
                <a:cubicBezTo>
                  <a:pt x="3286298" y="251790"/>
                  <a:pt x="3285458" y="260143"/>
                  <a:pt x="3280950" y="268180"/>
                </a:cubicBezTo>
                <a:cubicBezTo>
                  <a:pt x="3276442" y="276217"/>
                  <a:pt x="3269695" y="274713"/>
                  <a:pt x="3260709" y="263669"/>
                </a:cubicBezTo>
                <a:cubicBezTo>
                  <a:pt x="3251724" y="252624"/>
                  <a:pt x="3245070" y="243366"/>
                  <a:pt x="3240747" y="235893"/>
                </a:cubicBezTo>
                <a:cubicBezTo>
                  <a:pt x="3236425" y="228421"/>
                  <a:pt x="3231864" y="219522"/>
                  <a:pt x="3227065" y="209197"/>
                </a:cubicBezTo>
                <a:cubicBezTo>
                  <a:pt x="3223465" y="201454"/>
                  <a:pt x="3224733" y="198325"/>
                  <a:pt x="3230868" y="199811"/>
                </a:cubicBezTo>
                <a:close/>
                <a:moveTo>
                  <a:pt x="5876277" y="199012"/>
                </a:moveTo>
                <a:cubicBezTo>
                  <a:pt x="5873361" y="199176"/>
                  <a:pt x="5870524" y="200283"/>
                  <a:pt x="5867768" y="202333"/>
                </a:cubicBezTo>
                <a:cubicBezTo>
                  <a:pt x="5862256" y="206432"/>
                  <a:pt x="5859499" y="211895"/>
                  <a:pt x="5859499" y="218722"/>
                </a:cubicBezTo>
                <a:cubicBezTo>
                  <a:pt x="5859499" y="225550"/>
                  <a:pt x="5862568" y="230675"/>
                  <a:pt x="5868708" y="234098"/>
                </a:cubicBezTo>
                <a:cubicBezTo>
                  <a:pt x="5874846" y="237521"/>
                  <a:pt x="5880856" y="237348"/>
                  <a:pt x="5886734" y="233577"/>
                </a:cubicBezTo>
                <a:cubicBezTo>
                  <a:pt x="5892613" y="229795"/>
                  <a:pt x="5895376" y="224338"/>
                  <a:pt x="5895022" y="217206"/>
                </a:cubicBezTo>
                <a:cubicBezTo>
                  <a:pt x="5894669" y="210075"/>
                  <a:pt x="5891416" y="204788"/>
                  <a:pt x="5885264" y="201347"/>
                </a:cubicBezTo>
                <a:cubicBezTo>
                  <a:pt x="5882188" y="199626"/>
                  <a:pt x="5879193" y="198848"/>
                  <a:pt x="5876277" y="199012"/>
                </a:cubicBezTo>
                <a:close/>
                <a:moveTo>
                  <a:pt x="1615419" y="197139"/>
                </a:moveTo>
                <a:cubicBezTo>
                  <a:pt x="1617540" y="197230"/>
                  <a:pt x="1620152" y="197801"/>
                  <a:pt x="1623256" y="198854"/>
                </a:cubicBezTo>
                <a:cubicBezTo>
                  <a:pt x="1635670" y="203064"/>
                  <a:pt x="1642501" y="208835"/>
                  <a:pt x="1643747" y="216164"/>
                </a:cubicBezTo>
                <a:cubicBezTo>
                  <a:pt x="1644994" y="223494"/>
                  <a:pt x="1643936" y="229584"/>
                  <a:pt x="1640575" y="234433"/>
                </a:cubicBezTo>
                <a:cubicBezTo>
                  <a:pt x="1637214" y="239282"/>
                  <a:pt x="1632229" y="238352"/>
                  <a:pt x="1625618" y="231643"/>
                </a:cubicBezTo>
                <a:cubicBezTo>
                  <a:pt x="1619008" y="224933"/>
                  <a:pt x="1613669" y="217492"/>
                  <a:pt x="1609601" y="209318"/>
                </a:cubicBezTo>
                <a:cubicBezTo>
                  <a:pt x="1607117" y="200928"/>
                  <a:pt x="1609056" y="196869"/>
                  <a:pt x="1615419" y="197139"/>
                </a:cubicBezTo>
                <a:close/>
                <a:moveTo>
                  <a:pt x="1565124" y="193264"/>
                </a:moveTo>
                <a:cubicBezTo>
                  <a:pt x="1567264" y="193456"/>
                  <a:pt x="1569138" y="197003"/>
                  <a:pt x="1570747" y="203905"/>
                </a:cubicBezTo>
                <a:cubicBezTo>
                  <a:pt x="1573966" y="217709"/>
                  <a:pt x="1572366" y="231546"/>
                  <a:pt x="1565947" y="245418"/>
                </a:cubicBezTo>
                <a:cubicBezTo>
                  <a:pt x="1559529" y="259290"/>
                  <a:pt x="1553282" y="262193"/>
                  <a:pt x="1547204" y="254125"/>
                </a:cubicBezTo>
                <a:cubicBezTo>
                  <a:pt x="1541127" y="246057"/>
                  <a:pt x="1540203" y="238371"/>
                  <a:pt x="1544432" y="231066"/>
                </a:cubicBezTo>
                <a:cubicBezTo>
                  <a:pt x="1548079" y="225224"/>
                  <a:pt x="1552572" y="215786"/>
                  <a:pt x="1557911" y="202751"/>
                </a:cubicBezTo>
                <a:cubicBezTo>
                  <a:pt x="1560580" y="196234"/>
                  <a:pt x="1562985" y="193071"/>
                  <a:pt x="1565124" y="193264"/>
                </a:cubicBezTo>
                <a:close/>
                <a:moveTo>
                  <a:pt x="1673339" y="192862"/>
                </a:moveTo>
                <a:cubicBezTo>
                  <a:pt x="1675562" y="192984"/>
                  <a:pt x="1678324" y="193620"/>
                  <a:pt x="1681624" y="194770"/>
                </a:cubicBezTo>
                <a:cubicBezTo>
                  <a:pt x="1694826" y="199372"/>
                  <a:pt x="1702051" y="205802"/>
                  <a:pt x="1703297" y="214062"/>
                </a:cubicBezTo>
                <a:cubicBezTo>
                  <a:pt x="1704544" y="222322"/>
                  <a:pt x="1703189" y="228412"/>
                  <a:pt x="1699232" y="232331"/>
                </a:cubicBezTo>
                <a:cubicBezTo>
                  <a:pt x="1695276" y="236250"/>
                  <a:pt x="1690312" y="234867"/>
                  <a:pt x="1684340" y="228182"/>
                </a:cubicBezTo>
                <a:cubicBezTo>
                  <a:pt x="1678368" y="221497"/>
                  <a:pt x="1672884" y="213988"/>
                  <a:pt x="1667885" y="205653"/>
                </a:cubicBezTo>
                <a:cubicBezTo>
                  <a:pt x="1664853" y="196761"/>
                  <a:pt x="1666671" y="192497"/>
                  <a:pt x="1673339" y="192862"/>
                </a:cubicBezTo>
                <a:close/>
                <a:moveTo>
                  <a:pt x="1742960" y="192037"/>
                </a:moveTo>
                <a:cubicBezTo>
                  <a:pt x="1744915" y="192016"/>
                  <a:pt x="1747451" y="192465"/>
                  <a:pt x="1750569" y="193384"/>
                </a:cubicBezTo>
                <a:cubicBezTo>
                  <a:pt x="1763039" y="197062"/>
                  <a:pt x="1772065" y="201691"/>
                  <a:pt x="1777646" y="207272"/>
                </a:cubicBezTo>
                <a:cubicBezTo>
                  <a:pt x="1783723" y="213362"/>
                  <a:pt x="1787363" y="221163"/>
                  <a:pt x="1788566" y="230675"/>
                </a:cubicBezTo>
                <a:cubicBezTo>
                  <a:pt x="1789769" y="240188"/>
                  <a:pt x="1788185" y="247518"/>
                  <a:pt x="1783813" y="252665"/>
                </a:cubicBezTo>
                <a:cubicBezTo>
                  <a:pt x="1779441" y="257812"/>
                  <a:pt x="1772756" y="253982"/>
                  <a:pt x="1763759" y="241177"/>
                </a:cubicBezTo>
                <a:cubicBezTo>
                  <a:pt x="1754761" y="228371"/>
                  <a:pt x="1747195" y="216285"/>
                  <a:pt x="1741062" y="204919"/>
                </a:cubicBezTo>
                <a:cubicBezTo>
                  <a:pt x="1736463" y="196394"/>
                  <a:pt x="1737095" y="192100"/>
                  <a:pt x="1742960" y="192037"/>
                </a:cubicBezTo>
                <a:close/>
                <a:moveTo>
                  <a:pt x="5878424" y="179190"/>
                </a:moveTo>
                <a:cubicBezTo>
                  <a:pt x="5883198" y="179295"/>
                  <a:pt x="5888080" y="180396"/>
                  <a:pt x="5893069" y="182492"/>
                </a:cubicBezTo>
                <a:cubicBezTo>
                  <a:pt x="5903047" y="186684"/>
                  <a:pt x="5909672" y="193326"/>
                  <a:pt x="5912946" y="202416"/>
                </a:cubicBezTo>
                <a:cubicBezTo>
                  <a:pt x="5916221" y="211507"/>
                  <a:pt x="5916606" y="220499"/>
                  <a:pt x="5914100" y="229392"/>
                </a:cubicBezTo>
                <a:cubicBezTo>
                  <a:pt x="5911595" y="238284"/>
                  <a:pt x="5906907" y="245090"/>
                  <a:pt x="5900036" y="249809"/>
                </a:cubicBezTo>
                <a:cubicBezTo>
                  <a:pt x="5893166" y="254528"/>
                  <a:pt x="5885002" y="256888"/>
                  <a:pt x="5875544" y="256888"/>
                </a:cubicBezTo>
                <a:cubicBezTo>
                  <a:pt x="5866088" y="256888"/>
                  <a:pt x="5857524" y="253049"/>
                  <a:pt x="5849853" y="245372"/>
                </a:cubicBezTo>
                <a:cubicBezTo>
                  <a:pt x="5842182" y="237695"/>
                  <a:pt x="5838346" y="229441"/>
                  <a:pt x="5838346" y="220611"/>
                </a:cubicBezTo>
                <a:cubicBezTo>
                  <a:pt x="5838346" y="211780"/>
                  <a:pt x="5840412" y="204057"/>
                  <a:pt x="5844542" y="197440"/>
                </a:cubicBezTo>
                <a:cubicBezTo>
                  <a:pt x="5848672" y="190823"/>
                  <a:pt x="5855298" y="185630"/>
                  <a:pt x="5864420" y="181860"/>
                </a:cubicBezTo>
                <a:cubicBezTo>
                  <a:pt x="5868981" y="179974"/>
                  <a:pt x="5873648" y="179085"/>
                  <a:pt x="5878424" y="179190"/>
                </a:cubicBezTo>
                <a:close/>
                <a:moveTo>
                  <a:pt x="1083270" y="178476"/>
                </a:moveTo>
                <a:cubicBezTo>
                  <a:pt x="1085999" y="178599"/>
                  <a:pt x="1089012" y="179478"/>
                  <a:pt x="1092311" y="181115"/>
                </a:cubicBezTo>
                <a:cubicBezTo>
                  <a:pt x="1098909" y="184390"/>
                  <a:pt x="1105380" y="188365"/>
                  <a:pt x="1111724" y="193040"/>
                </a:cubicBezTo>
                <a:cubicBezTo>
                  <a:pt x="1118068" y="197716"/>
                  <a:pt x="1118393" y="202330"/>
                  <a:pt x="1112701" y="206881"/>
                </a:cubicBezTo>
                <a:cubicBezTo>
                  <a:pt x="1107008" y="211433"/>
                  <a:pt x="1100906" y="220704"/>
                  <a:pt x="1094395" y="234694"/>
                </a:cubicBezTo>
                <a:cubicBezTo>
                  <a:pt x="1100621" y="244553"/>
                  <a:pt x="1102081" y="250131"/>
                  <a:pt x="1098776" y="251427"/>
                </a:cubicBezTo>
                <a:cubicBezTo>
                  <a:pt x="1095471" y="252723"/>
                  <a:pt x="1087121" y="253567"/>
                  <a:pt x="1073726" y="253957"/>
                </a:cubicBezTo>
                <a:cubicBezTo>
                  <a:pt x="1060332" y="254348"/>
                  <a:pt x="1039682" y="255281"/>
                  <a:pt x="1011777" y="256757"/>
                </a:cubicBezTo>
                <a:cubicBezTo>
                  <a:pt x="1005650" y="269296"/>
                  <a:pt x="1000391" y="266862"/>
                  <a:pt x="996001" y="249455"/>
                </a:cubicBezTo>
                <a:cubicBezTo>
                  <a:pt x="991610" y="232049"/>
                  <a:pt x="988637" y="220031"/>
                  <a:pt x="987080" y="213402"/>
                </a:cubicBezTo>
                <a:cubicBezTo>
                  <a:pt x="985524" y="206773"/>
                  <a:pt x="983347" y="200665"/>
                  <a:pt x="980551" y="195077"/>
                </a:cubicBezTo>
                <a:cubicBezTo>
                  <a:pt x="977754" y="189490"/>
                  <a:pt x="980253" y="187509"/>
                  <a:pt x="988048" y="189134"/>
                </a:cubicBezTo>
                <a:cubicBezTo>
                  <a:pt x="995843" y="190758"/>
                  <a:pt x="1000956" y="191732"/>
                  <a:pt x="1003386" y="192054"/>
                </a:cubicBezTo>
                <a:cubicBezTo>
                  <a:pt x="1005817" y="192377"/>
                  <a:pt x="1017438" y="191208"/>
                  <a:pt x="1038249" y="188548"/>
                </a:cubicBezTo>
                <a:cubicBezTo>
                  <a:pt x="1059061" y="185887"/>
                  <a:pt x="1071624" y="183165"/>
                  <a:pt x="1075940" y="180381"/>
                </a:cubicBezTo>
                <a:cubicBezTo>
                  <a:pt x="1078098" y="178988"/>
                  <a:pt x="1080541" y="178354"/>
                  <a:pt x="1083270" y="178476"/>
                </a:cubicBezTo>
                <a:close/>
                <a:moveTo>
                  <a:pt x="5718872" y="170333"/>
                </a:moveTo>
                <a:cubicBezTo>
                  <a:pt x="5721477" y="170633"/>
                  <a:pt x="5725128" y="171738"/>
                  <a:pt x="5729823" y="173646"/>
                </a:cubicBezTo>
                <a:cubicBezTo>
                  <a:pt x="5748607" y="181280"/>
                  <a:pt x="5762054" y="189778"/>
                  <a:pt x="5770165" y="199142"/>
                </a:cubicBezTo>
                <a:cubicBezTo>
                  <a:pt x="5778276" y="208506"/>
                  <a:pt x="5781346" y="219110"/>
                  <a:pt x="5779374" y="230954"/>
                </a:cubicBezTo>
                <a:cubicBezTo>
                  <a:pt x="5777402" y="242798"/>
                  <a:pt x="5770310" y="242085"/>
                  <a:pt x="5758100" y="228815"/>
                </a:cubicBezTo>
                <a:cubicBezTo>
                  <a:pt x="5745890" y="215544"/>
                  <a:pt x="5734409" y="202385"/>
                  <a:pt x="5723656" y="189338"/>
                </a:cubicBezTo>
                <a:cubicBezTo>
                  <a:pt x="5712652" y="175767"/>
                  <a:pt x="5711058" y="169432"/>
                  <a:pt x="5718872" y="170333"/>
                </a:cubicBezTo>
                <a:close/>
                <a:moveTo>
                  <a:pt x="5669928" y="170095"/>
                </a:moveTo>
                <a:cubicBezTo>
                  <a:pt x="5671180" y="170160"/>
                  <a:pt x="5672641" y="170563"/>
                  <a:pt x="5674310" y="171302"/>
                </a:cubicBezTo>
                <a:cubicBezTo>
                  <a:pt x="5680989" y="174260"/>
                  <a:pt x="5686735" y="177754"/>
                  <a:pt x="5691547" y="181785"/>
                </a:cubicBezTo>
                <a:cubicBezTo>
                  <a:pt x="5697599" y="187379"/>
                  <a:pt x="5697804" y="191685"/>
                  <a:pt x="5692160" y="194705"/>
                </a:cubicBezTo>
                <a:cubicBezTo>
                  <a:pt x="5686518" y="197725"/>
                  <a:pt x="5677303" y="204463"/>
                  <a:pt x="5664516" y="214918"/>
                </a:cubicBezTo>
                <a:cubicBezTo>
                  <a:pt x="5651729" y="225373"/>
                  <a:pt x="5639935" y="233035"/>
                  <a:pt x="5629132" y="237903"/>
                </a:cubicBezTo>
                <a:cubicBezTo>
                  <a:pt x="5618330" y="242771"/>
                  <a:pt x="5616091" y="241533"/>
                  <a:pt x="5622416" y="234191"/>
                </a:cubicBezTo>
                <a:cubicBezTo>
                  <a:pt x="5628741" y="226849"/>
                  <a:pt x="5637302" y="217011"/>
                  <a:pt x="5648098" y="204677"/>
                </a:cubicBezTo>
                <a:cubicBezTo>
                  <a:pt x="5658894" y="192343"/>
                  <a:pt x="5664292" y="183652"/>
                  <a:pt x="5664292" y="178604"/>
                </a:cubicBezTo>
                <a:cubicBezTo>
                  <a:pt x="5664292" y="172735"/>
                  <a:pt x="5666171" y="169898"/>
                  <a:pt x="5669928" y="170095"/>
                </a:cubicBezTo>
                <a:close/>
                <a:moveTo>
                  <a:pt x="1056862" y="145332"/>
                </a:moveTo>
                <a:cubicBezTo>
                  <a:pt x="1062896" y="143341"/>
                  <a:pt x="1069491" y="145428"/>
                  <a:pt x="1076647" y="151592"/>
                </a:cubicBezTo>
                <a:cubicBezTo>
                  <a:pt x="1083803" y="157756"/>
                  <a:pt x="1081949" y="162059"/>
                  <a:pt x="1071085" y="164502"/>
                </a:cubicBezTo>
                <a:cubicBezTo>
                  <a:pt x="1060220" y="166946"/>
                  <a:pt x="1049436" y="168946"/>
                  <a:pt x="1038733" y="170502"/>
                </a:cubicBezTo>
                <a:cubicBezTo>
                  <a:pt x="1028030" y="172059"/>
                  <a:pt x="1020443" y="171966"/>
                  <a:pt x="1015972" y="170223"/>
                </a:cubicBezTo>
                <a:cubicBezTo>
                  <a:pt x="1011501" y="168481"/>
                  <a:pt x="1008059" y="165609"/>
                  <a:pt x="1005647" y="161610"/>
                </a:cubicBezTo>
                <a:cubicBezTo>
                  <a:pt x="1003235" y="157610"/>
                  <a:pt x="1005616" y="155362"/>
                  <a:pt x="1012790" y="154866"/>
                </a:cubicBezTo>
                <a:cubicBezTo>
                  <a:pt x="1019965" y="154370"/>
                  <a:pt x="1027373" y="153353"/>
                  <a:pt x="1035012" y="151815"/>
                </a:cubicBezTo>
                <a:cubicBezTo>
                  <a:pt x="1043545" y="149483"/>
                  <a:pt x="1050829" y="147322"/>
                  <a:pt x="1056862" y="145332"/>
                </a:cubicBezTo>
                <a:close/>
                <a:moveTo>
                  <a:pt x="5043386" y="137541"/>
                </a:moveTo>
                <a:cubicBezTo>
                  <a:pt x="5045715" y="136958"/>
                  <a:pt x="5049725" y="137496"/>
                  <a:pt x="5055418" y="139155"/>
                </a:cubicBezTo>
                <a:cubicBezTo>
                  <a:pt x="5066803" y="142473"/>
                  <a:pt x="5074998" y="147499"/>
                  <a:pt x="5080002" y="154233"/>
                </a:cubicBezTo>
                <a:cubicBezTo>
                  <a:pt x="5085007" y="160968"/>
                  <a:pt x="5086241" y="169253"/>
                  <a:pt x="5083705" y="179088"/>
                </a:cubicBezTo>
                <a:cubicBezTo>
                  <a:pt x="5081169" y="188923"/>
                  <a:pt x="5073172" y="186603"/>
                  <a:pt x="5059715" y="172130"/>
                </a:cubicBezTo>
                <a:cubicBezTo>
                  <a:pt x="5049608" y="158128"/>
                  <a:pt x="5043518" y="148302"/>
                  <a:pt x="5041447" y="142653"/>
                </a:cubicBezTo>
                <a:cubicBezTo>
                  <a:pt x="5040411" y="139828"/>
                  <a:pt x="5041058" y="138124"/>
                  <a:pt x="5043386" y="137541"/>
                </a:cubicBezTo>
                <a:close/>
                <a:moveTo>
                  <a:pt x="1727528" y="134783"/>
                </a:moveTo>
                <a:cubicBezTo>
                  <a:pt x="1726970" y="134467"/>
                  <a:pt x="1721333" y="135267"/>
                  <a:pt x="1710618" y="137183"/>
                </a:cubicBezTo>
                <a:cubicBezTo>
                  <a:pt x="1699902" y="139099"/>
                  <a:pt x="1689912" y="140684"/>
                  <a:pt x="1680647" y="141936"/>
                </a:cubicBezTo>
                <a:cubicBezTo>
                  <a:pt x="1682979" y="150804"/>
                  <a:pt x="1684771" y="159114"/>
                  <a:pt x="1686024" y="166865"/>
                </a:cubicBezTo>
                <a:cubicBezTo>
                  <a:pt x="1698798" y="165402"/>
                  <a:pt x="1712180" y="162921"/>
                  <a:pt x="1726170" y="159424"/>
                </a:cubicBezTo>
                <a:cubicBezTo>
                  <a:pt x="1726852" y="151858"/>
                  <a:pt x="1727389" y="145939"/>
                  <a:pt x="1727779" y="141667"/>
                </a:cubicBezTo>
                <a:cubicBezTo>
                  <a:pt x="1728170" y="137394"/>
                  <a:pt x="1728086" y="135100"/>
                  <a:pt x="1727528" y="134783"/>
                </a:cubicBezTo>
                <a:close/>
                <a:moveTo>
                  <a:pt x="5294548" y="129639"/>
                </a:moveTo>
                <a:cubicBezTo>
                  <a:pt x="5288719" y="130384"/>
                  <a:pt x="5278505" y="131779"/>
                  <a:pt x="5263908" y="133825"/>
                </a:cubicBezTo>
                <a:cubicBezTo>
                  <a:pt x="5266190" y="153979"/>
                  <a:pt x="5267725" y="170738"/>
                  <a:pt x="5268512" y="184101"/>
                </a:cubicBezTo>
                <a:cubicBezTo>
                  <a:pt x="5269300" y="197465"/>
                  <a:pt x="5270028" y="208847"/>
                  <a:pt x="5270698" y="218248"/>
                </a:cubicBezTo>
                <a:cubicBezTo>
                  <a:pt x="5276304" y="218248"/>
                  <a:pt x="5286833" y="217572"/>
                  <a:pt x="5302287" y="216220"/>
                </a:cubicBezTo>
                <a:cubicBezTo>
                  <a:pt x="5302287" y="179881"/>
                  <a:pt x="5301524" y="157328"/>
                  <a:pt x="5299998" y="148559"/>
                </a:cubicBezTo>
                <a:cubicBezTo>
                  <a:pt x="5298473" y="139791"/>
                  <a:pt x="5296656" y="133484"/>
                  <a:pt x="5294548" y="129639"/>
                </a:cubicBezTo>
                <a:close/>
                <a:moveTo>
                  <a:pt x="4684948" y="129639"/>
                </a:moveTo>
                <a:cubicBezTo>
                  <a:pt x="4679119" y="130384"/>
                  <a:pt x="4668905" y="131779"/>
                  <a:pt x="4654308" y="133825"/>
                </a:cubicBezTo>
                <a:cubicBezTo>
                  <a:pt x="4656590" y="153979"/>
                  <a:pt x="4658124" y="170738"/>
                  <a:pt x="4658912" y="184101"/>
                </a:cubicBezTo>
                <a:cubicBezTo>
                  <a:pt x="4659700" y="197465"/>
                  <a:pt x="4660428" y="208847"/>
                  <a:pt x="4661098" y="218248"/>
                </a:cubicBezTo>
                <a:cubicBezTo>
                  <a:pt x="4666704" y="218248"/>
                  <a:pt x="4677233" y="217572"/>
                  <a:pt x="4692687" y="216220"/>
                </a:cubicBezTo>
                <a:cubicBezTo>
                  <a:pt x="4692687" y="179881"/>
                  <a:pt x="4691924" y="157328"/>
                  <a:pt x="4690399" y="148559"/>
                </a:cubicBezTo>
                <a:cubicBezTo>
                  <a:pt x="4688873" y="139791"/>
                  <a:pt x="4687056" y="133484"/>
                  <a:pt x="4684948" y="129639"/>
                </a:cubicBezTo>
                <a:close/>
                <a:moveTo>
                  <a:pt x="5352256" y="123798"/>
                </a:moveTo>
                <a:cubicBezTo>
                  <a:pt x="5337484" y="125323"/>
                  <a:pt x="5325157" y="126632"/>
                  <a:pt x="5315272" y="127723"/>
                </a:cubicBezTo>
                <a:cubicBezTo>
                  <a:pt x="5317517" y="128554"/>
                  <a:pt x="5318857" y="129822"/>
                  <a:pt x="5319290" y="131528"/>
                </a:cubicBezTo>
                <a:cubicBezTo>
                  <a:pt x="5319724" y="133233"/>
                  <a:pt x="5319941" y="136839"/>
                  <a:pt x="5319941" y="142346"/>
                </a:cubicBezTo>
                <a:cubicBezTo>
                  <a:pt x="5324667" y="142420"/>
                  <a:pt x="5330353" y="141270"/>
                  <a:pt x="5337001" y="138895"/>
                </a:cubicBezTo>
                <a:cubicBezTo>
                  <a:pt x="5343649" y="136520"/>
                  <a:pt x="5348888" y="138287"/>
                  <a:pt x="5352721" y="144197"/>
                </a:cubicBezTo>
                <a:cubicBezTo>
                  <a:pt x="5356553" y="150106"/>
                  <a:pt x="5354045" y="154023"/>
                  <a:pt x="5345196" y="155945"/>
                </a:cubicBezTo>
                <a:cubicBezTo>
                  <a:pt x="5336347" y="157867"/>
                  <a:pt x="5327929" y="158828"/>
                  <a:pt x="5319941" y="158828"/>
                </a:cubicBezTo>
                <a:lnTo>
                  <a:pt x="5319941" y="175032"/>
                </a:lnTo>
                <a:cubicBezTo>
                  <a:pt x="5324629" y="175119"/>
                  <a:pt x="5329904" y="174167"/>
                  <a:pt x="5335764" y="172176"/>
                </a:cubicBezTo>
                <a:cubicBezTo>
                  <a:pt x="5341624" y="170186"/>
                  <a:pt x="5346483" y="171879"/>
                  <a:pt x="5350339" y="177255"/>
                </a:cubicBezTo>
                <a:cubicBezTo>
                  <a:pt x="5354197" y="182632"/>
                  <a:pt x="5352327" y="186548"/>
                  <a:pt x="5344731" y="189003"/>
                </a:cubicBezTo>
                <a:cubicBezTo>
                  <a:pt x="5337134" y="191459"/>
                  <a:pt x="5328871" y="192687"/>
                  <a:pt x="5319941" y="192687"/>
                </a:cubicBezTo>
                <a:lnTo>
                  <a:pt x="5319941" y="213560"/>
                </a:lnTo>
                <a:lnTo>
                  <a:pt x="5351493" y="210472"/>
                </a:lnTo>
                <a:cubicBezTo>
                  <a:pt x="5352932" y="195254"/>
                  <a:pt x="5353846" y="178464"/>
                  <a:pt x="5354237" y="160103"/>
                </a:cubicBezTo>
                <a:cubicBezTo>
                  <a:pt x="5354628" y="141741"/>
                  <a:pt x="5353967" y="129639"/>
                  <a:pt x="5352256" y="123798"/>
                </a:cubicBezTo>
                <a:close/>
                <a:moveTo>
                  <a:pt x="4742656" y="123798"/>
                </a:moveTo>
                <a:cubicBezTo>
                  <a:pt x="4727885" y="125323"/>
                  <a:pt x="4715557" y="126632"/>
                  <a:pt x="4705672" y="127723"/>
                </a:cubicBezTo>
                <a:cubicBezTo>
                  <a:pt x="4707917" y="128554"/>
                  <a:pt x="4709256" y="129822"/>
                  <a:pt x="4709690" y="131528"/>
                </a:cubicBezTo>
                <a:cubicBezTo>
                  <a:pt x="4710124" y="133233"/>
                  <a:pt x="4710342" y="136839"/>
                  <a:pt x="4710342" y="142346"/>
                </a:cubicBezTo>
                <a:cubicBezTo>
                  <a:pt x="4715067" y="142420"/>
                  <a:pt x="4720753" y="141270"/>
                  <a:pt x="4727401" y="138895"/>
                </a:cubicBezTo>
                <a:cubicBezTo>
                  <a:pt x="4734049" y="136520"/>
                  <a:pt x="4739289" y="138287"/>
                  <a:pt x="4743121" y="144197"/>
                </a:cubicBezTo>
                <a:cubicBezTo>
                  <a:pt x="4746953" y="150106"/>
                  <a:pt x="4744445" y="154023"/>
                  <a:pt x="4735596" y="155945"/>
                </a:cubicBezTo>
                <a:cubicBezTo>
                  <a:pt x="4726747" y="157867"/>
                  <a:pt x="4718329" y="158828"/>
                  <a:pt x="4710342" y="158828"/>
                </a:cubicBezTo>
                <a:lnTo>
                  <a:pt x="4710342" y="175032"/>
                </a:lnTo>
                <a:cubicBezTo>
                  <a:pt x="4715030" y="175119"/>
                  <a:pt x="4720304" y="174167"/>
                  <a:pt x="4726164" y="172176"/>
                </a:cubicBezTo>
                <a:cubicBezTo>
                  <a:pt x="4732024" y="170186"/>
                  <a:pt x="4736882" y="171879"/>
                  <a:pt x="4740740" y="177255"/>
                </a:cubicBezTo>
                <a:cubicBezTo>
                  <a:pt x="4744597" y="182632"/>
                  <a:pt x="4742727" y="186548"/>
                  <a:pt x="4735131" y="189003"/>
                </a:cubicBezTo>
                <a:cubicBezTo>
                  <a:pt x="4727534" y="191459"/>
                  <a:pt x="4719271" y="192687"/>
                  <a:pt x="4710342" y="192687"/>
                </a:cubicBezTo>
                <a:lnTo>
                  <a:pt x="4710342" y="213560"/>
                </a:lnTo>
                <a:lnTo>
                  <a:pt x="4741893" y="210472"/>
                </a:lnTo>
                <a:cubicBezTo>
                  <a:pt x="4743332" y="195254"/>
                  <a:pt x="4744247" y="178464"/>
                  <a:pt x="4744637" y="160103"/>
                </a:cubicBezTo>
                <a:cubicBezTo>
                  <a:pt x="4745028" y="141741"/>
                  <a:pt x="4744367" y="129639"/>
                  <a:pt x="4742656" y="123798"/>
                </a:cubicBezTo>
                <a:close/>
                <a:moveTo>
                  <a:pt x="1285876" y="118731"/>
                </a:moveTo>
                <a:cubicBezTo>
                  <a:pt x="1289969" y="118736"/>
                  <a:pt x="1294066" y="119817"/>
                  <a:pt x="1298169" y="121975"/>
                </a:cubicBezTo>
                <a:cubicBezTo>
                  <a:pt x="1306373" y="126291"/>
                  <a:pt x="1310475" y="133118"/>
                  <a:pt x="1310475" y="142457"/>
                </a:cubicBezTo>
                <a:cubicBezTo>
                  <a:pt x="1310475" y="151784"/>
                  <a:pt x="1305721" y="158401"/>
                  <a:pt x="1296215" y="162307"/>
                </a:cubicBezTo>
                <a:cubicBezTo>
                  <a:pt x="1286709" y="166214"/>
                  <a:pt x="1278318" y="165740"/>
                  <a:pt x="1271045" y="160884"/>
                </a:cubicBezTo>
                <a:cubicBezTo>
                  <a:pt x="1263771" y="156029"/>
                  <a:pt x="1260338" y="149400"/>
                  <a:pt x="1260747" y="140997"/>
                </a:cubicBezTo>
                <a:cubicBezTo>
                  <a:pt x="1261157" y="132594"/>
                  <a:pt x="1265445" y="126244"/>
                  <a:pt x="1273612" y="121947"/>
                </a:cubicBezTo>
                <a:cubicBezTo>
                  <a:pt x="1277695" y="119798"/>
                  <a:pt x="1281783" y="118726"/>
                  <a:pt x="1285876" y="118731"/>
                </a:cubicBezTo>
                <a:close/>
                <a:moveTo>
                  <a:pt x="5413684" y="117017"/>
                </a:moveTo>
                <a:cubicBezTo>
                  <a:pt x="5410125" y="116093"/>
                  <a:pt x="5396774" y="117262"/>
                  <a:pt x="5373631" y="120524"/>
                </a:cubicBezTo>
                <a:cubicBezTo>
                  <a:pt x="5381420" y="126527"/>
                  <a:pt x="5384121" y="131673"/>
                  <a:pt x="5381733" y="135965"/>
                </a:cubicBezTo>
                <a:cubicBezTo>
                  <a:pt x="5379346" y="140256"/>
                  <a:pt x="5377383" y="147983"/>
                  <a:pt x="5375845" y="159145"/>
                </a:cubicBezTo>
                <a:cubicBezTo>
                  <a:pt x="5374307" y="170307"/>
                  <a:pt x="5372794" y="186498"/>
                  <a:pt x="5371306" y="207718"/>
                </a:cubicBezTo>
                <a:cubicBezTo>
                  <a:pt x="5383137" y="206156"/>
                  <a:pt x="5391587" y="206258"/>
                  <a:pt x="5396653" y="208025"/>
                </a:cubicBezTo>
                <a:cubicBezTo>
                  <a:pt x="5401719" y="209793"/>
                  <a:pt x="5404740" y="212323"/>
                  <a:pt x="5405713" y="215616"/>
                </a:cubicBezTo>
                <a:cubicBezTo>
                  <a:pt x="5406687" y="218908"/>
                  <a:pt x="5408566" y="214329"/>
                  <a:pt x="5411350" y="201877"/>
                </a:cubicBezTo>
                <a:cubicBezTo>
                  <a:pt x="5414134" y="189425"/>
                  <a:pt x="5416109" y="176561"/>
                  <a:pt x="5417275" y="163284"/>
                </a:cubicBezTo>
                <a:cubicBezTo>
                  <a:pt x="5418441" y="150007"/>
                  <a:pt x="5419024" y="138768"/>
                  <a:pt x="5419024" y="129565"/>
                </a:cubicBezTo>
                <a:cubicBezTo>
                  <a:pt x="5419024" y="122124"/>
                  <a:pt x="5417244" y="117941"/>
                  <a:pt x="5413684" y="117017"/>
                </a:cubicBezTo>
                <a:close/>
                <a:moveTo>
                  <a:pt x="4804084" y="117017"/>
                </a:moveTo>
                <a:cubicBezTo>
                  <a:pt x="4800525" y="116093"/>
                  <a:pt x="4787174" y="117262"/>
                  <a:pt x="4764031" y="120524"/>
                </a:cubicBezTo>
                <a:cubicBezTo>
                  <a:pt x="4771820" y="126527"/>
                  <a:pt x="4774521" y="131673"/>
                  <a:pt x="4772133" y="135965"/>
                </a:cubicBezTo>
                <a:cubicBezTo>
                  <a:pt x="4769746" y="140256"/>
                  <a:pt x="4767783" y="147983"/>
                  <a:pt x="4766245" y="159145"/>
                </a:cubicBezTo>
                <a:cubicBezTo>
                  <a:pt x="4764707" y="170307"/>
                  <a:pt x="4763194" y="186498"/>
                  <a:pt x="4761706" y="207718"/>
                </a:cubicBezTo>
                <a:cubicBezTo>
                  <a:pt x="4773537" y="206156"/>
                  <a:pt x="4781987" y="206258"/>
                  <a:pt x="4787053" y="208025"/>
                </a:cubicBezTo>
                <a:cubicBezTo>
                  <a:pt x="4792119" y="209793"/>
                  <a:pt x="4795140" y="212323"/>
                  <a:pt x="4796113" y="215616"/>
                </a:cubicBezTo>
                <a:cubicBezTo>
                  <a:pt x="4797087" y="218908"/>
                  <a:pt x="4798966" y="214329"/>
                  <a:pt x="4801750" y="201877"/>
                </a:cubicBezTo>
                <a:cubicBezTo>
                  <a:pt x="4804534" y="189425"/>
                  <a:pt x="4806509" y="176561"/>
                  <a:pt x="4807675" y="163284"/>
                </a:cubicBezTo>
                <a:cubicBezTo>
                  <a:pt x="4808841" y="150007"/>
                  <a:pt x="4809424" y="138768"/>
                  <a:pt x="4809424" y="129565"/>
                </a:cubicBezTo>
                <a:cubicBezTo>
                  <a:pt x="4809424" y="122124"/>
                  <a:pt x="4807644" y="117941"/>
                  <a:pt x="4804084" y="117017"/>
                </a:cubicBezTo>
                <a:close/>
                <a:moveTo>
                  <a:pt x="115441" y="114385"/>
                </a:moveTo>
                <a:cubicBezTo>
                  <a:pt x="122435" y="115203"/>
                  <a:pt x="129269" y="117029"/>
                  <a:pt x="135942" y="119863"/>
                </a:cubicBezTo>
                <a:cubicBezTo>
                  <a:pt x="142614" y="122697"/>
                  <a:pt x="144784" y="126179"/>
                  <a:pt x="142453" y="130309"/>
                </a:cubicBezTo>
                <a:cubicBezTo>
                  <a:pt x="140121" y="134439"/>
                  <a:pt x="138955" y="140399"/>
                  <a:pt x="138955" y="148187"/>
                </a:cubicBezTo>
                <a:cubicBezTo>
                  <a:pt x="141312" y="148274"/>
                  <a:pt x="146022" y="147322"/>
                  <a:pt x="153085" y="145332"/>
                </a:cubicBezTo>
                <a:cubicBezTo>
                  <a:pt x="160148" y="143341"/>
                  <a:pt x="166172" y="145642"/>
                  <a:pt x="171158" y="152233"/>
                </a:cubicBezTo>
                <a:cubicBezTo>
                  <a:pt x="176144" y="158825"/>
                  <a:pt x="175062" y="163123"/>
                  <a:pt x="167912" y="165126"/>
                </a:cubicBezTo>
                <a:cubicBezTo>
                  <a:pt x="160762" y="167129"/>
                  <a:pt x="151110" y="168800"/>
                  <a:pt x="138955" y="170139"/>
                </a:cubicBezTo>
                <a:lnTo>
                  <a:pt x="138955" y="186696"/>
                </a:lnTo>
                <a:cubicBezTo>
                  <a:pt x="156281" y="184427"/>
                  <a:pt x="169732" y="182111"/>
                  <a:pt x="179306" y="179748"/>
                </a:cubicBezTo>
                <a:cubicBezTo>
                  <a:pt x="188881" y="177385"/>
                  <a:pt x="197584" y="179996"/>
                  <a:pt x="205416" y="187580"/>
                </a:cubicBezTo>
                <a:cubicBezTo>
                  <a:pt x="213249" y="195164"/>
                  <a:pt x="210272" y="199654"/>
                  <a:pt x="196487" y="201049"/>
                </a:cubicBezTo>
                <a:cubicBezTo>
                  <a:pt x="182702" y="202444"/>
                  <a:pt x="163524" y="203868"/>
                  <a:pt x="138955" y="205319"/>
                </a:cubicBezTo>
                <a:cubicBezTo>
                  <a:pt x="138955" y="220053"/>
                  <a:pt x="138143" y="235974"/>
                  <a:pt x="136519" y="253083"/>
                </a:cubicBezTo>
                <a:cubicBezTo>
                  <a:pt x="134894" y="270192"/>
                  <a:pt x="131195" y="280161"/>
                  <a:pt x="125422" y="282988"/>
                </a:cubicBezTo>
                <a:cubicBezTo>
                  <a:pt x="119648" y="285816"/>
                  <a:pt x="116544" y="277472"/>
                  <a:pt x="116110" y="257957"/>
                </a:cubicBezTo>
                <a:cubicBezTo>
                  <a:pt x="115676" y="238442"/>
                  <a:pt x="115850" y="221739"/>
                  <a:pt x="116631" y="207849"/>
                </a:cubicBezTo>
                <a:cubicBezTo>
                  <a:pt x="93823" y="211718"/>
                  <a:pt x="78878" y="214633"/>
                  <a:pt x="71797" y="216592"/>
                </a:cubicBezTo>
                <a:cubicBezTo>
                  <a:pt x="64715" y="218552"/>
                  <a:pt x="56796" y="215814"/>
                  <a:pt x="48040" y="208379"/>
                </a:cubicBezTo>
                <a:cubicBezTo>
                  <a:pt x="39284" y="200944"/>
                  <a:pt x="41938" y="197226"/>
                  <a:pt x="56003" y="197226"/>
                </a:cubicBezTo>
                <a:cubicBezTo>
                  <a:pt x="68243" y="197226"/>
                  <a:pt x="88453" y="195062"/>
                  <a:pt x="116631" y="190733"/>
                </a:cubicBezTo>
                <a:lnTo>
                  <a:pt x="116631" y="172837"/>
                </a:lnTo>
                <a:cubicBezTo>
                  <a:pt x="113692" y="173531"/>
                  <a:pt x="108536" y="174483"/>
                  <a:pt x="101162" y="175693"/>
                </a:cubicBezTo>
                <a:cubicBezTo>
                  <a:pt x="93789" y="176902"/>
                  <a:pt x="86742" y="174179"/>
                  <a:pt x="80019" y="167526"/>
                </a:cubicBezTo>
                <a:cubicBezTo>
                  <a:pt x="73298" y="160872"/>
                  <a:pt x="75406" y="157545"/>
                  <a:pt x="86345" y="157545"/>
                </a:cubicBezTo>
                <a:cubicBezTo>
                  <a:pt x="94555" y="157545"/>
                  <a:pt x="104260" y="156230"/>
                  <a:pt x="115459" y="153601"/>
                </a:cubicBezTo>
                <a:cubicBezTo>
                  <a:pt x="115459" y="140640"/>
                  <a:pt x="113707" y="130660"/>
                  <a:pt x="110204" y="123658"/>
                </a:cubicBezTo>
                <a:cubicBezTo>
                  <a:pt x="106700" y="116657"/>
                  <a:pt x="108446" y="113566"/>
                  <a:pt x="115441" y="114385"/>
                </a:cubicBezTo>
                <a:close/>
                <a:moveTo>
                  <a:pt x="4982297" y="113873"/>
                </a:moveTo>
                <a:cubicBezTo>
                  <a:pt x="4978037" y="114251"/>
                  <a:pt x="4967194" y="116177"/>
                  <a:pt x="4949769" y="119649"/>
                </a:cubicBezTo>
                <a:lnTo>
                  <a:pt x="4950792" y="152857"/>
                </a:lnTo>
                <a:cubicBezTo>
                  <a:pt x="4957651" y="152212"/>
                  <a:pt x="4963358" y="150686"/>
                  <a:pt x="4967916" y="148280"/>
                </a:cubicBezTo>
                <a:cubicBezTo>
                  <a:pt x="4972474" y="145874"/>
                  <a:pt x="4977398" y="147273"/>
                  <a:pt x="4982687" y="152475"/>
                </a:cubicBezTo>
                <a:cubicBezTo>
                  <a:pt x="4987977" y="157678"/>
                  <a:pt x="4986458" y="161982"/>
                  <a:pt x="4978130" y="165386"/>
                </a:cubicBezTo>
                <a:cubicBezTo>
                  <a:pt x="4969802" y="168791"/>
                  <a:pt x="4960739" y="170493"/>
                  <a:pt x="4950941" y="170493"/>
                </a:cubicBezTo>
                <a:lnTo>
                  <a:pt x="4951945" y="200705"/>
                </a:lnTo>
                <a:cubicBezTo>
                  <a:pt x="4955865" y="200817"/>
                  <a:pt x="4961706" y="199288"/>
                  <a:pt x="4969470" y="196119"/>
                </a:cubicBezTo>
                <a:cubicBezTo>
                  <a:pt x="4977234" y="192950"/>
                  <a:pt x="4982440" y="193118"/>
                  <a:pt x="4985087" y="196621"/>
                </a:cubicBezTo>
                <a:cubicBezTo>
                  <a:pt x="4987735" y="200125"/>
                  <a:pt x="4989686" y="199902"/>
                  <a:pt x="4990938" y="195952"/>
                </a:cubicBezTo>
                <a:cubicBezTo>
                  <a:pt x="4992191" y="192002"/>
                  <a:pt x="4993012" y="178582"/>
                  <a:pt x="4993403" y="155694"/>
                </a:cubicBezTo>
                <a:cubicBezTo>
                  <a:pt x="4993794" y="132805"/>
                  <a:pt x="4993105" y="120018"/>
                  <a:pt x="4991338" y="117333"/>
                </a:cubicBezTo>
                <a:cubicBezTo>
                  <a:pt x="4989571" y="114648"/>
                  <a:pt x="4986557" y="113495"/>
                  <a:pt x="4982297" y="113873"/>
                </a:cubicBezTo>
                <a:close/>
                <a:moveTo>
                  <a:pt x="757429" y="113740"/>
                </a:moveTo>
                <a:cubicBezTo>
                  <a:pt x="755715" y="113252"/>
                  <a:pt x="753281" y="113299"/>
                  <a:pt x="750127" y="113882"/>
                </a:cubicBezTo>
                <a:cubicBezTo>
                  <a:pt x="743821" y="115048"/>
                  <a:pt x="732401" y="117349"/>
                  <a:pt x="715869" y="120784"/>
                </a:cubicBezTo>
                <a:cubicBezTo>
                  <a:pt x="716576" y="128573"/>
                  <a:pt x="717605" y="136926"/>
                  <a:pt x="718957" y="145843"/>
                </a:cubicBezTo>
                <a:cubicBezTo>
                  <a:pt x="734026" y="144380"/>
                  <a:pt x="747408" y="142612"/>
                  <a:pt x="759104" y="140541"/>
                </a:cubicBezTo>
                <a:cubicBezTo>
                  <a:pt x="760530" y="127841"/>
                  <a:pt x="760967" y="119932"/>
                  <a:pt x="760415" y="116812"/>
                </a:cubicBezTo>
                <a:cubicBezTo>
                  <a:pt x="760139" y="115253"/>
                  <a:pt x="759144" y="114229"/>
                  <a:pt x="757429" y="113740"/>
                </a:cubicBezTo>
                <a:close/>
                <a:moveTo>
                  <a:pt x="2939287" y="105687"/>
                </a:moveTo>
                <a:cubicBezTo>
                  <a:pt x="2934425" y="106066"/>
                  <a:pt x="2920950" y="108382"/>
                  <a:pt x="2898861" y="112636"/>
                </a:cubicBezTo>
                <a:cubicBezTo>
                  <a:pt x="2899606" y="119866"/>
                  <a:pt x="2900647" y="129379"/>
                  <a:pt x="2901987" y="141174"/>
                </a:cubicBezTo>
                <a:cubicBezTo>
                  <a:pt x="2922736" y="137354"/>
                  <a:pt x="2935498" y="135146"/>
                  <a:pt x="2940273" y="134551"/>
                </a:cubicBezTo>
                <a:cubicBezTo>
                  <a:pt x="2941364" y="131860"/>
                  <a:pt x="2942688" y="126282"/>
                  <a:pt x="2944245" y="117817"/>
                </a:cubicBezTo>
                <a:cubicBezTo>
                  <a:pt x="2945801" y="109352"/>
                  <a:pt x="2944148" y="105309"/>
                  <a:pt x="2939287" y="105687"/>
                </a:cubicBezTo>
                <a:close/>
                <a:moveTo>
                  <a:pt x="2624962" y="105687"/>
                </a:moveTo>
                <a:cubicBezTo>
                  <a:pt x="2620100" y="106066"/>
                  <a:pt x="2606625" y="108382"/>
                  <a:pt x="2584536" y="112636"/>
                </a:cubicBezTo>
                <a:cubicBezTo>
                  <a:pt x="2585281" y="119866"/>
                  <a:pt x="2586322" y="129379"/>
                  <a:pt x="2587662" y="141174"/>
                </a:cubicBezTo>
                <a:cubicBezTo>
                  <a:pt x="2608411" y="137354"/>
                  <a:pt x="2621173" y="135146"/>
                  <a:pt x="2625948" y="134551"/>
                </a:cubicBezTo>
                <a:cubicBezTo>
                  <a:pt x="2627039" y="131860"/>
                  <a:pt x="2628363" y="126282"/>
                  <a:pt x="2629920" y="117817"/>
                </a:cubicBezTo>
                <a:cubicBezTo>
                  <a:pt x="2631476" y="109352"/>
                  <a:pt x="2629823" y="105309"/>
                  <a:pt x="2624962" y="105687"/>
                </a:cubicBezTo>
                <a:close/>
                <a:moveTo>
                  <a:pt x="2820475" y="104164"/>
                </a:moveTo>
                <a:cubicBezTo>
                  <a:pt x="2824193" y="104281"/>
                  <a:pt x="2828565" y="105678"/>
                  <a:pt x="2833591" y="108357"/>
                </a:cubicBezTo>
                <a:cubicBezTo>
                  <a:pt x="2843643" y="113715"/>
                  <a:pt x="2846654" y="118899"/>
                  <a:pt x="2842623" y="123910"/>
                </a:cubicBezTo>
                <a:cubicBezTo>
                  <a:pt x="2838592" y="128920"/>
                  <a:pt x="2835854" y="133959"/>
                  <a:pt x="2834409" y="139025"/>
                </a:cubicBezTo>
                <a:cubicBezTo>
                  <a:pt x="2832965" y="144091"/>
                  <a:pt x="2831473" y="158525"/>
                  <a:pt x="2829935" y="182325"/>
                </a:cubicBezTo>
                <a:cubicBezTo>
                  <a:pt x="2829191" y="195360"/>
                  <a:pt x="2828993" y="200296"/>
                  <a:pt x="2829340" y="197133"/>
                </a:cubicBezTo>
                <a:cubicBezTo>
                  <a:pt x="2864017" y="173841"/>
                  <a:pt x="2875126" y="169857"/>
                  <a:pt x="2862668" y="185180"/>
                </a:cubicBezTo>
                <a:cubicBezTo>
                  <a:pt x="2850210" y="200503"/>
                  <a:pt x="2841342" y="211368"/>
                  <a:pt x="2836065" y="217774"/>
                </a:cubicBezTo>
                <a:cubicBezTo>
                  <a:pt x="2830788" y="224179"/>
                  <a:pt x="2825278" y="231717"/>
                  <a:pt x="2819536" y="240386"/>
                </a:cubicBezTo>
                <a:cubicBezTo>
                  <a:pt x="2813794" y="249055"/>
                  <a:pt x="2808436" y="248730"/>
                  <a:pt x="2803463" y="239410"/>
                </a:cubicBezTo>
                <a:cubicBezTo>
                  <a:pt x="2798489" y="230089"/>
                  <a:pt x="2797950" y="222021"/>
                  <a:pt x="2801844" y="215206"/>
                </a:cubicBezTo>
                <a:cubicBezTo>
                  <a:pt x="2805738" y="208391"/>
                  <a:pt x="2808265" y="197040"/>
                  <a:pt x="2809425" y="181153"/>
                </a:cubicBezTo>
                <a:cubicBezTo>
                  <a:pt x="2810584" y="165265"/>
                  <a:pt x="2811164" y="154295"/>
                  <a:pt x="2811164" y="148243"/>
                </a:cubicBezTo>
                <a:lnTo>
                  <a:pt x="2811164" y="131909"/>
                </a:lnTo>
                <a:cubicBezTo>
                  <a:pt x="2811164" y="128846"/>
                  <a:pt x="2808485" y="129221"/>
                  <a:pt x="2803128" y="133035"/>
                </a:cubicBezTo>
                <a:cubicBezTo>
                  <a:pt x="2797770" y="136848"/>
                  <a:pt x="2790887" y="140154"/>
                  <a:pt x="2782478" y="142950"/>
                </a:cubicBezTo>
                <a:cubicBezTo>
                  <a:pt x="2774069" y="145747"/>
                  <a:pt x="2766438" y="144305"/>
                  <a:pt x="2759586" y="138625"/>
                </a:cubicBezTo>
                <a:cubicBezTo>
                  <a:pt x="2752734" y="132945"/>
                  <a:pt x="2753010" y="129829"/>
                  <a:pt x="2760414" y="129277"/>
                </a:cubicBezTo>
                <a:cubicBezTo>
                  <a:pt x="2767818" y="128725"/>
                  <a:pt x="2776943" y="126207"/>
                  <a:pt x="2787789" y="121724"/>
                </a:cubicBezTo>
                <a:cubicBezTo>
                  <a:pt x="2798635" y="117240"/>
                  <a:pt x="2806467" y="112552"/>
                  <a:pt x="2811285" y="107659"/>
                </a:cubicBezTo>
                <a:cubicBezTo>
                  <a:pt x="2813694" y="105213"/>
                  <a:pt x="2816758" y="104048"/>
                  <a:pt x="2820475" y="104164"/>
                </a:cubicBezTo>
                <a:close/>
                <a:moveTo>
                  <a:pt x="2506150" y="104164"/>
                </a:moveTo>
                <a:cubicBezTo>
                  <a:pt x="2509868" y="104281"/>
                  <a:pt x="2514240" y="105678"/>
                  <a:pt x="2519266" y="108357"/>
                </a:cubicBezTo>
                <a:cubicBezTo>
                  <a:pt x="2529318" y="113715"/>
                  <a:pt x="2532329" y="118899"/>
                  <a:pt x="2528298" y="123910"/>
                </a:cubicBezTo>
                <a:cubicBezTo>
                  <a:pt x="2524267" y="128920"/>
                  <a:pt x="2521529" y="133959"/>
                  <a:pt x="2520084" y="139025"/>
                </a:cubicBezTo>
                <a:cubicBezTo>
                  <a:pt x="2518640" y="144091"/>
                  <a:pt x="2517148" y="158525"/>
                  <a:pt x="2515610" y="182325"/>
                </a:cubicBezTo>
                <a:cubicBezTo>
                  <a:pt x="2514866" y="195360"/>
                  <a:pt x="2514668" y="200296"/>
                  <a:pt x="2515015" y="197133"/>
                </a:cubicBezTo>
                <a:cubicBezTo>
                  <a:pt x="2549692" y="173841"/>
                  <a:pt x="2560801" y="169857"/>
                  <a:pt x="2548343" y="185180"/>
                </a:cubicBezTo>
                <a:cubicBezTo>
                  <a:pt x="2535885" y="200503"/>
                  <a:pt x="2527017" y="211368"/>
                  <a:pt x="2521740" y="217774"/>
                </a:cubicBezTo>
                <a:cubicBezTo>
                  <a:pt x="2516463" y="224179"/>
                  <a:pt x="2510953" y="231717"/>
                  <a:pt x="2505211" y="240386"/>
                </a:cubicBezTo>
                <a:cubicBezTo>
                  <a:pt x="2499469" y="249055"/>
                  <a:pt x="2494111" y="248730"/>
                  <a:pt x="2489138" y="239410"/>
                </a:cubicBezTo>
                <a:cubicBezTo>
                  <a:pt x="2484164" y="230089"/>
                  <a:pt x="2483625" y="222021"/>
                  <a:pt x="2487519" y="215206"/>
                </a:cubicBezTo>
                <a:cubicBezTo>
                  <a:pt x="2491413" y="208391"/>
                  <a:pt x="2493940" y="197040"/>
                  <a:pt x="2495100" y="181153"/>
                </a:cubicBezTo>
                <a:cubicBezTo>
                  <a:pt x="2496259" y="165265"/>
                  <a:pt x="2496839" y="154295"/>
                  <a:pt x="2496839" y="148243"/>
                </a:cubicBezTo>
                <a:lnTo>
                  <a:pt x="2496839" y="131909"/>
                </a:lnTo>
                <a:cubicBezTo>
                  <a:pt x="2496839" y="128846"/>
                  <a:pt x="2494160" y="129221"/>
                  <a:pt x="2488803" y="133035"/>
                </a:cubicBezTo>
                <a:cubicBezTo>
                  <a:pt x="2483445" y="136848"/>
                  <a:pt x="2476562" y="140154"/>
                  <a:pt x="2468153" y="142950"/>
                </a:cubicBezTo>
                <a:cubicBezTo>
                  <a:pt x="2459744" y="145747"/>
                  <a:pt x="2452113" y="144305"/>
                  <a:pt x="2445261" y="138625"/>
                </a:cubicBezTo>
                <a:cubicBezTo>
                  <a:pt x="2438409" y="132945"/>
                  <a:pt x="2438685" y="129829"/>
                  <a:pt x="2446089" y="129277"/>
                </a:cubicBezTo>
                <a:cubicBezTo>
                  <a:pt x="2453493" y="128725"/>
                  <a:pt x="2462618" y="126207"/>
                  <a:pt x="2473464" y="121724"/>
                </a:cubicBezTo>
                <a:cubicBezTo>
                  <a:pt x="2484310" y="117240"/>
                  <a:pt x="2492142" y="112552"/>
                  <a:pt x="2496960" y="107659"/>
                </a:cubicBezTo>
                <a:cubicBezTo>
                  <a:pt x="2499369" y="105213"/>
                  <a:pt x="2502433" y="104048"/>
                  <a:pt x="2506150" y="104164"/>
                </a:cubicBezTo>
                <a:close/>
                <a:moveTo>
                  <a:pt x="3570551" y="97297"/>
                </a:moveTo>
                <a:cubicBezTo>
                  <a:pt x="3569230" y="97068"/>
                  <a:pt x="3565664" y="98618"/>
                  <a:pt x="3559854" y="101948"/>
                </a:cubicBezTo>
                <a:cubicBezTo>
                  <a:pt x="3554043" y="105278"/>
                  <a:pt x="3547808" y="109269"/>
                  <a:pt x="3541148" y="113920"/>
                </a:cubicBezTo>
                <a:cubicBezTo>
                  <a:pt x="3541334" y="120862"/>
                  <a:pt x="3541402" y="127371"/>
                  <a:pt x="3541354" y="133449"/>
                </a:cubicBezTo>
                <a:lnTo>
                  <a:pt x="3541129" y="141081"/>
                </a:lnTo>
                <a:lnTo>
                  <a:pt x="3547399" y="140597"/>
                </a:lnTo>
                <a:cubicBezTo>
                  <a:pt x="3556328" y="142544"/>
                  <a:pt x="3562167" y="140166"/>
                  <a:pt x="3564914" y="133463"/>
                </a:cubicBezTo>
                <a:cubicBezTo>
                  <a:pt x="3567661" y="126759"/>
                  <a:pt x="3569617" y="119113"/>
                  <a:pt x="3570783" y="110524"/>
                </a:cubicBezTo>
                <a:cubicBezTo>
                  <a:pt x="3571949" y="101936"/>
                  <a:pt x="3571871" y="97527"/>
                  <a:pt x="3570551" y="97297"/>
                </a:cubicBezTo>
                <a:close/>
                <a:moveTo>
                  <a:pt x="763764" y="89633"/>
                </a:moveTo>
                <a:cubicBezTo>
                  <a:pt x="766433" y="89453"/>
                  <a:pt x="769367" y="89989"/>
                  <a:pt x="772563" y="91242"/>
                </a:cubicBezTo>
                <a:cubicBezTo>
                  <a:pt x="778957" y="93747"/>
                  <a:pt x="784724" y="97328"/>
                  <a:pt x="789865" y="101985"/>
                </a:cubicBezTo>
                <a:cubicBezTo>
                  <a:pt x="795005" y="106642"/>
                  <a:pt x="795337" y="111203"/>
                  <a:pt x="790860" y="115668"/>
                </a:cubicBezTo>
                <a:cubicBezTo>
                  <a:pt x="786383" y="120133"/>
                  <a:pt x="781620" y="128623"/>
                  <a:pt x="776572" y="141136"/>
                </a:cubicBezTo>
                <a:cubicBezTo>
                  <a:pt x="783567" y="151927"/>
                  <a:pt x="782829" y="157573"/>
                  <a:pt x="774358" y="158075"/>
                </a:cubicBezTo>
                <a:cubicBezTo>
                  <a:pt x="765888" y="158577"/>
                  <a:pt x="747731" y="160292"/>
                  <a:pt x="719887" y="163219"/>
                </a:cubicBezTo>
                <a:cubicBezTo>
                  <a:pt x="716241" y="174294"/>
                  <a:pt x="712313" y="175894"/>
                  <a:pt x="708102" y="168019"/>
                </a:cubicBezTo>
                <a:cubicBezTo>
                  <a:pt x="703891" y="160143"/>
                  <a:pt x="700444" y="150451"/>
                  <a:pt x="697759" y="138941"/>
                </a:cubicBezTo>
                <a:cubicBezTo>
                  <a:pt x="695074" y="127432"/>
                  <a:pt x="691948" y="118512"/>
                  <a:pt x="688382" y="112180"/>
                </a:cubicBezTo>
                <a:cubicBezTo>
                  <a:pt x="684817" y="105849"/>
                  <a:pt x="685781" y="102683"/>
                  <a:pt x="691275" y="102683"/>
                </a:cubicBezTo>
                <a:cubicBezTo>
                  <a:pt x="695529" y="102683"/>
                  <a:pt x="699904" y="103067"/>
                  <a:pt x="704400" y="103836"/>
                </a:cubicBezTo>
                <a:cubicBezTo>
                  <a:pt x="708896" y="104605"/>
                  <a:pt x="717640" y="103685"/>
                  <a:pt x="730631" y="101074"/>
                </a:cubicBezTo>
                <a:cubicBezTo>
                  <a:pt x="743622" y="98463"/>
                  <a:pt x="752261" y="95545"/>
                  <a:pt x="756546" y="92321"/>
                </a:cubicBezTo>
                <a:cubicBezTo>
                  <a:pt x="758688" y="90709"/>
                  <a:pt x="761094" y="89812"/>
                  <a:pt x="763764" y="89633"/>
                </a:cubicBezTo>
                <a:close/>
                <a:moveTo>
                  <a:pt x="5723963" y="87458"/>
                </a:moveTo>
                <a:cubicBezTo>
                  <a:pt x="5722338" y="87367"/>
                  <a:pt x="5720134" y="87614"/>
                  <a:pt x="5717350" y="88200"/>
                </a:cubicBezTo>
                <a:cubicBezTo>
                  <a:pt x="5711781" y="89372"/>
                  <a:pt x="5697252" y="92098"/>
                  <a:pt x="5673762" y="96376"/>
                </a:cubicBezTo>
                <a:lnTo>
                  <a:pt x="5680347" y="143518"/>
                </a:lnTo>
                <a:cubicBezTo>
                  <a:pt x="5694436" y="140554"/>
                  <a:pt x="5710484" y="137273"/>
                  <a:pt x="5728493" y="133676"/>
                </a:cubicBezTo>
                <a:lnTo>
                  <a:pt x="5728493" y="102720"/>
                </a:lnTo>
                <a:cubicBezTo>
                  <a:pt x="5728493" y="94944"/>
                  <a:pt x="5728028" y="90287"/>
                  <a:pt x="5727098" y="88749"/>
                </a:cubicBezTo>
                <a:cubicBezTo>
                  <a:pt x="5726632" y="87980"/>
                  <a:pt x="5725588" y="87550"/>
                  <a:pt x="5723963" y="87458"/>
                </a:cubicBezTo>
                <a:close/>
                <a:moveTo>
                  <a:pt x="2951263" y="81864"/>
                </a:moveTo>
                <a:cubicBezTo>
                  <a:pt x="2956202" y="81167"/>
                  <a:pt x="2962634" y="83493"/>
                  <a:pt x="2970559" y="88842"/>
                </a:cubicBezTo>
                <a:cubicBezTo>
                  <a:pt x="2981126" y="95973"/>
                  <a:pt x="2983228" y="102175"/>
                  <a:pt x="2976866" y="107446"/>
                </a:cubicBezTo>
                <a:cubicBezTo>
                  <a:pt x="2970504" y="112717"/>
                  <a:pt x="2965902" y="121063"/>
                  <a:pt x="2963062" y="132486"/>
                </a:cubicBezTo>
                <a:cubicBezTo>
                  <a:pt x="2970070" y="139022"/>
                  <a:pt x="2971986" y="143285"/>
                  <a:pt x="2968811" y="145276"/>
                </a:cubicBezTo>
                <a:cubicBezTo>
                  <a:pt x="2965635" y="147266"/>
                  <a:pt x="2955552" y="148814"/>
                  <a:pt x="2938561" y="149917"/>
                </a:cubicBezTo>
                <a:cubicBezTo>
                  <a:pt x="2949450" y="154841"/>
                  <a:pt x="2953509" y="159520"/>
                  <a:pt x="2950737" y="163954"/>
                </a:cubicBezTo>
                <a:cubicBezTo>
                  <a:pt x="2947965" y="168388"/>
                  <a:pt x="2945826" y="177568"/>
                  <a:pt x="2944319" y="191496"/>
                </a:cubicBezTo>
                <a:cubicBezTo>
                  <a:pt x="2942812" y="205424"/>
                  <a:pt x="2943497" y="216707"/>
                  <a:pt x="2946375" y="225345"/>
                </a:cubicBezTo>
                <a:cubicBezTo>
                  <a:pt x="2949252" y="233984"/>
                  <a:pt x="2956359" y="238656"/>
                  <a:pt x="2967694" y="239363"/>
                </a:cubicBezTo>
                <a:cubicBezTo>
                  <a:pt x="2979030" y="240070"/>
                  <a:pt x="2987948" y="239568"/>
                  <a:pt x="2994446" y="237856"/>
                </a:cubicBezTo>
                <a:cubicBezTo>
                  <a:pt x="3000945" y="236145"/>
                  <a:pt x="3005295" y="231320"/>
                  <a:pt x="3007497" y="223383"/>
                </a:cubicBezTo>
                <a:cubicBezTo>
                  <a:pt x="3009698" y="215445"/>
                  <a:pt x="3012318" y="206376"/>
                  <a:pt x="3015357" y="196175"/>
                </a:cubicBezTo>
                <a:cubicBezTo>
                  <a:pt x="3018395" y="185974"/>
                  <a:pt x="3021127" y="188960"/>
                  <a:pt x="3023551" y="205133"/>
                </a:cubicBezTo>
                <a:cubicBezTo>
                  <a:pt x="3025976" y="221305"/>
                  <a:pt x="3029343" y="232297"/>
                  <a:pt x="3033653" y="238107"/>
                </a:cubicBezTo>
                <a:cubicBezTo>
                  <a:pt x="3037963" y="243918"/>
                  <a:pt x="3034016" y="249474"/>
                  <a:pt x="3021812" y="254776"/>
                </a:cubicBezTo>
                <a:cubicBezTo>
                  <a:pt x="3009608" y="260078"/>
                  <a:pt x="2994676" y="262729"/>
                  <a:pt x="2977015" y="262729"/>
                </a:cubicBezTo>
                <a:cubicBezTo>
                  <a:pt x="2959825" y="262729"/>
                  <a:pt x="2946759" y="259517"/>
                  <a:pt x="2937817" y="253092"/>
                </a:cubicBezTo>
                <a:cubicBezTo>
                  <a:pt x="2928875" y="246668"/>
                  <a:pt x="2925182" y="230790"/>
                  <a:pt x="2926739" y="205458"/>
                </a:cubicBezTo>
                <a:cubicBezTo>
                  <a:pt x="2928295" y="180126"/>
                  <a:pt x="2927802" y="162245"/>
                  <a:pt x="2925260" y="151815"/>
                </a:cubicBezTo>
                <a:cubicBezTo>
                  <a:pt x="2922110" y="152596"/>
                  <a:pt x="2917980" y="153297"/>
                  <a:pt x="2912870" y="153917"/>
                </a:cubicBezTo>
                <a:cubicBezTo>
                  <a:pt x="2922990" y="160404"/>
                  <a:pt x="2926581" y="165330"/>
                  <a:pt x="2923641" y="168698"/>
                </a:cubicBezTo>
                <a:cubicBezTo>
                  <a:pt x="2920702" y="172065"/>
                  <a:pt x="2917118" y="178551"/>
                  <a:pt x="2912888" y="188157"/>
                </a:cubicBezTo>
                <a:cubicBezTo>
                  <a:pt x="2908659" y="197762"/>
                  <a:pt x="2902945" y="207573"/>
                  <a:pt x="2895745" y="217588"/>
                </a:cubicBezTo>
                <a:cubicBezTo>
                  <a:pt x="2888546" y="227603"/>
                  <a:pt x="2880481" y="235649"/>
                  <a:pt x="2871551" y="241726"/>
                </a:cubicBezTo>
                <a:cubicBezTo>
                  <a:pt x="2862622" y="247803"/>
                  <a:pt x="2854216" y="251654"/>
                  <a:pt x="2846334" y="253278"/>
                </a:cubicBezTo>
                <a:cubicBezTo>
                  <a:pt x="2838453" y="254903"/>
                  <a:pt x="2838130" y="252172"/>
                  <a:pt x="2845367" y="245084"/>
                </a:cubicBezTo>
                <a:cubicBezTo>
                  <a:pt x="2852604" y="237996"/>
                  <a:pt x="2860808" y="229100"/>
                  <a:pt x="2869979" y="218397"/>
                </a:cubicBezTo>
                <a:cubicBezTo>
                  <a:pt x="2879151" y="207694"/>
                  <a:pt x="2886623" y="195161"/>
                  <a:pt x="2892397" y="180799"/>
                </a:cubicBezTo>
                <a:cubicBezTo>
                  <a:pt x="2895283" y="173618"/>
                  <a:pt x="2897286" y="168002"/>
                  <a:pt x="2898403" y="163949"/>
                </a:cubicBezTo>
                <a:lnTo>
                  <a:pt x="2899083" y="160659"/>
                </a:lnTo>
                <a:lnTo>
                  <a:pt x="2897886" y="162755"/>
                </a:lnTo>
                <a:cubicBezTo>
                  <a:pt x="2894448" y="167120"/>
                  <a:pt x="2891434" y="165768"/>
                  <a:pt x="2888843" y="158698"/>
                </a:cubicBezTo>
                <a:cubicBezTo>
                  <a:pt x="2885389" y="149272"/>
                  <a:pt x="2882329" y="139794"/>
                  <a:pt x="2879663" y="130263"/>
                </a:cubicBezTo>
                <a:cubicBezTo>
                  <a:pt x="2876996" y="120732"/>
                  <a:pt x="2873864" y="112580"/>
                  <a:pt x="2870268" y="105808"/>
                </a:cubicBezTo>
                <a:cubicBezTo>
                  <a:pt x="2866671" y="99037"/>
                  <a:pt x="2869325" y="96234"/>
                  <a:pt x="2878230" y="97400"/>
                </a:cubicBezTo>
                <a:cubicBezTo>
                  <a:pt x="2887135" y="98565"/>
                  <a:pt x="2899478" y="97455"/>
                  <a:pt x="2915260" y="94070"/>
                </a:cubicBezTo>
                <a:cubicBezTo>
                  <a:pt x="2931042" y="90684"/>
                  <a:pt x="2941563" y="87183"/>
                  <a:pt x="2946821" y="83568"/>
                </a:cubicBezTo>
                <a:cubicBezTo>
                  <a:pt x="2948136" y="82664"/>
                  <a:pt x="2949616" y="82096"/>
                  <a:pt x="2951263" y="81864"/>
                </a:cubicBezTo>
                <a:close/>
                <a:moveTo>
                  <a:pt x="2636938" y="81864"/>
                </a:moveTo>
                <a:cubicBezTo>
                  <a:pt x="2641877" y="81167"/>
                  <a:pt x="2648309" y="83493"/>
                  <a:pt x="2656234" y="88842"/>
                </a:cubicBezTo>
                <a:cubicBezTo>
                  <a:pt x="2666801" y="95973"/>
                  <a:pt x="2668903" y="102175"/>
                  <a:pt x="2662541" y="107446"/>
                </a:cubicBezTo>
                <a:cubicBezTo>
                  <a:pt x="2656179" y="112717"/>
                  <a:pt x="2651577" y="121063"/>
                  <a:pt x="2648737" y="132486"/>
                </a:cubicBezTo>
                <a:cubicBezTo>
                  <a:pt x="2655745" y="139022"/>
                  <a:pt x="2657661" y="143285"/>
                  <a:pt x="2654486" y="145276"/>
                </a:cubicBezTo>
                <a:cubicBezTo>
                  <a:pt x="2651310" y="147266"/>
                  <a:pt x="2641227" y="148814"/>
                  <a:pt x="2624236" y="149917"/>
                </a:cubicBezTo>
                <a:cubicBezTo>
                  <a:pt x="2635125" y="154841"/>
                  <a:pt x="2639184" y="159520"/>
                  <a:pt x="2636412" y="163954"/>
                </a:cubicBezTo>
                <a:cubicBezTo>
                  <a:pt x="2633640" y="168388"/>
                  <a:pt x="2631501" y="177568"/>
                  <a:pt x="2629994" y="191496"/>
                </a:cubicBezTo>
                <a:cubicBezTo>
                  <a:pt x="2628487" y="205424"/>
                  <a:pt x="2629172" y="216707"/>
                  <a:pt x="2632050" y="225345"/>
                </a:cubicBezTo>
                <a:cubicBezTo>
                  <a:pt x="2634927" y="233984"/>
                  <a:pt x="2642034" y="238656"/>
                  <a:pt x="2653369" y="239363"/>
                </a:cubicBezTo>
                <a:cubicBezTo>
                  <a:pt x="2664705" y="240070"/>
                  <a:pt x="2673623" y="239568"/>
                  <a:pt x="2680121" y="237856"/>
                </a:cubicBezTo>
                <a:cubicBezTo>
                  <a:pt x="2686620" y="236145"/>
                  <a:pt x="2690970" y="231320"/>
                  <a:pt x="2693172" y="223383"/>
                </a:cubicBezTo>
                <a:cubicBezTo>
                  <a:pt x="2695373" y="215445"/>
                  <a:pt x="2697993" y="206376"/>
                  <a:pt x="2701032" y="196175"/>
                </a:cubicBezTo>
                <a:cubicBezTo>
                  <a:pt x="2704070" y="185974"/>
                  <a:pt x="2706802" y="188960"/>
                  <a:pt x="2709226" y="205133"/>
                </a:cubicBezTo>
                <a:cubicBezTo>
                  <a:pt x="2711651" y="221305"/>
                  <a:pt x="2715018" y="232297"/>
                  <a:pt x="2719328" y="238107"/>
                </a:cubicBezTo>
                <a:cubicBezTo>
                  <a:pt x="2723638" y="243918"/>
                  <a:pt x="2719691" y="249474"/>
                  <a:pt x="2707487" y="254776"/>
                </a:cubicBezTo>
                <a:cubicBezTo>
                  <a:pt x="2695283" y="260078"/>
                  <a:pt x="2680351" y="262729"/>
                  <a:pt x="2662690" y="262729"/>
                </a:cubicBezTo>
                <a:cubicBezTo>
                  <a:pt x="2645500" y="262729"/>
                  <a:pt x="2632434" y="259517"/>
                  <a:pt x="2623492" y="253092"/>
                </a:cubicBezTo>
                <a:cubicBezTo>
                  <a:pt x="2614550" y="246668"/>
                  <a:pt x="2610857" y="230790"/>
                  <a:pt x="2612414" y="205458"/>
                </a:cubicBezTo>
                <a:cubicBezTo>
                  <a:pt x="2613970" y="180126"/>
                  <a:pt x="2613477" y="162245"/>
                  <a:pt x="2610935" y="151815"/>
                </a:cubicBezTo>
                <a:cubicBezTo>
                  <a:pt x="2607785" y="152596"/>
                  <a:pt x="2603655" y="153297"/>
                  <a:pt x="2598545" y="153917"/>
                </a:cubicBezTo>
                <a:cubicBezTo>
                  <a:pt x="2608665" y="160404"/>
                  <a:pt x="2612256" y="165330"/>
                  <a:pt x="2609316" y="168698"/>
                </a:cubicBezTo>
                <a:cubicBezTo>
                  <a:pt x="2606377" y="172065"/>
                  <a:pt x="2602793" y="178551"/>
                  <a:pt x="2598563" y="188157"/>
                </a:cubicBezTo>
                <a:cubicBezTo>
                  <a:pt x="2594334" y="197762"/>
                  <a:pt x="2588620" y="207573"/>
                  <a:pt x="2581420" y="217588"/>
                </a:cubicBezTo>
                <a:cubicBezTo>
                  <a:pt x="2574221" y="227603"/>
                  <a:pt x="2566156" y="235649"/>
                  <a:pt x="2557226" y="241726"/>
                </a:cubicBezTo>
                <a:cubicBezTo>
                  <a:pt x="2548297" y="247803"/>
                  <a:pt x="2539891" y="251654"/>
                  <a:pt x="2532009" y="253278"/>
                </a:cubicBezTo>
                <a:cubicBezTo>
                  <a:pt x="2524128" y="254903"/>
                  <a:pt x="2523805" y="252172"/>
                  <a:pt x="2531042" y="245084"/>
                </a:cubicBezTo>
                <a:cubicBezTo>
                  <a:pt x="2538279" y="237996"/>
                  <a:pt x="2546483" y="229100"/>
                  <a:pt x="2555654" y="218397"/>
                </a:cubicBezTo>
                <a:cubicBezTo>
                  <a:pt x="2564826" y="207694"/>
                  <a:pt x="2572298" y="195161"/>
                  <a:pt x="2578072" y="180799"/>
                </a:cubicBezTo>
                <a:cubicBezTo>
                  <a:pt x="2580958" y="173618"/>
                  <a:pt x="2582961" y="168002"/>
                  <a:pt x="2584078" y="163949"/>
                </a:cubicBezTo>
                <a:lnTo>
                  <a:pt x="2584758" y="160659"/>
                </a:lnTo>
                <a:lnTo>
                  <a:pt x="2583561" y="162755"/>
                </a:lnTo>
                <a:cubicBezTo>
                  <a:pt x="2580123" y="167120"/>
                  <a:pt x="2577109" y="165768"/>
                  <a:pt x="2574518" y="158698"/>
                </a:cubicBezTo>
                <a:cubicBezTo>
                  <a:pt x="2571064" y="149272"/>
                  <a:pt x="2568004" y="139794"/>
                  <a:pt x="2565338" y="130263"/>
                </a:cubicBezTo>
                <a:cubicBezTo>
                  <a:pt x="2562671" y="120732"/>
                  <a:pt x="2559539" y="112580"/>
                  <a:pt x="2555943" y="105808"/>
                </a:cubicBezTo>
                <a:cubicBezTo>
                  <a:pt x="2552346" y="99037"/>
                  <a:pt x="2555000" y="96234"/>
                  <a:pt x="2563905" y="97400"/>
                </a:cubicBezTo>
                <a:cubicBezTo>
                  <a:pt x="2572810" y="98565"/>
                  <a:pt x="2585153" y="97455"/>
                  <a:pt x="2600935" y="94070"/>
                </a:cubicBezTo>
                <a:cubicBezTo>
                  <a:pt x="2616717" y="90684"/>
                  <a:pt x="2627238" y="87183"/>
                  <a:pt x="2632496" y="83568"/>
                </a:cubicBezTo>
                <a:cubicBezTo>
                  <a:pt x="2633811" y="82664"/>
                  <a:pt x="2635291" y="82096"/>
                  <a:pt x="2636938" y="81864"/>
                </a:cubicBezTo>
                <a:close/>
                <a:moveTo>
                  <a:pt x="1033831" y="81810"/>
                </a:moveTo>
                <a:cubicBezTo>
                  <a:pt x="1039468" y="83484"/>
                  <a:pt x="1044941" y="85788"/>
                  <a:pt x="1050249" y="88721"/>
                </a:cubicBezTo>
                <a:cubicBezTo>
                  <a:pt x="1055557" y="91654"/>
                  <a:pt x="1057321" y="94305"/>
                  <a:pt x="1055542" y="96674"/>
                </a:cubicBezTo>
                <a:cubicBezTo>
                  <a:pt x="1053762" y="99043"/>
                  <a:pt x="1051923" y="101703"/>
                  <a:pt x="1050025" y="104655"/>
                </a:cubicBezTo>
                <a:cubicBezTo>
                  <a:pt x="1082631" y="127103"/>
                  <a:pt x="1105700" y="141998"/>
                  <a:pt x="1119231" y="149341"/>
                </a:cubicBezTo>
                <a:cubicBezTo>
                  <a:pt x="1132762" y="156683"/>
                  <a:pt x="1145586" y="162627"/>
                  <a:pt x="1157703" y="167172"/>
                </a:cubicBezTo>
                <a:cubicBezTo>
                  <a:pt x="1169820" y="171718"/>
                  <a:pt x="1181559" y="176306"/>
                  <a:pt x="1192919" y="180939"/>
                </a:cubicBezTo>
                <a:cubicBezTo>
                  <a:pt x="1204280" y="185571"/>
                  <a:pt x="1202013" y="188687"/>
                  <a:pt x="1186119" y="190287"/>
                </a:cubicBezTo>
                <a:cubicBezTo>
                  <a:pt x="1170226" y="191887"/>
                  <a:pt x="1157529" y="192687"/>
                  <a:pt x="1148029" y="192687"/>
                </a:cubicBezTo>
                <a:cubicBezTo>
                  <a:pt x="1138553" y="192687"/>
                  <a:pt x="1130188" y="189661"/>
                  <a:pt x="1122933" y="183608"/>
                </a:cubicBezTo>
                <a:cubicBezTo>
                  <a:pt x="1115677" y="177556"/>
                  <a:pt x="1106326" y="169380"/>
                  <a:pt x="1094879" y="159080"/>
                </a:cubicBezTo>
                <a:cubicBezTo>
                  <a:pt x="1083431" y="148779"/>
                  <a:pt x="1066260" y="133521"/>
                  <a:pt x="1043365" y="113306"/>
                </a:cubicBezTo>
                <a:cubicBezTo>
                  <a:pt x="1037263" y="121640"/>
                  <a:pt x="1029450" y="131162"/>
                  <a:pt x="1019925" y="141871"/>
                </a:cubicBezTo>
                <a:cubicBezTo>
                  <a:pt x="1010400" y="152581"/>
                  <a:pt x="1000314" y="162273"/>
                  <a:pt x="989666" y="170949"/>
                </a:cubicBezTo>
                <a:cubicBezTo>
                  <a:pt x="979019" y="179624"/>
                  <a:pt x="968368" y="187118"/>
                  <a:pt x="957715" y="193431"/>
                </a:cubicBezTo>
                <a:cubicBezTo>
                  <a:pt x="947061" y="199744"/>
                  <a:pt x="936219" y="204311"/>
                  <a:pt x="925187" y="207132"/>
                </a:cubicBezTo>
                <a:cubicBezTo>
                  <a:pt x="914155" y="209954"/>
                  <a:pt x="914257" y="207191"/>
                  <a:pt x="925493" y="198845"/>
                </a:cubicBezTo>
                <a:cubicBezTo>
                  <a:pt x="936730" y="190498"/>
                  <a:pt x="950059" y="179962"/>
                  <a:pt x="965482" y="167237"/>
                </a:cubicBezTo>
                <a:cubicBezTo>
                  <a:pt x="980904" y="154512"/>
                  <a:pt x="995133" y="140126"/>
                  <a:pt x="1008167" y="124077"/>
                </a:cubicBezTo>
                <a:cubicBezTo>
                  <a:pt x="1021202" y="108028"/>
                  <a:pt x="1027329" y="96553"/>
                  <a:pt x="1026548" y="89651"/>
                </a:cubicBezTo>
                <a:cubicBezTo>
                  <a:pt x="1025767" y="82749"/>
                  <a:pt x="1028194" y="80136"/>
                  <a:pt x="1033831" y="81810"/>
                </a:cubicBezTo>
                <a:close/>
                <a:moveTo>
                  <a:pt x="3223362" y="80619"/>
                </a:moveTo>
                <a:cubicBezTo>
                  <a:pt x="3215326" y="82170"/>
                  <a:pt x="3200083" y="85103"/>
                  <a:pt x="3177635" y="89419"/>
                </a:cubicBezTo>
                <a:cubicBezTo>
                  <a:pt x="3177089" y="94392"/>
                  <a:pt x="3176816" y="101139"/>
                  <a:pt x="3176816" y="109659"/>
                </a:cubicBezTo>
                <a:cubicBezTo>
                  <a:pt x="3178714" y="109101"/>
                  <a:pt x="3183768" y="107210"/>
                  <a:pt x="3191978" y="103985"/>
                </a:cubicBezTo>
                <a:cubicBezTo>
                  <a:pt x="3200189" y="100761"/>
                  <a:pt x="3207106" y="101759"/>
                  <a:pt x="3212731" y="106980"/>
                </a:cubicBezTo>
                <a:cubicBezTo>
                  <a:pt x="3218355" y="112202"/>
                  <a:pt x="3215797" y="116701"/>
                  <a:pt x="3205057" y="120477"/>
                </a:cubicBezTo>
                <a:cubicBezTo>
                  <a:pt x="3194316" y="124254"/>
                  <a:pt x="3184816" y="126142"/>
                  <a:pt x="3176556" y="126142"/>
                </a:cubicBezTo>
                <a:cubicBezTo>
                  <a:pt x="3175924" y="136312"/>
                  <a:pt x="3175620" y="141713"/>
                  <a:pt x="3175644" y="142346"/>
                </a:cubicBezTo>
                <a:cubicBezTo>
                  <a:pt x="3178646" y="142445"/>
                  <a:pt x="3183706" y="140913"/>
                  <a:pt x="3190825" y="137751"/>
                </a:cubicBezTo>
                <a:cubicBezTo>
                  <a:pt x="3197944" y="134588"/>
                  <a:pt x="3204198" y="134796"/>
                  <a:pt x="3209587" y="138374"/>
                </a:cubicBezTo>
                <a:cubicBezTo>
                  <a:pt x="3214976" y="141952"/>
                  <a:pt x="3215149" y="145846"/>
                  <a:pt x="3210107" y="150057"/>
                </a:cubicBezTo>
                <a:cubicBezTo>
                  <a:pt x="3205066" y="154267"/>
                  <a:pt x="3193578" y="157452"/>
                  <a:pt x="3175644" y="159610"/>
                </a:cubicBezTo>
                <a:cubicBezTo>
                  <a:pt x="3175644" y="167299"/>
                  <a:pt x="3175254" y="175162"/>
                  <a:pt x="3174472" y="183199"/>
                </a:cubicBezTo>
                <a:cubicBezTo>
                  <a:pt x="3186515" y="181686"/>
                  <a:pt x="3201683" y="179522"/>
                  <a:pt x="3219977" y="176706"/>
                </a:cubicBezTo>
                <a:cubicBezTo>
                  <a:pt x="3222234" y="139053"/>
                  <a:pt x="3223362" y="107024"/>
                  <a:pt x="3223362" y="80619"/>
                </a:cubicBezTo>
                <a:close/>
                <a:moveTo>
                  <a:pt x="997331" y="70173"/>
                </a:moveTo>
                <a:cubicBezTo>
                  <a:pt x="1005089" y="71866"/>
                  <a:pt x="1011141" y="74923"/>
                  <a:pt x="1015488" y="79345"/>
                </a:cubicBezTo>
                <a:cubicBezTo>
                  <a:pt x="1019835" y="83766"/>
                  <a:pt x="1020973" y="89754"/>
                  <a:pt x="1018902" y="97307"/>
                </a:cubicBezTo>
                <a:cubicBezTo>
                  <a:pt x="1016831" y="104860"/>
                  <a:pt x="1011144" y="105573"/>
                  <a:pt x="1001842" y="99446"/>
                </a:cubicBezTo>
                <a:cubicBezTo>
                  <a:pt x="996100" y="92898"/>
                  <a:pt x="991973" y="85958"/>
                  <a:pt x="989462" y="78629"/>
                </a:cubicBezTo>
                <a:cubicBezTo>
                  <a:pt x="986950" y="71299"/>
                  <a:pt x="989573" y="68480"/>
                  <a:pt x="997331" y="70173"/>
                </a:cubicBezTo>
                <a:close/>
                <a:moveTo>
                  <a:pt x="2051211" y="69601"/>
                </a:moveTo>
                <a:cubicBezTo>
                  <a:pt x="2055223" y="70296"/>
                  <a:pt x="2059241" y="72037"/>
                  <a:pt x="2063266" y="74824"/>
                </a:cubicBezTo>
                <a:cubicBezTo>
                  <a:pt x="2071315" y="80399"/>
                  <a:pt x="2068667" y="85270"/>
                  <a:pt x="2055322" y="89437"/>
                </a:cubicBezTo>
                <a:cubicBezTo>
                  <a:pt x="2041977" y="93604"/>
                  <a:pt x="2030356" y="96538"/>
                  <a:pt x="2020459" y="98237"/>
                </a:cubicBezTo>
                <a:cubicBezTo>
                  <a:pt x="2024354" y="101871"/>
                  <a:pt x="2025901" y="105198"/>
                  <a:pt x="2025101" y="108218"/>
                </a:cubicBezTo>
                <a:cubicBezTo>
                  <a:pt x="2024301" y="111238"/>
                  <a:pt x="2023535" y="114050"/>
                  <a:pt x="2022803" y="116654"/>
                </a:cubicBezTo>
                <a:cubicBezTo>
                  <a:pt x="2026363" y="116059"/>
                  <a:pt x="2031587" y="114940"/>
                  <a:pt x="2038477" y="113296"/>
                </a:cubicBezTo>
                <a:cubicBezTo>
                  <a:pt x="2045366" y="111653"/>
                  <a:pt x="2050702" y="113554"/>
                  <a:pt x="2054485" y="118998"/>
                </a:cubicBezTo>
                <a:cubicBezTo>
                  <a:pt x="2058268" y="124443"/>
                  <a:pt x="2056209" y="128161"/>
                  <a:pt x="2048309" y="130151"/>
                </a:cubicBezTo>
                <a:cubicBezTo>
                  <a:pt x="2040408" y="132142"/>
                  <a:pt x="2031907" y="134421"/>
                  <a:pt x="2022803" y="136988"/>
                </a:cubicBezTo>
                <a:lnTo>
                  <a:pt x="2022803" y="159852"/>
                </a:lnTo>
                <a:cubicBezTo>
                  <a:pt x="2036173" y="156813"/>
                  <a:pt x="2049955" y="154302"/>
                  <a:pt x="2064150" y="152317"/>
                </a:cubicBezTo>
                <a:cubicBezTo>
                  <a:pt x="2078344" y="150333"/>
                  <a:pt x="2088089" y="150848"/>
                  <a:pt x="2093385" y="153861"/>
                </a:cubicBezTo>
                <a:cubicBezTo>
                  <a:pt x="2098681" y="156875"/>
                  <a:pt x="2102832" y="160986"/>
                  <a:pt x="2105840" y="166195"/>
                </a:cubicBezTo>
                <a:cubicBezTo>
                  <a:pt x="2108848" y="171404"/>
                  <a:pt x="2102575" y="173814"/>
                  <a:pt x="2087023" y="173423"/>
                </a:cubicBezTo>
                <a:cubicBezTo>
                  <a:pt x="2071470" y="173032"/>
                  <a:pt x="2059551" y="173212"/>
                  <a:pt x="2051267" y="173962"/>
                </a:cubicBezTo>
                <a:cubicBezTo>
                  <a:pt x="2042982" y="174713"/>
                  <a:pt x="2033451" y="175764"/>
                  <a:pt x="2022673" y="177116"/>
                </a:cubicBezTo>
                <a:cubicBezTo>
                  <a:pt x="2021941" y="211681"/>
                  <a:pt x="2021377" y="234709"/>
                  <a:pt x="2020980" y="246200"/>
                </a:cubicBezTo>
                <a:cubicBezTo>
                  <a:pt x="2020583" y="257691"/>
                  <a:pt x="2018890" y="267792"/>
                  <a:pt x="2015901" y="276505"/>
                </a:cubicBezTo>
                <a:cubicBezTo>
                  <a:pt x="2012912" y="285218"/>
                  <a:pt x="2009399" y="287844"/>
                  <a:pt x="2005362" y="284384"/>
                </a:cubicBezTo>
                <a:cubicBezTo>
                  <a:pt x="2001325" y="280923"/>
                  <a:pt x="1999307" y="272124"/>
                  <a:pt x="1999307" y="257985"/>
                </a:cubicBezTo>
                <a:lnTo>
                  <a:pt x="1999307" y="179832"/>
                </a:lnTo>
                <a:cubicBezTo>
                  <a:pt x="1974713" y="185289"/>
                  <a:pt x="1959117" y="188405"/>
                  <a:pt x="1952519" y="189180"/>
                </a:cubicBezTo>
                <a:cubicBezTo>
                  <a:pt x="1945921" y="189955"/>
                  <a:pt x="1938647" y="187472"/>
                  <a:pt x="1930697" y="181729"/>
                </a:cubicBezTo>
                <a:cubicBezTo>
                  <a:pt x="1922747" y="175987"/>
                  <a:pt x="1925113" y="172865"/>
                  <a:pt x="1937795" y="172362"/>
                </a:cubicBezTo>
                <a:cubicBezTo>
                  <a:pt x="1950476" y="171860"/>
                  <a:pt x="1970980" y="169067"/>
                  <a:pt x="1999307" y="163982"/>
                </a:cubicBezTo>
                <a:lnTo>
                  <a:pt x="1999307" y="141323"/>
                </a:lnTo>
                <a:cubicBezTo>
                  <a:pt x="1992535" y="142873"/>
                  <a:pt x="1985953" y="143440"/>
                  <a:pt x="1979559" y="143025"/>
                </a:cubicBezTo>
                <a:cubicBezTo>
                  <a:pt x="1973166" y="142609"/>
                  <a:pt x="1967855" y="140175"/>
                  <a:pt x="1963625" y="135723"/>
                </a:cubicBezTo>
                <a:cubicBezTo>
                  <a:pt x="1959396" y="131270"/>
                  <a:pt x="1960082" y="128747"/>
                  <a:pt x="1965681" y="128151"/>
                </a:cubicBezTo>
                <a:cubicBezTo>
                  <a:pt x="1971281" y="127556"/>
                  <a:pt x="1982489" y="125510"/>
                  <a:pt x="1999307" y="122012"/>
                </a:cubicBezTo>
                <a:cubicBezTo>
                  <a:pt x="1999307" y="110763"/>
                  <a:pt x="1998420" y="103967"/>
                  <a:pt x="1996647" y="101623"/>
                </a:cubicBezTo>
                <a:cubicBezTo>
                  <a:pt x="1990470" y="102367"/>
                  <a:pt x="1984799" y="103136"/>
                  <a:pt x="1979634" y="103929"/>
                </a:cubicBezTo>
                <a:cubicBezTo>
                  <a:pt x="1974468" y="104723"/>
                  <a:pt x="1968673" y="102801"/>
                  <a:pt x="1962249" y="98162"/>
                </a:cubicBezTo>
                <a:cubicBezTo>
                  <a:pt x="1955824" y="93524"/>
                  <a:pt x="1957924" y="90209"/>
                  <a:pt x="1968546" y="88219"/>
                </a:cubicBezTo>
                <a:cubicBezTo>
                  <a:pt x="1979169" y="86228"/>
                  <a:pt x="1991599" y="83503"/>
                  <a:pt x="2005837" y="80043"/>
                </a:cubicBezTo>
                <a:cubicBezTo>
                  <a:pt x="2020075" y="76582"/>
                  <a:pt x="2031193" y="73454"/>
                  <a:pt x="2039193" y="70657"/>
                </a:cubicBezTo>
                <a:cubicBezTo>
                  <a:pt x="2043193" y="69259"/>
                  <a:pt x="2047199" y="68907"/>
                  <a:pt x="2051211" y="69601"/>
                </a:cubicBezTo>
                <a:close/>
                <a:moveTo>
                  <a:pt x="5732567" y="64809"/>
                </a:moveTo>
                <a:cubicBezTo>
                  <a:pt x="5735218" y="64602"/>
                  <a:pt x="5738434" y="65011"/>
                  <a:pt x="5742213" y="66034"/>
                </a:cubicBezTo>
                <a:cubicBezTo>
                  <a:pt x="5749772" y="68080"/>
                  <a:pt x="5756792" y="71221"/>
                  <a:pt x="5763272" y="75457"/>
                </a:cubicBezTo>
                <a:cubicBezTo>
                  <a:pt x="5769752" y="79692"/>
                  <a:pt x="5769641" y="85016"/>
                  <a:pt x="5762938" y="91428"/>
                </a:cubicBezTo>
                <a:cubicBezTo>
                  <a:pt x="5756234" y="97840"/>
                  <a:pt x="5751028" y="111507"/>
                  <a:pt x="5747320" y="132430"/>
                </a:cubicBezTo>
                <a:cubicBezTo>
                  <a:pt x="5757428" y="143022"/>
                  <a:pt x="5756404" y="148317"/>
                  <a:pt x="5744250" y="148317"/>
                </a:cubicBezTo>
                <a:cubicBezTo>
                  <a:pt x="5722496" y="151430"/>
                  <a:pt x="5701084" y="154810"/>
                  <a:pt x="5680012" y="158456"/>
                </a:cubicBezTo>
                <a:cubicBezTo>
                  <a:pt x="5674977" y="170375"/>
                  <a:pt x="5669542" y="166837"/>
                  <a:pt x="5663706" y="147843"/>
                </a:cubicBezTo>
                <a:cubicBezTo>
                  <a:pt x="5657871" y="128849"/>
                  <a:pt x="5654020" y="115293"/>
                  <a:pt x="5652154" y="107176"/>
                </a:cubicBezTo>
                <a:cubicBezTo>
                  <a:pt x="5650287" y="99058"/>
                  <a:pt x="5647562" y="92194"/>
                  <a:pt x="5643977" y="86582"/>
                </a:cubicBezTo>
                <a:cubicBezTo>
                  <a:pt x="5640393" y="80970"/>
                  <a:pt x="5641739" y="78164"/>
                  <a:pt x="5648014" y="78164"/>
                </a:cubicBezTo>
                <a:cubicBezTo>
                  <a:pt x="5652232" y="78164"/>
                  <a:pt x="5657204" y="78743"/>
                  <a:pt x="5662934" y="79903"/>
                </a:cubicBezTo>
                <a:cubicBezTo>
                  <a:pt x="5668664" y="81063"/>
                  <a:pt x="5675585" y="81091"/>
                  <a:pt x="5683696" y="79987"/>
                </a:cubicBezTo>
                <a:cubicBezTo>
                  <a:pt x="5691807" y="78883"/>
                  <a:pt x="5700176" y="77205"/>
                  <a:pt x="5708801" y="74954"/>
                </a:cubicBezTo>
                <a:cubicBezTo>
                  <a:pt x="5717428" y="72703"/>
                  <a:pt x="5723262" y="70142"/>
                  <a:pt x="5726307" y="67271"/>
                </a:cubicBezTo>
                <a:cubicBezTo>
                  <a:pt x="5727830" y="65836"/>
                  <a:pt x="5729916" y="65015"/>
                  <a:pt x="5732567" y="64809"/>
                </a:cubicBezTo>
                <a:close/>
                <a:moveTo>
                  <a:pt x="791448" y="64230"/>
                </a:moveTo>
                <a:cubicBezTo>
                  <a:pt x="779032" y="65036"/>
                  <a:pt x="761727" y="66995"/>
                  <a:pt x="739533" y="70108"/>
                </a:cubicBezTo>
                <a:lnTo>
                  <a:pt x="663333" y="79038"/>
                </a:lnTo>
                <a:cubicBezTo>
                  <a:pt x="666408" y="112623"/>
                  <a:pt x="669447" y="150848"/>
                  <a:pt x="672448" y="193710"/>
                </a:cubicBezTo>
                <a:cubicBezTo>
                  <a:pt x="718709" y="190659"/>
                  <a:pt x="749768" y="187757"/>
                  <a:pt x="765624" y="185004"/>
                </a:cubicBezTo>
                <a:cubicBezTo>
                  <a:pt x="781481" y="182250"/>
                  <a:pt x="792054" y="183401"/>
                  <a:pt x="797343" y="188455"/>
                </a:cubicBezTo>
                <a:cubicBezTo>
                  <a:pt x="802633" y="193508"/>
                  <a:pt x="806307" y="193471"/>
                  <a:pt x="808366" y="188343"/>
                </a:cubicBezTo>
                <a:cubicBezTo>
                  <a:pt x="810425" y="183215"/>
                  <a:pt x="812623" y="172437"/>
                  <a:pt x="814961" y="156010"/>
                </a:cubicBezTo>
                <a:cubicBezTo>
                  <a:pt x="817298" y="139583"/>
                  <a:pt x="819047" y="121104"/>
                  <a:pt x="820207" y="100572"/>
                </a:cubicBezTo>
                <a:cubicBezTo>
                  <a:pt x="821366" y="80039"/>
                  <a:pt x="819308" y="68273"/>
                  <a:pt x="814031" y="65271"/>
                </a:cubicBezTo>
                <a:cubicBezTo>
                  <a:pt x="811392" y="63771"/>
                  <a:pt x="803864" y="63423"/>
                  <a:pt x="791448" y="64230"/>
                </a:cubicBezTo>
                <a:close/>
                <a:moveTo>
                  <a:pt x="1081103" y="60811"/>
                </a:moveTo>
                <a:cubicBezTo>
                  <a:pt x="1082504" y="60687"/>
                  <a:pt x="1084312" y="60884"/>
                  <a:pt x="1086526" y="61402"/>
                </a:cubicBezTo>
                <a:cubicBezTo>
                  <a:pt x="1095381" y="63473"/>
                  <a:pt x="1102407" y="66701"/>
                  <a:pt x="1107603" y="71085"/>
                </a:cubicBezTo>
                <a:cubicBezTo>
                  <a:pt x="1112800" y="75469"/>
                  <a:pt x="1114372" y="81655"/>
                  <a:pt x="1112319" y="89642"/>
                </a:cubicBezTo>
                <a:cubicBezTo>
                  <a:pt x="1110267" y="97629"/>
                  <a:pt x="1104627" y="98615"/>
                  <a:pt x="1095399" y="92600"/>
                </a:cubicBezTo>
                <a:cubicBezTo>
                  <a:pt x="1088925" y="86126"/>
                  <a:pt x="1083614" y="78790"/>
                  <a:pt x="1079465" y="70592"/>
                </a:cubicBezTo>
                <a:cubicBezTo>
                  <a:pt x="1076354" y="64443"/>
                  <a:pt x="1076900" y="61183"/>
                  <a:pt x="1081103" y="60811"/>
                </a:cubicBezTo>
                <a:close/>
                <a:moveTo>
                  <a:pt x="1604457" y="56100"/>
                </a:moveTo>
                <a:cubicBezTo>
                  <a:pt x="1600172" y="56881"/>
                  <a:pt x="1593657" y="58214"/>
                  <a:pt x="1584914" y="60100"/>
                </a:cubicBezTo>
                <a:cubicBezTo>
                  <a:pt x="1584914" y="72762"/>
                  <a:pt x="1585224" y="84613"/>
                  <a:pt x="1585844" y="95651"/>
                </a:cubicBezTo>
                <a:cubicBezTo>
                  <a:pt x="1590557" y="94237"/>
                  <a:pt x="1594898" y="92715"/>
                  <a:pt x="1598866" y="91084"/>
                </a:cubicBezTo>
                <a:cubicBezTo>
                  <a:pt x="1602835" y="89453"/>
                  <a:pt x="1606367" y="90774"/>
                  <a:pt x="1609461" y="95046"/>
                </a:cubicBezTo>
                <a:cubicBezTo>
                  <a:pt x="1612556" y="99319"/>
                  <a:pt x="1611920" y="103040"/>
                  <a:pt x="1607554" y="106208"/>
                </a:cubicBezTo>
                <a:cubicBezTo>
                  <a:pt x="1603189" y="109377"/>
                  <a:pt x="1596032" y="110571"/>
                  <a:pt x="1586086" y="109790"/>
                </a:cubicBezTo>
                <a:lnTo>
                  <a:pt x="1586086" y="145862"/>
                </a:lnTo>
                <a:cubicBezTo>
                  <a:pt x="1591865" y="145862"/>
                  <a:pt x="1597242" y="145080"/>
                  <a:pt x="1602215" y="143518"/>
                </a:cubicBezTo>
                <a:cubicBezTo>
                  <a:pt x="1607188" y="141955"/>
                  <a:pt x="1610407" y="141757"/>
                  <a:pt x="1611870" y="142922"/>
                </a:cubicBezTo>
                <a:cubicBezTo>
                  <a:pt x="1613334" y="144088"/>
                  <a:pt x="1614242" y="136901"/>
                  <a:pt x="1614596" y="121361"/>
                </a:cubicBezTo>
                <a:cubicBezTo>
                  <a:pt x="1614949" y="105821"/>
                  <a:pt x="1615126" y="91050"/>
                  <a:pt x="1615126" y="77047"/>
                </a:cubicBezTo>
                <a:cubicBezTo>
                  <a:pt x="1615126" y="64347"/>
                  <a:pt x="1614419" y="57486"/>
                  <a:pt x="1613005" y="56463"/>
                </a:cubicBezTo>
                <a:cubicBezTo>
                  <a:pt x="1611591" y="55439"/>
                  <a:pt x="1608742" y="55318"/>
                  <a:pt x="1604457" y="56100"/>
                </a:cubicBezTo>
                <a:close/>
                <a:moveTo>
                  <a:pt x="2874085" y="44494"/>
                </a:moveTo>
                <a:cubicBezTo>
                  <a:pt x="2876110" y="44405"/>
                  <a:pt x="2878745" y="44758"/>
                  <a:pt x="2881988" y="45552"/>
                </a:cubicBezTo>
                <a:cubicBezTo>
                  <a:pt x="2894006" y="47251"/>
                  <a:pt x="2901962" y="50959"/>
                  <a:pt x="2905856" y="56677"/>
                </a:cubicBezTo>
                <a:cubicBezTo>
                  <a:pt x="2909751" y="62394"/>
                  <a:pt x="2910455" y="69175"/>
                  <a:pt x="2907968" y="77019"/>
                </a:cubicBezTo>
                <a:cubicBezTo>
                  <a:pt x="2905481" y="84864"/>
                  <a:pt x="2900542" y="86256"/>
                  <a:pt x="2893150" y="81196"/>
                </a:cubicBezTo>
                <a:cubicBezTo>
                  <a:pt x="2885758" y="76136"/>
                  <a:pt x="2878807" y="68136"/>
                  <a:pt x="2872296" y="57197"/>
                </a:cubicBezTo>
                <a:cubicBezTo>
                  <a:pt x="2867412" y="48993"/>
                  <a:pt x="2868009" y="44759"/>
                  <a:pt x="2874085" y="44494"/>
                </a:cubicBezTo>
                <a:close/>
                <a:moveTo>
                  <a:pt x="2559760" y="44494"/>
                </a:moveTo>
                <a:cubicBezTo>
                  <a:pt x="2561785" y="44405"/>
                  <a:pt x="2564420" y="44758"/>
                  <a:pt x="2567663" y="45552"/>
                </a:cubicBezTo>
                <a:cubicBezTo>
                  <a:pt x="2579681" y="47251"/>
                  <a:pt x="2587637" y="50959"/>
                  <a:pt x="2591531" y="56677"/>
                </a:cubicBezTo>
                <a:cubicBezTo>
                  <a:pt x="2595426" y="62394"/>
                  <a:pt x="2596130" y="69175"/>
                  <a:pt x="2593643" y="77019"/>
                </a:cubicBezTo>
                <a:cubicBezTo>
                  <a:pt x="2591156" y="84864"/>
                  <a:pt x="2586217" y="86256"/>
                  <a:pt x="2578825" y="81196"/>
                </a:cubicBezTo>
                <a:cubicBezTo>
                  <a:pt x="2571433" y="76136"/>
                  <a:pt x="2564482" y="68136"/>
                  <a:pt x="2557971" y="57197"/>
                </a:cubicBezTo>
                <a:cubicBezTo>
                  <a:pt x="2553087" y="48993"/>
                  <a:pt x="2553684" y="44759"/>
                  <a:pt x="2559760" y="44494"/>
                </a:cubicBezTo>
                <a:close/>
                <a:moveTo>
                  <a:pt x="818488" y="40871"/>
                </a:moveTo>
                <a:cubicBezTo>
                  <a:pt x="822372" y="40906"/>
                  <a:pt x="826250" y="41750"/>
                  <a:pt x="830123" y="43403"/>
                </a:cubicBezTo>
                <a:cubicBezTo>
                  <a:pt x="837868" y="46708"/>
                  <a:pt x="845666" y="51626"/>
                  <a:pt x="853516" y="58155"/>
                </a:cubicBezTo>
                <a:cubicBezTo>
                  <a:pt x="861367" y="64685"/>
                  <a:pt x="862344" y="71107"/>
                  <a:pt x="856447" y="77419"/>
                </a:cubicBezTo>
                <a:cubicBezTo>
                  <a:pt x="850549" y="83732"/>
                  <a:pt x="846255" y="102268"/>
                  <a:pt x="843564" y="133025"/>
                </a:cubicBezTo>
                <a:cubicBezTo>
                  <a:pt x="840872" y="163783"/>
                  <a:pt x="838333" y="185342"/>
                  <a:pt x="835946" y="197700"/>
                </a:cubicBezTo>
                <a:cubicBezTo>
                  <a:pt x="833558" y="210059"/>
                  <a:pt x="828578" y="221262"/>
                  <a:pt x="821007" y="231308"/>
                </a:cubicBezTo>
                <a:cubicBezTo>
                  <a:pt x="813435" y="241354"/>
                  <a:pt x="807435" y="241865"/>
                  <a:pt x="803008" y="232843"/>
                </a:cubicBezTo>
                <a:cubicBezTo>
                  <a:pt x="798580" y="223820"/>
                  <a:pt x="795877" y="217178"/>
                  <a:pt x="794897" y="212918"/>
                </a:cubicBezTo>
                <a:cubicBezTo>
                  <a:pt x="793917" y="208658"/>
                  <a:pt x="787899" y="206165"/>
                  <a:pt x="776842" y="205440"/>
                </a:cubicBezTo>
                <a:cubicBezTo>
                  <a:pt x="765786" y="204714"/>
                  <a:pt x="752177" y="205123"/>
                  <a:pt x="736017" y="206667"/>
                </a:cubicBezTo>
                <a:cubicBezTo>
                  <a:pt x="719856" y="208211"/>
                  <a:pt x="699014" y="209721"/>
                  <a:pt x="673490" y="211197"/>
                </a:cubicBezTo>
                <a:cubicBezTo>
                  <a:pt x="672796" y="218093"/>
                  <a:pt x="670377" y="222567"/>
                  <a:pt x="666235" y="224620"/>
                </a:cubicBezTo>
                <a:cubicBezTo>
                  <a:pt x="662092" y="226672"/>
                  <a:pt x="658610" y="223352"/>
                  <a:pt x="655789" y="214658"/>
                </a:cubicBezTo>
                <a:cubicBezTo>
                  <a:pt x="652967" y="205964"/>
                  <a:pt x="650974" y="194420"/>
                  <a:pt x="649808" y="180027"/>
                </a:cubicBezTo>
                <a:cubicBezTo>
                  <a:pt x="648642" y="165634"/>
                  <a:pt x="646314" y="146228"/>
                  <a:pt x="642822" y="121807"/>
                </a:cubicBezTo>
                <a:cubicBezTo>
                  <a:pt x="639331" y="97387"/>
                  <a:pt x="635238" y="80306"/>
                  <a:pt x="630545" y="70564"/>
                </a:cubicBezTo>
                <a:cubicBezTo>
                  <a:pt x="625850" y="60822"/>
                  <a:pt x="627490" y="56782"/>
                  <a:pt x="635465" y="58444"/>
                </a:cubicBezTo>
                <a:cubicBezTo>
                  <a:pt x="643439" y="60106"/>
                  <a:pt x="649718" y="61275"/>
                  <a:pt x="654301" y="61951"/>
                </a:cubicBezTo>
                <a:cubicBezTo>
                  <a:pt x="658883" y="62627"/>
                  <a:pt x="683502" y="60459"/>
                  <a:pt x="728157" y="55449"/>
                </a:cubicBezTo>
                <a:cubicBezTo>
                  <a:pt x="772811" y="50438"/>
                  <a:pt x="799033" y="46352"/>
                  <a:pt x="806822" y="43189"/>
                </a:cubicBezTo>
                <a:cubicBezTo>
                  <a:pt x="810716" y="41608"/>
                  <a:pt x="814605" y="40835"/>
                  <a:pt x="818488" y="40871"/>
                </a:cubicBezTo>
                <a:close/>
                <a:moveTo>
                  <a:pt x="63613" y="37374"/>
                </a:moveTo>
                <a:cubicBezTo>
                  <a:pt x="65622" y="37296"/>
                  <a:pt x="68205" y="37774"/>
                  <a:pt x="71360" y="38808"/>
                </a:cubicBezTo>
                <a:cubicBezTo>
                  <a:pt x="83979" y="42944"/>
                  <a:pt x="92174" y="48410"/>
                  <a:pt x="95944" y="55207"/>
                </a:cubicBezTo>
                <a:cubicBezTo>
                  <a:pt x="99714" y="62003"/>
                  <a:pt x="100316" y="68908"/>
                  <a:pt x="97749" y="75922"/>
                </a:cubicBezTo>
                <a:cubicBezTo>
                  <a:pt x="95181" y="82935"/>
                  <a:pt x="89827" y="83512"/>
                  <a:pt x="81684" y="77652"/>
                </a:cubicBezTo>
                <a:cubicBezTo>
                  <a:pt x="73542" y="71792"/>
                  <a:pt x="66644" y="63603"/>
                  <a:pt x="60988" y="53086"/>
                </a:cubicBezTo>
                <a:cubicBezTo>
                  <a:pt x="56709" y="42845"/>
                  <a:pt x="57584" y="37607"/>
                  <a:pt x="63613" y="37374"/>
                </a:cubicBezTo>
                <a:close/>
                <a:moveTo>
                  <a:pt x="2812411" y="34966"/>
                </a:moveTo>
                <a:cubicBezTo>
                  <a:pt x="2822295" y="34966"/>
                  <a:pt x="2831588" y="36715"/>
                  <a:pt x="2840288" y="40212"/>
                </a:cubicBezTo>
                <a:cubicBezTo>
                  <a:pt x="2848989" y="43710"/>
                  <a:pt x="2852632" y="50928"/>
                  <a:pt x="2851218" y="61867"/>
                </a:cubicBezTo>
                <a:cubicBezTo>
                  <a:pt x="2849804" y="72806"/>
                  <a:pt x="2844334" y="75798"/>
                  <a:pt x="2834809" y="70843"/>
                </a:cubicBezTo>
                <a:cubicBezTo>
                  <a:pt x="2825284" y="65888"/>
                  <a:pt x="2816240" y="58670"/>
                  <a:pt x="2807676" y="49189"/>
                </a:cubicBezTo>
                <a:cubicBezTo>
                  <a:pt x="2799113" y="39707"/>
                  <a:pt x="2800691" y="34966"/>
                  <a:pt x="2812411" y="34966"/>
                </a:cubicBezTo>
                <a:close/>
                <a:moveTo>
                  <a:pt x="2498086" y="34966"/>
                </a:moveTo>
                <a:cubicBezTo>
                  <a:pt x="2507970" y="34966"/>
                  <a:pt x="2517263" y="36715"/>
                  <a:pt x="2525963" y="40212"/>
                </a:cubicBezTo>
                <a:cubicBezTo>
                  <a:pt x="2534664" y="43710"/>
                  <a:pt x="2538307" y="50928"/>
                  <a:pt x="2536893" y="61867"/>
                </a:cubicBezTo>
                <a:cubicBezTo>
                  <a:pt x="2535479" y="72806"/>
                  <a:pt x="2530009" y="75798"/>
                  <a:pt x="2520484" y="70843"/>
                </a:cubicBezTo>
                <a:cubicBezTo>
                  <a:pt x="2510959" y="65888"/>
                  <a:pt x="2501915" y="58670"/>
                  <a:pt x="2493351" y="49189"/>
                </a:cubicBezTo>
                <a:cubicBezTo>
                  <a:pt x="2484788" y="39707"/>
                  <a:pt x="2486366" y="34966"/>
                  <a:pt x="2498086" y="34966"/>
                </a:cubicBezTo>
                <a:close/>
                <a:moveTo>
                  <a:pt x="1616635" y="34466"/>
                </a:moveTo>
                <a:cubicBezTo>
                  <a:pt x="1619316" y="34279"/>
                  <a:pt x="1622369" y="34712"/>
                  <a:pt x="1625795" y="35766"/>
                </a:cubicBezTo>
                <a:cubicBezTo>
                  <a:pt x="1632647" y="37875"/>
                  <a:pt x="1637859" y="40609"/>
                  <a:pt x="1641431" y="43970"/>
                </a:cubicBezTo>
                <a:cubicBezTo>
                  <a:pt x="1645003" y="47331"/>
                  <a:pt x="1645409" y="51167"/>
                  <a:pt x="1642650" y="55477"/>
                </a:cubicBezTo>
                <a:cubicBezTo>
                  <a:pt x="1639890" y="59786"/>
                  <a:pt x="1638324" y="66236"/>
                  <a:pt x="1637952" y="74824"/>
                </a:cubicBezTo>
                <a:cubicBezTo>
                  <a:pt x="1637580" y="83413"/>
                  <a:pt x="1637599" y="93995"/>
                  <a:pt x="1638008" y="106571"/>
                </a:cubicBezTo>
                <a:cubicBezTo>
                  <a:pt x="1638417" y="119147"/>
                  <a:pt x="1638622" y="131097"/>
                  <a:pt x="1638622" y="142420"/>
                </a:cubicBezTo>
                <a:cubicBezTo>
                  <a:pt x="1638622" y="155269"/>
                  <a:pt x="1636495" y="165885"/>
                  <a:pt x="1632241" y="174269"/>
                </a:cubicBezTo>
                <a:cubicBezTo>
                  <a:pt x="1627987" y="182653"/>
                  <a:pt x="1623711" y="183143"/>
                  <a:pt x="1619414" y="175739"/>
                </a:cubicBezTo>
                <a:cubicBezTo>
                  <a:pt x="1615117" y="168335"/>
                  <a:pt x="1612447" y="162698"/>
                  <a:pt x="1611405" y="158828"/>
                </a:cubicBezTo>
                <a:cubicBezTo>
                  <a:pt x="1597837" y="160379"/>
                  <a:pt x="1589211" y="161154"/>
                  <a:pt x="1585528" y="161154"/>
                </a:cubicBezTo>
                <a:cubicBezTo>
                  <a:pt x="1581497" y="179832"/>
                  <a:pt x="1576669" y="184594"/>
                  <a:pt x="1571045" y="175441"/>
                </a:cubicBezTo>
                <a:cubicBezTo>
                  <a:pt x="1565420" y="166288"/>
                  <a:pt x="1563191" y="157281"/>
                  <a:pt x="1564357" y="148420"/>
                </a:cubicBezTo>
                <a:cubicBezTo>
                  <a:pt x="1565523" y="139558"/>
                  <a:pt x="1566106" y="127829"/>
                  <a:pt x="1566106" y="113231"/>
                </a:cubicBezTo>
                <a:cubicBezTo>
                  <a:pt x="1566106" y="98559"/>
                  <a:pt x="1565916" y="86117"/>
                  <a:pt x="1565538" y="75903"/>
                </a:cubicBezTo>
                <a:cubicBezTo>
                  <a:pt x="1565160" y="65690"/>
                  <a:pt x="1563408" y="56894"/>
                  <a:pt x="1560283" y="49514"/>
                </a:cubicBezTo>
                <a:cubicBezTo>
                  <a:pt x="1557157" y="42135"/>
                  <a:pt x="1559917" y="39806"/>
                  <a:pt x="1568561" y="42529"/>
                </a:cubicBezTo>
                <a:cubicBezTo>
                  <a:pt x="1577206" y="45251"/>
                  <a:pt x="1585258" y="45707"/>
                  <a:pt x="1592718" y="43896"/>
                </a:cubicBezTo>
                <a:cubicBezTo>
                  <a:pt x="1600178" y="42085"/>
                  <a:pt x="1605843" y="39750"/>
                  <a:pt x="1609712" y="36892"/>
                </a:cubicBezTo>
                <a:cubicBezTo>
                  <a:pt x="1611647" y="35462"/>
                  <a:pt x="1613955" y="34654"/>
                  <a:pt x="1616635" y="34466"/>
                </a:cubicBezTo>
                <a:close/>
                <a:moveTo>
                  <a:pt x="1964770" y="30743"/>
                </a:moveTo>
                <a:cubicBezTo>
                  <a:pt x="1967790" y="31332"/>
                  <a:pt x="1972121" y="32858"/>
                  <a:pt x="1977764" y="35320"/>
                </a:cubicBezTo>
                <a:cubicBezTo>
                  <a:pt x="1987909" y="38706"/>
                  <a:pt x="1994256" y="43484"/>
                  <a:pt x="1996805" y="49654"/>
                </a:cubicBezTo>
                <a:cubicBezTo>
                  <a:pt x="1999353" y="55824"/>
                  <a:pt x="1998752" y="61554"/>
                  <a:pt x="1995000" y="66843"/>
                </a:cubicBezTo>
                <a:cubicBezTo>
                  <a:pt x="1991249" y="72133"/>
                  <a:pt x="1986263" y="71801"/>
                  <a:pt x="1980043" y="65848"/>
                </a:cubicBezTo>
                <a:cubicBezTo>
                  <a:pt x="1973823" y="59895"/>
                  <a:pt x="1968670" y="53371"/>
                  <a:pt x="1964584" y="46277"/>
                </a:cubicBezTo>
                <a:cubicBezTo>
                  <a:pt x="1960497" y="39183"/>
                  <a:pt x="1958851" y="34352"/>
                  <a:pt x="1959644" y="31785"/>
                </a:cubicBezTo>
                <a:cubicBezTo>
                  <a:pt x="1960041" y="30501"/>
                  <a:pt x="1961750" y="30154"/>
                  <a:pt x="1964770" y="30743"/>
                </a:cubicBezTo>
                <a:close/>
                <a:moveTo>
                  <a:pt x="5395769" y="29757"/>
                </a:moveTo>
                <a:cubicBezTo>
                  <a:pt x="5401958" y="28542"/>
                  <a:pt x="5408377" y="30951"/>
                  <a:pt x="5415024" y="36985"/>
                </a:cubicBezTo>
                <a:cubicBezTo>
                  <a:pt x="5421672" y="43018"/>
                  <a:pt x="5420633" y="47511"/>
                  <a:pt x="5411908" y="50463"/>
                </a:cubicBezTo>
                <a:cubicBezTo>
                  <a:pt x="5403183" y="53415"/>
                  <a:pt x="5380700" y="57328"/>
                  <a:pt x="5344461" y="62202"/>
                </a:cubicBezTo>
                <a:cubicBezTo>
                  <a:pt x="5352237" y="68862"/>
                  <a:pt x="5352811" y="74427"/>
                  <a:pt x="5346182" y="78898"/>
                </a:cubicBezTo>
                <a:cubicBezTo>
                  <a:pt x="5339553" y="83369"/>
                  <a:pt x="5328084" y="94789"/>
                  <a:pt x="5311774" y="113157"/>
                </a:cubicBezTo>
                <a:cubicBezTo>
                  <a:pt x="5336257" y="110081"/>
                  <a:pt x="5357555" y="107194"/>
                  <a:pt x="5375668" y="104497"/>
                </a:cubicBezTo>
                <a:cubicBezTo>
                  <a:pt x="5393782" y="101799"/>
                  <a:pt x="5405945" y="99260"/>
                  <a:pt x="5412159" y="96879"/>
                </a:cubicBezTo>
                <a:cubicBezTo>
                  <a:pt x="5418373" y="94497"/>
                  <a:pt x="5424381" y="94578"/>
                  <a:pt x="5430186" y="97121"/>
                </a:cubicBezTo>
                <a:cubicBezTo>
                  <a:pt x="5435990" y="99663"/>
                  <a:pt x="5442998" y="104593"/>
                  <a:pt x="5451208" y="111910"/>
                </a:cubicBezTo>
                <a:cubicBezTo>
                  <a:pt x="5459418" y="119228"/>
                  <a:pt x="5461325" y="125283"/>
                  <a:pt x="5456928" y="130077"/>
                </a:cubicBezTo>
                <a:cubicBezTo>
                  <a:pt x="5452532" y="134870"/>
                  <a:pt x="5449211" y="142693"/>
                  <a:pt x="5446966" y="153545"/>
                </a:cubicBezTo>
                <a:cubicBezTo>
                  <a:pt x="5444722" y="164397"/>
                  <a:pt x="5442812" y="178074"/>
                  <a:pt x="5441236" y="194575"/>
                </a:cubicBezTo>
                <a:cubicBezTo>
                  <a:pt x="5439661" y="211076"/>
                  <a:pt x="5436434" y="224617"/>
                  <a:pt x="5431553" y="235196"/>
                </a:cubicBezTo>
                <a:cubicBezTo>
                  <a:pt x="5426673" y="245775"/>
                  <a:pt x="5420633" y="253201"/>
                  <a:pt x="5413433" y="257474"/>
                </a:cubicBezTo>
                <a:cubicBezTo>
                  <a:pt x="5406234" y="261746"/>
                  <a:pt x="5401493" y="258391"/>
                  <a:pt x="5399211" y="247409"/>
                </a:cubicBezTo>
                <a:cubicBezTo>
                  <a:pt x="5396929" y="236427"/>
                  <a:pt x="5394926" y="228635"/>
                  <a:pt x="5393202" y="224034"/>
                </a:cubicBezTo>
                <a:cubicBezTo>
                  <a:pt x="5384025" y="223364"/>
                  <a:pt x="5365852" y="224198"/>
                  <a:pt x="5338684" y="226536"/>
                </a:cubicBezTo>
                <a:cubicBezTo>
                  <a:pt x="5311517" y="228874"/>
                  <a:pt x="5288638" y="230756"/>
                  <a:pt x="5270047" y="232182"/>
                </a:cubicBezTo>
                <a:cubicBezTo>
                  <a:pt x="5263833" y="247871"/>
                  <a:pt x="5258513" y="251164"/>
                  <a:pt x="5254085" y="242061"/>
                </a:cubicBezTo>
                <a:cubicBezTo>
                  <a:pt x="5249657" y="232957"/>
                  <a:pt x="5247050" y="220174"/>
                  <a:pt x="5246262" y="203709"/>
                </a:cubicBezTo>
                <a:cubicBezTo>
                  <a:pt x="5245475" y="187245"/>
                  <a:pt x="5243946" y="172939"/>
                  <a:pt x="5241676" y="160791"/>
                </a:cubicBezTo>
                <a:cubicBezTo>
                  <a:pt x="5239407" y="148643"/>
                  <a:pt x="5236102" y="137472"/>
                  <a:pt x="5231761" y="127277"/>
                </a:cubicBezTo>
                <a:cubicBezTo>
                  <a:pt x="5227420" y="117082"/>
                  <a:pt x="5228946" y="112592"/>
                  <a:pt x="5236337" y="113808"/>
                </a:cubicBezTo>
                <a:cubicBezTo>
                  <a:pt x="5243729" y="115023"/>
                  <a:pt x="5249475" y="116192"/>
                  <a:pt x="5253573" y="117315"/>
                </a:cubicBezTo>
                <a:cubicBezTo>
                  <a:pt x="5257672" y="118437"/>
                  <a:pt x="5271554" y="117932"/>
                  <a:pt x="5295217" y="115799"/>
                </a:cubicBezTo>
                <a:cubicBezTo>
                  <a:pt x="5306206" y="98956"/>
                  <a:pt x="5312662" y="87261"/>
                  <a:pt x="5314584" y="80712"/>
                </a:cubicBezTo>
                <a:cubicBezTo>
                  <a:pt x="5316506" y="74164"/>
                  <a:pt x="5317467" y="69073"/>
                  <a:pt x="5317467" y="65439"/>
                </a:cubicBezTo>
                <a:cubicBezTo>
                  <a:pt x="5313474" y="66170"/>
                  <a:pt x="5308807" y="66936"/>
                  <a:pt x="5303468" y="67736"/>
                </a:cubicBezTo>
                <a:cubicBezTo>
                  <a:pt x="5298129" y="68536"/>
                  <a:pt x="5293469" y="68725"/>
                  <a:pt x="5289487" y="68304"/>
                </a:cubicBezTo>
                <a:cubicBezTo>
                  <a:pt x="5285506" y="67882"/>
                  <a:pt x="5280223" y="64555"/>
                  <a:pt x="5273637" y="58323"/>
                </a:cubicBezTo>
                <a:cubicBezTo>
                  <a:pt x="5267052" y="52091"/>
                  <a:pt x="5271176" y="48975"/>
                  <a:pt x="5286009" y="48975"/>
                </a:cubicBezTo>
                <a:cubicBezTo>
                  <a:pt x="5298200" y="48975"/>
                  <a:pt x="5314271" y="47248"/>
                  <a:pt x="5334220" y="43794"/>
                </a:cubicBezTo>
                <a:cubicBezTo>
                  <a:pt x="5354169" y="40340"/>
                  <a:pt x="5367867" y="37440"/>
                  <a:pt x="5375315" y="35096"/>
                </a:cubicBezTo>
                <a:cubicBezTo>
                  <a:pt x="5382762" y="32752"/>
                  <a:pt x="5389581" y="30973"/>
                  <a:pt x="5395769" y="29757"/>
                </a:cubicBezTo>
                <a:close/>
                <a:moveTo>
                  <a:pt x="4786169" y="29757"/>
                </a:moveTo>
                <a:cubicBezTo>
                  <a:pt x="4792358" y="28542"/>
                  <a:pt x="4798777" y="30951"/>
                  <a:pt x="4805424" y="36985"/>
                </a:cubicBezTo>
                <a:cubicBezTo>
                  <a:pt x="4812072" y="43018"/>
                  <a:pt x="4811033" y="47511"/>
                  <a:pt x="4802308" y="50463"/>
                </a:cubicBezTo>
                <a:cubicBezTo>
                  <a:pt x="4793583" y="53415"/>
                  <a:pt x="4771100" y="57328"/>
                  <a:pt x="4734861" y="62202"/>
                </a:cubicBezTo>
                <a:cubicBezTo>
                  <a:pt x="4742637" y="68862"/>
                  <a:pt x="4743211" y="74427"/>
                  <a:pt x="4736582" y="78898"/>
                </a:cubicBezTo>
                <a:cubicBezTo>
                  <a:pt x="4729953" y="83369"/>
                  <a:pt x="4718484" y="94789"/>
                  <a:pt x="4702175" y="113157"/>
                </a:cubicBezTo>
                <a:cubicBezTo>
                  <a:pt x="4726657" y="110081"/>
                  <a:pt x="4747955" y="107194"/>
                  <a:pt x="4766068" y="104497"/>
                </a:cubicBezTo>
                <a:cubicBezTo>
                  <a:pt x="4784182" y="101799"/>
                  <a:pt x="4796345" y="99260"/>
                  <a:pt x="4802559" y="96879"/>
                </a:cubicBezTo>
                <a:cubicBezTo>
                  <a:pt x="4808773" y="94497"/>
                  <a:pt x="4814781" y="94578"/>
                  <a:pt x="4820586" y="97121"/>
                </a:cubicBezTo>
                <a:cubicBezTo>
                  <a:pt x="4826390" y="99663"/>
                  <a:pt x="4833398" y="104593"/>
                  <a:pt x="4841608" y="111910"/>
                </a:cubicBezTo>
                <a:cubicBezTo>
                  <a:pt x="4849818" y="119228"/>
                  <a:pt x="4851725" y="125283"/>
                  <a:pt x="4847328" y="130077"/>
                </a:cubicBezTo>
                <a:cubicBezTo>
                  <a:pt x="4842932" y="134870"/>
                  <a:pt x="4839611" y="142693"/>
                  <a:pt x="4837366" y="153545"/>
                </a:cubicBezTo>
                <a:cubicBezTo>
                  <a:pt x="4835122" y="164397"/>
                  <a:pt x="4833212" y="178074"/>
                  <a:pt x="4831636" y="194575"/>
                </a:cubicBezTo>
                <a:cubicBezTo>
                  <a:pt x="4830061" y="211076"/>
                  <a:pt x="4826834" y="224617"/>
                  <a:pt x="4821953" y="235196"/>
                </a:cubicBezTo>
                <a:cubicBezTo>
                  <a:pt x="4817073" y="245775"/>
                  <a:pt x="4811033" y="253201"/>
                  <a:pt x="4803833" y="257474"/>
                </a:cubicBezTo>
                <a:cubicBezTo>
                  <a:pt x="4796634" y="261746"/>
                  <a:pt x="4791893" y="258391"/>
                  <a:pt x="4789611" y="247409"/>
                </a:cubicBezTo>
                <a:cubicBezTo>
                  <a:pt x="4787329" y="236427"/>
                  <a:pt x="4785326" y="228635"/>
                  <a:pt x="4783602" y="224034"/>
                </a:cubicBezTo>
                <a:cubicBezTo>
                  <a:pt x="4774425" y="223364"/>
                  <a:pt x="4756252" y="224198"/>
                  <a:pt x="4729085" y="226536"/>
                </a:cubicBezTo>
                <a:cubicBezTo>
                  <a:pt x="4701917" y="228874"/>
                  <a:pt x="4679038" y="230756"/>
                  <a:pt x="4660447" y="232182"/>
                </a:cubicBezTo>
                <a:cubicBezTo>
                  <a:pt x="4654233" y="247871"/>
                  <a:pt x="4648913" y="251164"/>
                  <a:pt x="4644485" y="242061"/>
                </a:cubicBezTo>
                <a:cubicBezTo>
                  <a:pt x="4640058" y="232957"/>
                  <a:pt x="4637450" y="220174"/>
                  <a:pt x="4636662" y="203709"/>
                </a:cubicBezTo>
                <a:cubicBezTo>
                  <a:pt x="4635875" y="187245"/>
                  <a:pt x="4634346" y="172939"/>
                  <a:pt x="4632077" y="160791"/>
                </a:cubicBezTo>
                <a:cubicBezTo>
                  <a:pt x="4629807" y="148643"/>
                  <a:pt x="4626502" y="137472"/>
                  <a:pt x="4622161" y="127277"/>
                </a:cubicBezTo>
                <a:cubicBezTo>
                  <a:pt x="4617820" y="117082"/>
                  <a:pt x="4619345" y="112592"/>
                  <a:pt x="4626737" y="113808"/>
                </a:cubicBezTo>
                <a:cubicBezTo>
                  <a:pt x="4634129" y="115023"/>
                  <a:pt x="4639874" y="116192"/>
                  <a:pt x="4643974" y="117315"/>
                </a:cubicBezTo>
                <a:cubicBezTo>
                  <a:pt x="4648072" y="118437"/>
                  <a:pt x="4661954" y="117932"/>
                  <a:pt x="4685618" y="115799"/>
                </a:cubicBezTo>
                <a:cubicBezTo>
                  <a:pt x="4696606" y="98956"/>
                  <a:pt x="4703061" y="87261"/>
                  <a:pt x="4704984" y="80712"/>
                </a:cubicBezTo>
                <a:cubicBezTo>
                  <a:pt x="4706906" y="74164"/>
                  <a:pt x="4707867" y="69073"/>
                  <a:pt x="4707867" y="65439"/>
                </a:cubicBezTo>
                <a:cubicBezTo>
                  <a:pt x="4703874" y="66170"/>
                  <a:pt x="4699207" y="66936"/>
                  <a:pt x="4693868" y="67736"/>
                </a:cubicBezTo>
                <a:cubicBezTo>
                  <a:pt x="4688529" y="68536"/>
                  <a:pt x="4683869" y="68725"/>
                  <a:pt x="4679888" y="68304"/>
                </a:cubicBezTo>
                <a:cubicBezTo>
                  <a:pt x="4675907" y="67882"/>
                  <a:pt x="4670623" y="64555"/>
                  <a:pt x="4664037" y="58323"/>
                </a:cubicBezTo>
                <a:cubicBezTo>
                  <a:pt x="4657452" y="52091"/>
                  <a:pt x="4661575" y="48975"/>
                  <a:pt x="4676409" y="48975"/>
                </a:cubicBezTo>
                <a:cubicBezTo>
                  <a:pt x="4688600" y="48975"/>
                  <a:pt x="4704670" y="47248"/>
                  <a:pt x="4724620" y="43794"/>
                </a:cubicBezTo>
                <a:cubicBezTo>
                  <a:pt x="4744569" y="40340"/>
                  <a:pt x="4758267" y="37440"/>
                  <a:pt x="4765715" y="35096"/>
                </a:cubicBezTo>
                <a:cubicBezTo>
                  <a:pt x="4773162" y="32752"/>
                  <a:pt x="4779981" y="30973"/>
                  <a:pt x="4786169" y="29757"/>
                </a:cubicBezTo>
                <a:close/>
                <a:moveTo>
                  <a:pt x="3438112" y="22307"/>
                </a:moveTo>
                <a:cubicBezTo>
                  <a:pt x="3444220" y="23999"/>
                  <a:pt x="3450859" y="27506"/>
                  <a:pt x="3458027" y="32827"/>
                </a:cubicBezTo>
                <a:cubicBezTo>
                  <a:pt x="3465196" y="38147"/>
                  <a:pt x="3467673" y="42358"/>
                  <a:pt x="3465459" y="45459"/>
                </a:cubicBezTo>
                <a:cubicBezTo>
                  <a:pt x="3463246" y="48559"/>
                  <a:pt x="3461050" y="51917"/>
                  <a:pt x="3458874" y="55532"/>
                </a:cubicBezTo>
                <a:cubicBezTo>
                  <a:pt x="3456697" y="59148"/>
                  <a:pt x="3447932" y="75069"/>
                  <a:pt x="3432578" y="103297"/>
                </a:cubicBezTo>
                <a:cubicBezTo>
                  <a:pt x="3445029" y="110131"/>
                  <a:pt x="3450465" y="117104"/>
                  <a:pt x="3448884" y="124217"/>
                </a:cubicBezTo>
                <a:cubicBezTo>
                  <a:pt x="3447302" y="131329"/>
                  <a:pt x="3446322" y="142386"/>
                  <a:pt x="3445944" y="157387"/>
                </a:cubicBezTo>
                <a:cubicBezTo>
                  <a:pt x="3445566" y="172387"/>
                  <a:pt x="3445178" y="191561"/>
                  <a:pt x="3444782" y="214909"/>
                </a:cubicBezTo>
                <a:cubicBezTo>
                  <a:pt x="3444385" y="238256"/>
                  <a:pt x="3441873" y="252255"/>
                  <a:pt x="3437247" y="256906"/>
                </a:cubicBezTo>
                <a:cubicBezTo>
                  <a:pt x="3432621" y="261557"/>
                  <a:pt x="3427939" y="258680"/>
                  <a:pt x="3423201" y="248274"/>
                </a:cubicBezTo>
                <a:cubicBezTo>
                  <a:pt x="3418464" y="237869"/>
                  <a:pt x="3417264" y="228660"/>
                  <a:pt x="3419602" y="220648"/>
                </a:cubicBezTo>
                <a:cubicBezTo>
                  <a:pt x="3421940" y="212636"/>
                  <a:pt x="3423887" y="200705"/>
                  <a:pt x="3425443" y="184855"/>
                </a:cubicBezTo>
                <a:cubicBezTo>
                  <a:pt x="3427000" y="169005"/>
                  <a:pt x="3427397" y="153895"/>
                  <a:pt x="3426634" y="139527"/>
                </a:cubicBezTo>
                <a:cubicBezTo>
                  <a:pt x="3425871" y="125159"/>
                  <a:pt x="3425180" y="116419"/>
                  <a:pt x="3424560" y="113306"/>
                </a:cubicBezTo>
                <a:cubicBezTo>
                  <a:pt x="3419276" y="124889"/>
                  <a:pt x="3412467" y="135044"/>
                  <a:pt x="3404133" y="143769"/>
                </a:cubicBezTo>
                <a:cubicBezTo>
                  <a:pt x="3395798" y="152494"/>
                  <a:pt x="3387148" y="159325"/>
                  <a:pt x="3378181" y="164261"/>
                </a:cubicBezTo>
                <a:cubicBezTo>
                  <a:pt x="3369214" y="169197"/>
                  <a:pt x="3367301" y="167817"/>
                  <a:pt x="3372442" y="160121"/>
                </a:cubicBezTo>
                <a:cubicBezTo>
                  <a:pt x="3377582" y="152426"/>
                  <a:pt x="3383861" y="142916"/>
                  <a:pt x="3391278" y="131593"/>
                </a:cubicBezTo>
                <a:cubicBezTo>
                  <a:pt x="3398695" y="120270"/>
                  <a:pt x="3407020" y="105576"/>
                  <a:pt x="3416253" y="87512"/>
                </a:cubicBezTo>
                <a:cubicBezTo>
                  <a:pt x="3425486" y="69448"/>
                  <a:pt x="3430689" y="56633"/>
                  <a:pt x="3431861" y="49068"/>
                </a:cubicBezTo>
                <a:cubicBezTo>
                  <a:pt x="3433033" y="41502"/>
                  <a:pt x="3432841" y="34727"/>
                  <a:pt x="3431285" y="28743"/>
                </a:cubicBezTo>
                <a:cubicBezTo>
                  <a:pt x="3429728" y="22759"/>
                  <a:pt x="3432004" y="20614"/>
                  <a:pt x="3438112" y="22307"/>
                </a:cubicBezTo>
                <a:close/>
                <a:moveTo>
                  <a:pt x="1742209" y="20895"/>
                </a:moveTo>
                <a:cubicBezTo>
                  <a:pt x="1745457" y="21005"/>
                  <a:pt x="1749139" y="21882"/>
                  <a:pt x="1753257" y="23525"/>
                </a:cubicBezTo>
                <a:cubicBezTo>
                  <a:pt x="1761492" y="26812"/>
                  <a:pt x="1767988" y="30582"/>
                  <a:pt x="1772744" y="34836"/>
                </a:cubicBezTo>
                <a:cubicBezTo>
                  <a:pt x="1777500" y="39090"/>
                  <a:pt x="1777631" y="43468"/>
                  <a:pt x="1773135" y="47970"/>
                </a:cubicBezTo>
                <a:cubicBezTo>
                  <a:pt x="1768639" y="52472"/>
                  <a:pt x="1764893" y="58087"/>
                  <a:pt x="1761898" y="64816"/>
                </a:cubicBezTo>
                <a:cubicBezTo>
                  <a:pt x="1758903" y="71544"/>
                  <a:pt x="1756206" y="79314"/>
                  <a:pt x="1753806" y="88126"/>
                </a:cubicBezTo>
                <a:cubicBezTo>
                  <a:pt x="1751406" y="96938"/>
                  <a:pt x="1745310" y="104698"/>
                  <a:pt x="1735518" y="111408"/>
                </a:cubicBezTo>
                <a:lnTo>
                  <a:pt x="1729631" y="114815"/>
                </a:lnTo>
                <a:lnTo>
                  <a:pt x="1735488" y="112810"/>
                </a:lnTo>
                <a:cubicBezTo>
                  <a:pt x="1738513" y="112524"/>
                  <a:pt x="1741797" y="112896"/>
                  <a:pt x="1745341" y="113929"/>
                </a:cubicBezTo>
                <a:cubicBezTo>
                  <a:pt x="1752429" y="115994"/>
                  <a:pt x="1758401" y="118980"/>
                  <a:pt x="1763256" y="122886"/>
                </a:cubicBezTo>
                <a:cubicBezTo>
                  <a:pt x="1768112" y="126793"/>
                  <a:pt x="1767892" y="131205"/>
                  <a:pt x="1762596" y="136123"/>
                </a:cubicBezTo>
                <a:cubicBezTo>
                  <a:pt x="1757300" y="141040"/>
                  <a:pt x="1751775" y="149279"/>
                  <a:pt x="1746020" y="160838"/>
                </a:cubicBezTo>
                <a:cubicBezTo>
                  <a:pt x="1754578" y="171169"/>
                  <a:pt x="1752996" y="176334"/>
                  <a:pt x="1741276" y="176334"/>
                </a:cubicBezTo>
                <a:cubicBezTo>
                  <a:pt x="1732235" y="176334"/>
                  <a:pt x="1713687" y="178182"/>
                  <a:pt x="1685633" y="181878"/>
                </a:cubicBezTo>
                <a:cubicBezTo>
                  <a:pt x="1680833" y="192197"/>
                  <a:pt x="1676459" y="193037"/>
                  <a:pt x="1672508" y="184399"/>
                </a:cubicBezTo>
                <a:cubicBezTo>
                  <a:pt x="1668558" y="175761"/>
                  <a:pt x="1665442" y="166676"/>
                  <a:pt x="1663160" y="157145"/>
                </a:cubicBezTo>
                <a:cubicBezTo>
                  <a:pt x="1660878" y="147614"/>
                  <a:pt x="1657945" y="139850"/>
                  <a:pt x="1654361" y="133853"/>
                </a:cubicBezTo>
                <a:cubicBezTo>
                  <a:pt x="1650776" y="127857"/>
                  <a:pt x="1652513" y="124858"/>
                  <a:pt x="1659570" y="124858"/>
                </a:cubicBezTo>
                <a:cubicBezTo>
                  <a:pt x="1664655" y="124858"/>
                  <a:pt x="1669085" y="125243"/>
                  <a:pt x="1672862" y="126012"/>
                </a:cubicBezTo>
                <a:cubicBezTo>
                  <a:pt x="1676638" y="126781"/>
                  <a:pt x="1685385" y="126049"/>
                  <a:pt x="1699102" y="123817"/>
                </a:cubicBezTo>
                <a:lnTo>
                  <a:pt x="1723525" y="116716"/>
                </a:lnTo>
                <a:lnTo>
                  <a:pt x="1719740" y="115847"/>
                </a:lnTo>
                <a:cubicBezTo>
                  <a:pt x="1718681" y="115156"/>
                  <a:pt x="1717854" y="114070"/>
                  <a:pt x="1717259" y="112589"/>
                </a:cubicBezTo>
                <a:cubicBezTo>
                  <a:pt x="1714878" y="106667"/>
                  <a:pt x="1710298" y="100224"/>
                  <a:pt x="1703520" y="93260"/>
                </a:cubicBezTo>
                <a:cubicBezTo>
                  <a:pt x="1696743" y="86296"/>
                  <a:pt x="1697325" y="83596"/>
                  <a:pt x="1705269" y="85158"/>
                </a:cubicBezTo>
                <a:cubicBezTo>
                  <a:pt x="1713213" y="86721"/>
                  <a:pt x="1718599" y="87503"/>
                  <a:pt x="1721426" y="87503"/>
                </a:cubicBezTo>
                <a:cubicBezTo>
                  <a:pt x="1723609" y="87503"/>
                  <a:pt x="1726294" y="84315"/>
                  <a:pt x="1729482" y="77940"/>
                </a:cubicBezTo>
                <a:cubicBezTo>
                  <a:pt x="1732669" y="71566"/>
                  <a:pt x="1735227" y="65191"/>
                  <a:pt x="1737156" y="58816"/>
                </a:cubicBezTo>
                <a:cubicBezTo>
                  <a:pt x="1739084" y="52441"/>
                  <a:pt x="1739652" y="47865"/>
                  <a:pt x="1738858" y="45087"/>
                </a:cubicBezTo>
                <a:cubicBezTo>
                  <a:pt x="1738064" y="42308"/>
                  <a:pt x="1735636" y="41642"/>
                  <a:pt x="1731575" y="43087"/>
                </a:cubicBezTo>
                <a:cubicBezTo>
                  <a:pt x="1727513" y="44532"/>
                  <a:pt x="1718710" y="46680"/>
                  <a:pt x="1705167" y="49533"/>
                </a:cubicBezTo>
                <a:cubicBezTo>
                  <a:pt x="1711393" y="52150"/>
                  <a:pt x="1713259" y="55359"/>
                  <a:pt x="1710767" y="59160"/>
                </a:cubicBezTo>
                <a:cubicBezTo>
                  <a:pt x="1708274" y="62961"/>
                  <a:pt x="1705672" y="67774"/>
                  <a:pt x="1702962" y="73596"/>
                </a:cubicBezTo>
                <a:cubicBezTo>
                  <a:pt x="1700252" y="79419"/>
                  <a:pt x="1694696" y="87934"/>
                  <a:pt x="1686294" y="99139"/>
                </a:cubicBezTo>
                <a:cubicBezTo>
                  <a:pt x="1677891" y="110345"/>
                  <a:pt x="1667628" y="119008"/>
                  <a:pt x="1655505" y="125128"/>
                </a:cubicBezTo>
                <a:cubicBezTo>
                  <a:pt x="1643382" y="131249"/>
                  <a:pt x="1642045" y="128489"/>
                  <a:pt x="1651496" y="116850"/>
                </a:cubicBezTo>
                <a:cubicBezTo>
                  <a:pt x="1660946" y="105210"/>
                  <a:pt x="1668921" y="92696"/>
                  <a:pt x="1675420" y="79308"/>
                </a:cubicBezTo>
                <a:cubicBezTo>
                  <a:pt x="1681919" y="65919"/>
                  <a:pt x="1685168" y="57402"/>
                  <a:pt x="1685168" y="53756"/>
                </a:cubicBezTo>
                <a:cubicBezTo>
                  <a:pt x="1683370" y="53756"/>
                  <a:pt x="1681314" y="54146"/>
                  <a:pt x="1679001" y="54928"/>
                </a:cubicBezTo>
                <a:cubicBezTo>
                  <a:pt x="1676688" y="55709"/>
                  <a:pt x="1671885" y="52962"/>
                  <a:pt x="1664593" y="46686"/>
                </a:cubicBezTo>
                <a:cubicBezTo>
                  <a:pt x="1657300" y="40411"/>
                  <a:pt x="1657855" y="37667"/>
                  <a:pt x="1666258" y="38454"/>
                </a:cubicBezTo>
                <a:cubicBezTo>
                  <a:pt x="1674660" y="39242"/>
                  <a:pt x="1686824" y="37552"/>
                  <a:pt x="1702748" y="33385"/>
                </a:cubicBezTo>
                <a:cubicBezTo>
                  <a:pt x="1718673" y="29218"/>
                  <a:pt x="1729014" y="25711"/>
                  <a:pt x="1733770" y="22865"/>
                </a:cubicBezTo>
                <a:cubicBezTo>
                  <a:pt x="1736148" y="21441"/>
                  <a:pt x="1738961" y="20785"/>
                  <a:pt x="1742209" y="20895"/>
                </a:cubicBezTo>
                <a:close/>
                <a:moveTo>
                  <a:pt x="2314090" y="20500"/>
                </a:moveTo>
                <a:cubicBezTo>
                  <a:pt x="2317462" y="20740"/>
                  <a:pt x="2321018" y="22000"/>
                  <a:pt x="2324757" y="24278"/>
                </a:cubicBezTo>
                <a:cubicBezTo>
                  <a:pt x="2332235" y="28836"/>
                  <a:pt x="2338666" y="34439"/>
                  <a:pt x="2344049" y="41087"/>
                </a:cubicBezTo>
                <a:cubicBezTo>
                  <a:pt x="2349431" y="47734"/>
                  <a:pt x="2349081" y="52041"/>
                  <a:pt x="2342998" y="54007"/>
                </a:cubicBezTo>
                <a:cubicBezTo>
                  <a:pt x="2336914" y="55973"/>
                  <a:pt x="2317774" y="69829"/>
                  <a:pt x="2285578" y="95576"/>
                </a:cubicBezTo>
                <a:cubicBezTo>
                  <a:pt x="2289385" y="100761"/>
                  <a:pt x="2291922" y="106230"/>
                  <a:pt x="2293187" y="111985"/>
                </a:cubicBezTo>
                <a:cubicBezTo>
                  <a:pt x="2306160" y="111278"/>
                  <a:pt x="2319443" y="109759"/>
                  <a:pt x="2333035" y="107427"/>
                </a:cubicBezTo>
                <a:cubicBezTo>
                  <a:pt x="2346628" y="105095"/>
                  <a:pt x="2357344" y="103328"/>
                  <a:pt x="2365182" y="102125"/>
                </a:cubicBezTo>
                <a:cubicBezTo>
                  <a:pt x="2373021" y="100922"/>
                  <a:pt x="2379581" y="101170"/>
                  <a:pt x="2384865" y="102869"/>
                </a:cubicBezTo>
                <a:cubicBezTo>
                  <a:pt x="2390148" y="104568"/>
                  <a:pt x="2395351" y="108456"/>
                  <a:pt x="2400473" y="114533"/>
                </a:cubicBezTo>
                <a:cubicBezTo>
                  <a:pt x="2405595" y="120611"/>
                  <a:pt x="2405893" y="124260"/>
                  <a:pt x="2401366" y="125482"/>
                </a:cubicBezTo>
                <a:cubicBezTo>
                  <a:pt x="2396839" y="126703"/>
                  <a:pt x="2389739" y="127314"/>
                  <a:pt x="2380065" y="127314"/>
                </a:cubicBezTo>
                <a:cubicBezTo>
                  <a:pt x="2370763" y="127314"/>
                  <a:pt x="2358823" y="127503"/>
                  <a:pt x="2344244" y="127881"/>
                </a:cubicBezTo>
                <a:cubicBezTo>
                  <a:pt x="2329665" y="128260"/>
                  <a:pt x="2313998" y="129813"/>
                  <a:pt x="2297242" y="132542"/>
                </a:cubicBezTo>
                <a:cubicBezTo>
                  <a:pt x="2298768" y="139053"/>
                  <a:pt x="2299918" y="148547"/>
                  <a:pt x="2300693" y="161024"/>
                </a:cubicBezTo>
                <a:cubicBezTo>
                  <a:pt x="2301468" y="173500"/>
                  <a:pt x="2302054" y="186836"/>
                  <a:pt x="2302451" y="201030"/>
                </a:cubicBezTo>
                <a:cubicBezTo>
                  <a:pt x="2302848" y="215225"/>
                  <a:pt x="2301431" y="227376"/>
                  <a:pt x="2298200" y="237484"/>
                </a:cubicBezTo>
                <a:cubicBezTo>
                  <a:pt x="2294970" y="247592"/>
                  <a:pt x="2289100" y="257827"/>
                  <a:pt x="2280592" y="268189"/>
                </a:cubicBezTo>
                <a:cubicBezTo>
                  <a:pt x="2272084" y="278551"/>
                  <a:pt x="2265660" y="281016"/>
                  <a:pt x="2261319" y="275584"/>
                </a:cubicBezTo>
                <a:cubicBezTo>
                  <a:pt x="2256978" y="270152"/>
                  <a:pt x="2251378" y="264580"/>
                  <a:pt x="2244520" y="258869"/>
                </a:cubicBezTo>
                <a:cubicBezTo>
                  <a:pt x="2237661" y="253158"/>
                  <a:pt x="2231287" y="247483"/>
                  <a:pt x="2225396" y="241847"/>
                </a:cubicBezTo>
                <a:cubicBezTo>
                  <a:pt x="2219504" y="236210"/>
                  <a:pt x="2219684" y="234002"/>
                  <a:pt x="2225935" y="235224"/>
                </a:cubicBezTo>
                <a:cubicBezTo>
                  <a:pt x="2232186" y="236445"/>
                  <a:pt x="2239736" y="237419"/>
                  <a:pt x="2248585" y="238145"/>
                </a:cubicBezTo>
                <a:cubicBezTo>
                  <a:pt x="2257434" y="238870"/>
                  <a:pt x="2263282" y="238132"/>
                  <a:pt x="2266128" y="235931"/>
                </a:cubicBezTo>
                <a:cubicBezTo>
                  <a:pt x="2268974" y="233729"/>
                  <a:pt x="2271346" y="228263"/>
                  <a:pt x="2273244" y="219532"/>
                </a:cubicBezTo>
                <a:cubicBezTo>
                  <a:pt x="2275141" y="210800"/>
                  <a:pt x="2275901" y="199189"/>
                  <a:pt x="2275523" y="184697"/>
                </a:cubicBezTo>
                <a:cubicBezTo>
                  <a:pt x="2275144" y="170204"/>
                  <a:pt x="2273566" y="153799"/>
                  <a:pt x="2270788" y="135481"/>
                </a:cubicBezTo>
                <a:cubicBezTo>
                  <a:pt x="2248452" y="137788"/>
                  <a:pt x="2229290" y="140306"/>
                  <a:pt x="2213303" y="143034"/>
                </a:cubicBezTo>
                <a:cubicBezTo>
                  <a:pt x="2197317" y="145763"/>
                  <a:pt x="2185919" y="148103"/>
                  <a:pt x="2179110" y="150057"/>
                </a:cubicBezTo>
                <a:cubicBezTo>
                  <a:pt x="2172301" y="152010"/>
                  <a:pt x="2166847" y="152556"/>
                  <a:pt x="2162748" y="151694"/>
                </a:cubicBezTo>
                <a:cubicBezTo>
                  <a:pt x="2158649" y="150832"/>
                  <a:pt x="2153753" y="147524"/>
                  <a:pt x="2148061" y="141769"/>
                </a:cubicBezTo>
                <a:cubicBezTo>
                  <a:pt x="2142368" y="136014"/>
                  <a:pt x="2140979" y="132740"/>
                  <a:pt x="2143893" y="131946"/>
                </a:cubicBezTo>
                <a:cubicBezTo>
                  <a:pt x="2146808" y="131153"/>
                  <a:pt x="2153174" y="130362"/>
                  <a:pt x="2162990" y="129574"/>
                </a:cubicBezTo>
                <a:cubicBezTo>
                  <a:pt x="2172806" y="128787"/>
                  <a:pt x="2186558" y="127432"/>
                  <a:pt x="2204243" y="125510"/>
                </a:cubicBezTo>
                <a:cubicBezTo>
                  <a:pt x="2221929" y="123587"/>
                  <a:pt x="2243156" y="120840"/>
                  <a:pt x="2267923" y="117268"/>
                </a:cubicBezTo>
                <a:cubicBezTo>
                  <a:pt x="2265133" y="109095"/>
                  <a:pt x="2259378" y="101309"/>
                  <a:pt x="2250659" y="93911"/>
                </a:cubicBezTo>
                <a:cubicBezTo>
                  <a:pt x="2241940" y="86513"/>
                  <a:pt x="2250175" y="84371"/>
                  <a:pt x="2275365" y="87484"/>
                </a:cubicBezTo>
                <a:cubicBezTo>
                  <a:pt x="2293063" y="64515"/>
                  <a:pt x="2302668" y="51012"/>
                  <a:pt x="2304181" y="46975"/>
                </a:cubicBezTo>
                <a:cubicBezTo>
                  <a:pt x="2305695" y="42938"/>
                  <a:pt x="2297131" y="43425"/>
                  <a:pt x="2278490" y="48435"/>
                </a:cubicBezTo>
                <a:cubicBezTo>
                  <a:pt x="2259849" y="53446"/>
                  <a:pt x="2246365" y="58311"/>
                  <a:pt x="2238037" y="63030"/>
                </a:cubicBezTo>
                <a:cubicBezTo>
                  <a:pt x="2229708" y="67749"/>
                  <a:pt x="2220156" y="64831"/>
                  <a:pt x="2209378" y="54277"/>
                </a:cubicBezTo>
                <a:cubicBezTo>
                  <a:pt x="2198600" y="43722"/>
                  <a:pt x="2200349" y="39028"/>
                  <a:pt x="2214624" y="40194"/>
                </a:cubicBezTo>
                <a:cubicBezTo>
                  <a:pt x="2228899" y="41360"/>
                  <a:pt x="2245949" y="39657"/>
                  <a:pt x="2265774" y="35087"/>
                </a:cubicBezTo>
                <a:cubicBezTo>
                  <a:pt x="2285600" y="30517"/>
                  <a:pt x="2298517" y="26433"/>
                  <a:pt x="2304526" y="22837"/>
                </a:cubicBezTo>
                <a:cubicBezTo>
                  <a:pt x="2307530" y="21038"/>
                  <a:pt x="2310718" y="20259"/>
                  <a:pt x="2314090" y="20500"/>
                </a:cubicBezTo>
                <a:close/>
                <a:moveTo>
                  <a:pt x="2958305" y="20297"/>
                </a:moveTo>
                <a:cubicBezTo>
                  <a:pt x="2960617" y="20617"/>
                  <a:pt x="2963332" y="21277"/>
                  <a:pt x="2966448" y="22279"/>
                </a:cubicBezTo>
                <a:cubicBezTo>
                  <a:pt x="2976705" y="25702"/>
                  <a:pt x="2983374" y="29565"/>
                  <a:pt x="2986456" y="33869"/>
                </a:cubicBezTo>
                <a:cubicBezTo>
                  <a:pt x="2989538" y="38172"/>
                  <a:pt x="2988078" y="41521"/>
                  <a:pt x="2982075" y="43915"/>
                </a:cubicBezTo>
                <a:cubicBezTo>
                  <a:pt x="2976072" y="46308"/>
                  <a:pt x="2968060" y="52128"/>
                  <a:pt x="2958039" y="61374"/>
                </a:cubicBezTo>
                <a:cubicBezTo>
                  <a:pt x="2948018" y="70620"/>
                  <a:pt x="2938933" y="77109"/>
                  <a:pt x="2930785" y="80842"/>
                </a:cubicBezTo>
                <a:cubicBezTo>
                  <a:pt x="2922637" y="84576"/>
                  <a:pt x="2920913" y="82830"/>
                  <a:pt x="2925613" y="75606"/>
                </a:cubicBezTo>
                <a:cubicBezTo>
                  <a:pt x="2930314" y="68381"/>
                  <a:pt x="2935374" y="60140"/>
                  <a:pt x="2940794" y="50882"/>
                </a:cubicBezTo>
                <a:cubicBezTo>
                  <a:pt x="2946213" y="41623"/>
                  <a:pt x="2948728" y="33540"/>
                  <a:pt x="2948337" y="26632"/>
                </a:cubicBezTo>
                <a:cubicBezTo>
                  <a:pt x="2948044" y="21451"/>
                  <a:pt x="2951367" y="19339"/>
                  <a:pt x="2958305" y="20297"/>
                </a:cubicBezTo>
                <a:close/>
                <a:moveTo>
                  <a:pt x="2643980" y="20297"/>
                </a:moveTo>
                <a:cubicBezTo>
                  <a:pt x="2646292" y="20617"/>
                  <a:pt x="2649007" y="21277"/>
                  <a:pt x="2652123" y="22279"/>
                </a:cubicBezTo>
                <a:cubicBezTo>
                  <a:pt x="2662380" y="25702"/>
                  <a:pt x="2669049" y="29565"/>
                  <a:pt x="2672131" y="33869"/>
                </a:cubicBezTo>
                <a:cubicBezTo>
                  <a:pt x="2675213" y="38172"/>
                  <a:pt x="2673753" y="41521"/>
                  <a:pt x="2667750" y="43915"/>
                </a:cubicBezTo>
                <a:cubicBezTo>
                  <a:pt x="2661747" y="46308"/>
                  <a:pt x="2653735" y="52128"/>
                  <a:pt x="2643714" y="61374"/>
                </a:cubicBezTo>
                <a:cubicBezTo>
                  <a:pt x="2633693" y="70620"/>
                  <a:pt x="2624608" y="77109"/>
                  <a:pt x="2616460" y="80842"/>
                </a:cubicBezTo>
                <a:cubicBezTo>
                  <a:pt x="2608312" y="84576"/>
                  <a:pt x="2606588" y="82830"/>
                  <a:pt x="2611288" y="75606"/>
                </a:cubicBezTo>
                <a:cubicBezTo>
                  <a:pt x="2615989" y="68381"/>
                  <a:pt x="2621049" y="60140"/>
                  <a:pt x="2626469" y="50882"/>
                </a:cubicBezTo>
                <a:cubicBezTo>
                  <a:pt x="2631888" y="41623"/>
                  <a:pt x="2634403" y="33540"/>
                  <a:pt x="2634012" y="26632"/>
                </a:cubicBezTo>
                <a:cubicBezTo>
                  <a:pt x="2633719" y="21451"/>
                  <a:pt x="2637042" y="19339"/>
                  <a:pt x="2643980" y="20297"/>
                </a:cubicBezTo>
                <a:close/>
                <a:moveTo>
                  <a:pt x="5609254" y="20193"/>
                </a:moveTo>
                <a:cubicBezTo>
                  <a:pt x="5611381" y="20011"/>
                  <a:pt x="5614311" y="20747"/>
                  <a:pt x="5618044" y="22400"/>
                </a:cubicBezTo>
                <a:cubicBezTo>
                  <a:pt x="5625510" y="25705"/>
                  <a:pt x="5631606" y="29825"/>
                  <a:pt x="5636331" y="34762"/>
                </a:cubicBezTo>
                <a:cubicBezTo>
                  <a:pt x="5641057" y="39698"/>
                  <a:pt x="5639311" y="42916"/>
                  <a:pt x="5631094" y="44417"/>
                </a:cubicBezTo>
                <a:cubicBezTo>
                  <a:pt x="5622878" y="45917"/>
                  <a:pt x="5611421" y="50513"/>
                  <a:pt x="5596724" y="58202"/>
                </a:cubicBezTo>
                <a:cubicBezTo>
                  <a:pt x="5605282" y="65036"/>
                  <a:pt x="5608963" y="70403"/>
                  <a:pt x="5607766" y="74303"/>
                </a:cubicBezTo>
                <a:cubicBezTo>
                  <a:pt x="5606569" y="78204"/>
                  <a:pt x="5605611" y="83373"/>
                  <a:pt x="5604891" y="89809"/>
                </a:cubicBezTo>
                <a:cubicBezTo>
                  <a:pt x="5609220" y="88458"/>
                  <a:pt x="5613855" y="86563"/>
                  <a:pt x="5618798" y="84126"/>
                </a:cubicBezTo>
                <a:cubicBezTo>
                  <a:pt x="5623740" y="81689"/>
                  <a:pt x="5629079" y="82827"/>
                  <a:pt x="5634815" y="87540"/>
                </a:cubicBezTo>
                <a:cubicBezTo>
                  <a:pt x="5640551" y="92253"/>
                  <a:pt x="5639519" y="96330"/>
                  <a:pt x="5631718" y="99772"/>
                </a:cubicBezTo>
                <a:cubicBezTo>
                  <a:pt x="5623917" y="103213"/>
                  <a:pt x="5614925" y="106286"/>
                  <a:pt x="5604743" y="108990"/>
                </a:cubicBezTo>
                <a:lnTo>
                  <a:pt x="5603719" y="140337"/>
                </a:lnTo>
                <a:cubicBezTo>
                  <a:pt x="5612240" y="140981"/>
                  <a:pt x="5619818" y="142876"/>
                  <a:pt x="5626453" y="146020"/>
                </a:cubicBezTo>
                <a:cubicBezTo>
                  <a:pt x="5633088" y="149164"/>
                  <a:pt x="5635649" y="154224"/>
                  <a:pt x="5634136" y="161200"/>
                </a:cubicBezTo>
                <a:cubicBezTo>
                  <a:pt x="5632623" y="168177"/>
                  <a:pt x="5628192" y="170214"/>
                  <a:pt x="5620844" y="167312"/>
                </a:cubicBezTo>
                <a:cubicBezTo>
                  <a:pt x="5613496" y="164409"/>
                  <a:pt x="5607788" y="159635"/>
                  <a:pt x="5603719" y="152987"/>
                </a:cubicBezTo>
                <a:cubicBezTo>
                  <a:pt x="5603719" y="170015"/>
                  <a:pt x="5603518" y="188399"/>
                  <a:pt x="5603115" y="208137"/>
                </a:cubicBezTo>
                <a:cubicBezTo>
                  <a:pt x="5602712" y="227875"/>
                  <a:pt x="5600405" y="242687"/>
                  <a:pt x="5596194" y="252572"/>
                </a:cubicBezTo>
                <a:cubicBezTo>
                  <a:pt x="5591984" y="262456"/>
                  <a:pt x="5587299" y="261997"/>
                  <a:pt x="5582139" y="251195"/>
                </a:cubicBezTo>
                <a:cubicBezTo>
                  <a:pt x="5576980" y="240392"/>
                  <a:pt x="5575374" y="231382"/>
                  <a:pt x="5577321" y="224164"/>
                </a:cubicBezTo>
                <a:cubicBezTo>
                  <a:pt x="5579269" y="216946"/>
                  <a:pt x="5580825" y="206367"/>
                  <a:pt x="5581990" y="192426"/>
                </a:cubicBezTo>
                <a:cubicBezTo>
                  <a:pt x="5583157" y="178486"/>
                  <a:pt x="5584130" y="162227"/>
                  <a:pt x="5584911" y="143648"/>
                </a:cubicBezTo>
                <a:cubicBezTo>
                  <a:pt x="5583076" y="154240"/>
                  <a:pt x="5576211" y="166868"/>
                  <a:pt x="5564317" y="181534"/>
                </a:cubicBezTo>
                <a:cubicBezTo>
                  <a:pt x="5552424" y="196200"/>
                  <a:pt x="5539069" y="207560"/>
                  <a:pt x="5524254" y="215616"/>
                </a:cubicBezTo>
                <a:cubicBezTo>
                  <a:pt x="5509440" y="223671"/>
                  <a:pt x="5507183" y="221646"/>
                  <a:pt x="5517483" y="209542"/>
                </a:cubicBezTo>
                <a:cubicBezTo>
                  <a:pt x="5527783" y="197437"/>
                  <a:pt x="5539088" y="182923"/>
                  <a:pt x="5551397" y="166000"/>
                </a:cubicBezTo>
                <a:cubicBezTo>
                  <a:pt x="5563707" y="149077"/>
                  <a:pt x="5573712" y="132287"/>
                  <a:pt x="5581414" y="115631"/>
                </a:cubicBezTo>
                <a:cubicBezTo>
                  <a:pt x="5567586" y="120890"/>
                  <a:pt x="5557493" y="124930"/>
                  <a:pt x="5551137" y="127751"/>
                </a:cubicBezTo>
                <a:cubicBezTo>
                  <a:pt x="5544781" y="130573"/>
                  <a:pt x="5536756" y="128833"/>
                  <a:pt x="5527064" y="122533"/>
                </a:cubicBezTo>
                <a:cubicBezTo>
                  <a:pt x="5517371" y="116233"/>
                  <a:pt x="5518410" y="112335"/>
                  <a:pt x="5530180" y="110841"/>
                </a:cubicBezTo>
                <a:cubicBezTo>
                  <a:pt x="5541950" y="109346"/>
                  <a:pt x="5560194" y="104605"/>
                  <a:pt x="5584911" y="96618"/>
                </a:cubicBezTo>
                <a:cubicBezTo>
                  <a:pt x="5584911" y="87056"/>
                  <a:pt x="5584527" y="79587"/>
                  <a:pt x="5583758" y="74210"/>
                </a:cubicBezTo>
                <a:cubicBezTo>
                  <a:pt x="5582989" y="68834"/>
                  <a:pt x="5582636" y="65910"/>
                  <a:pt x="5582697" y="65439"/>
                </a:cubicBezTo>
                <a:cubicBezTo>
                  <a:pt x="5575380" y="68527"/>
                  <a:pt x="5567889" y="70465"/>
                  <a:pt x="5560224" y="71252"/>
                </a:cubicBezTo>
                <a:cubicBezTo>
                  <a:pt x="5552560" y="72040"/>
                  <a:pt x="5554541" y="68260"/>
                  <a:pt x="5566168" y="59914"/>
                </a:cubicBezTo>
                <a:cubicBezTo>
                  <a:pt x="5577795" y="51567"/>
                  <a:pt x="5586961" y="44417"/>
                  <a:pt x="5593664" y="38464"/>
                </a:cubicBezTo>
                <a:cubicBezTo>
                  <a:pt x="5600368" y="32511"/>
                  <a:pt x="5604240" y="27519"/>
                  <a:pt x="5605282" y="23488"/>
                </a:cubicBezTo>
                <a:cubicBezTo>
                  <a:pt x="5605803" y="21472"/>
                  <a:pt x="5607127" y="20374"/>
                  <a:pt x="5609254" y="20193"/>
                </a:cubicBezTo>
                <a:close/>
                <a:moveTo>
                  <a:pt x="987743" y="19893"/>
                </a:moveTo>
                <a:cubicBezTo>
                  <a:pt x="990479" y="19397"/>
                  <a:pt x="995071" y="20499"/>
                  <a:pt x="1001517" y="23199"/>
                </a:cubicBezTo>
                <a:cubicBezTo>
                  <a:pt x="1014409" y="28601"/>
                  <a:pt x="1019150" y="32920"/>
                  <a:pt x="1015739" y="36157"/>
                </a:cubicBezTo>
                <a:cubicBezTo>
                  <a:pt x="1012329" y="39394"/>
                  <a:pt x="1008974" y="42494"/>
                  <a:pt x="1005675" y="45459"/>
                </a:cubicBezTo>
                <a:cubicBezTo>
                  <a:pt x="1011975" y="44764"/>
                  <a:pt x="1020443" y="42643"/>
                  <a:pt x="1031078" y="39096"/>
                </a:cubicBezTo>
                <a:cubicBezTo>
                  <a:pt x="1041713" y="35549"/>
                  <a:pt x="1048894" y="37127"/>
                  <a:pt x="1052621" y="43831"/>
                </a:cubicBezTo>
                <a:cubicBezTo>
                  <a:pt x="1056347" y="50534"/>
                  <a:pt x="1049892" y="55616"/>
                  <a:pt x="1033254" y="59076"/>
                </a:cubicBezTo>
                <a:cubicBezTo>
                  <a:pt x="1016617" y="62537"/>
                  <a:pt x="1005340" y="61935"/>
                  <a:pt x="999424" y="57272"/>
                </a:cubicBezTo>
                <a:cubicBezTo>
                  <a:pt x="984876" y="77798"/>
                  <a:pt x="969026" y="91877"/>
                  <a:pt x="951873" y="99511"/>
                </a:cubicBezTo>
                <a:cubicBezTo>
                  <a:pt x="934721" y="107145"/>
                  <a:pt x="931481" y="105700"/>
                  <a:pt x="942153" y="95176"/>
                </a:cubicBezTo>
                <a:cubicBezTo>
                  <a:pt x="952825" y="84653"/>
                  <a:pt x="963138" y="72369"/>
                  <a:pt x="973091" y="58323"/>
                </a:cubicBezTo>
                <a:cubicBezTo>
                  <a:pt x="983043" y="44277"/>
                  <a:pt x="987046" y="33562"/>
                  <a:pt x="985099" y="26176"/>
                </a:cubicBezTo>
                <a:cubicBezTo>
                  <a:pt x="984126" y="22483"/>
                  <a:pt x="985007" y="20389"/>
                  <a:pt x="987743" y="19893"/>
                </a:cubicBezTo>
                <a:close/>
                <a:moveTo>
                  <a:pt x="104317" y="17423"/>
                </a:moveTo>
                <a:cubicBezTo>
                  <a:pt x="105868" y="16943"/>
                  <a:pt x="107998" y="17011"/>
                  <a:pt x="110706" y="17628"/>
                </a:cubicBezTo>
                <a:cubicBezTo>
                  <a:pt x="121539" y="20096"/>
                  <a:pt x="130317" y="24508"/>
                  <a:pt x="137039" y="30864"/>
                </a:cubicBezTo>
                <a:cubicBezTo>
                  <a:pt x="143761" y="37220"/>
                  <a:pt x="145904" y="45155"/>
                  <a:pt x="143467" y="54667"/>
                </a:cubicBezTo>
                <a:cubicBezTo>
                  <a:pt x="141030" y="64180"/>
                  <a:pt x="136075" y="66198"/>
                  <a:pt x="128603" y="60723"/>
                </a:cubicBezTo>
                <a:cubicBezTo>
                  <a:pt x="121130" y="55247"/>
                  <a:pt x="113593" y="47195"/>
                  <a:pt x="105990" y="36566"/>
                </a:cubicBezTo>
                <a:cubicBezTo>
                  <a:pt x="100223" y="25246"/>
                  <a:pt x="99665" y="18865"/>
                  <a:pt x="104317" y="17423"/>
                </a:cubicBezTo>
                <a:close/>
                <a:moveTo>
                  <a:pt x="5075899" y="16063"/>
                </a:moveTo>
                <a:cubicBezTo>
                  <a:pt x="5077533" y="16013"/>
                  <a:pt x="5079551" y="16346"/>
                  <a:pt x="5081956" y="17060"/>
                </a:cubicBezTo>
                <a:cubicBezTo>
                  <a:pt x="5091574" y="19919"/>
                  <a:pt x="5098796" y="23246"/>
                  <a:pt x="5103620" y="27041"/>
                </a:cubicBezTo>
                <a:cubicBezTo>
                  <a:pt x="5108444" y="30836"/>
                  <a:pt x="5109012" y="35003"/>
                  <a:pt x="5105322" y="39543"/>
                </a:cubicBezTo>
                <a:cubicBezTo>
                  <a:pt x="5101633" y="44082"/>
                  <a:pt x="5097273" y="51375"/>
                  <a:pt x="5092244" y="61420"/>
                </a:cubicBezTo>
                <a:cubicBezTo>
                  <a:pt x="5087215" y="71466"/>
                  <a:pt x="5079801" y="81711"/>
                  <a:pt x="5070003" y="92153"/>
                </a:cubicBezTo>
                <a:cubicBezTo>
                  <a:pt x="5094523" y="91471"/>
                  <a:pt x="5109681" y="88966"/>
                  <a:pt x="5115479" y="84638"/>
                </a:cubicBezTo>
                <a:cubicBezTo>
                  <a:pt x="5121278" y="80309"/>
                  <a:pt x="5127997" y="79813"/>
                  <a:pt x="5135636" y="83149"/>
                </a:cubicBezTo>
                <a:cubicBezTo>
                  <a:pt x="5143277" y="86486"/>
                  <a:pt x="5149425" y="90656"/>
                  <a:pt x="5154082" y="95660"/>
                </a:cubicBezTo>
                <a:cubicBezTo>
                  <a:pt x="5158739" y="100665"/>
                  <a:pt x="5159090" y="105322"/>
                  <a:pt x="5155133" y="109631"/>
                </a:cubicBezTo>
                <a:cubicBezTo>
                  <a:pt x="5151177" y="113941"/>
                  <a:pt x="5148433" y="124161"/>
                  <a:pt x="5146901" y="140290"/>
                </a:cubicBezTo>
                <a:cubicBezTo>
                  <a:pt x="5145369" y="156419"/>
                  <a:pt x="5144021" y="172642"/>
                  <a:pt x="5142854" y="188957"/>
                </a:cubicBezTo>
                <a:cubicBezTo>
                  <a:pt x="5141689" y="205272"/>
                  <a:pt x="5138247" y="219346"/>
                  <a:pt x="5132530" y="231177"/>
                </a:cubicBezTo>
                <a:cubicBezTo>
                  <a:pt x="5126812" y="243009"/>
                  <a:pt x="5117941" y="252004"/>
                  <a:pt x="5105917" y="258162"/>
                </a:cubicBezTo>
                <a:cubicBezTo>
                  <a:pt x="5093894" y="264320"/>
                  <a:pt x="5087425" y="262772"/>
                  <a:pt x="5086514" y="253520"/>
                </a:cubicBezTo>
                <a:cubicBezTo>
                  <a:pt x="5085602" y="244268"/>
                  <a:pt x="5080654" y="233739"/>
                  <a:pt x="5071668" y="221932"/>
                </a:cubicBezTo>
                <a:cubicBezTo>
                  <a:pt x="5062683" y="210125"/>
                  <a:pt x="5063898" y="206987"/>
                  <a:pt x="5075314" y="212518"/>
                </a:cubicBezTo>
                <a:cubicBezTo>
                  <a:pt x="5086731" y="218050"/>
                  <a:pt x="5094703" y="221163"/>
                  <a:pt x="5099229" y="221857"/>
                </a:cubicBezTo>
                <a:cubicBezTo>
                  <a:pt x="5103756" y="222552"/>
                  <a:pt x="5107970" y="218394"/>
                  <a:pt x="5111870" y="209383"/>
                </a:cubicBezTo>
                <a:cubicBezTo>
                  <a:pt x="5115771" y="200373"/>
                  <a:pt x="5118500" y="186728"/>
                  <a:pt x="5120056" y="168446"/>
                </a:cubicBezTo>
                <a:cubicBezTo>
                  <a:pt x="5121613" y="150165"/>
                  <a:pt x="5122391" y="134873"/>
                  <a:pt x="5122391" y="122570"/>
                </a:cubicBezTo>
                <a:cubicBezTo>
                  <a:pt x="5122391" y="111470"/>
                  <a:pt x="5121321" y="105204"/>
                  <a:pt x="5119181" y="103771"/>
                </a:cubicBezTo>
                <a:cubicBezTo>
                  <a:pt x="5117042" y="102339"/>
                  <a:pt x="5111725" y="102689"/>
                  <a:pt x="5103229" y="104822"/>
                </a:cubicBezTo>
                <a:lnTo>
                  <a:pt x="5078896" y="110924"/>
                </a:lnTo>
                <a:cubicBezTo>
                  <a:pt x="5072992" y="111731"/>
                  <a:pt x="5067746" y="109796"/>
                  <a:pt x="5063157" y="105120"/>
                </a:cubicBezTo>
                <a:cubicBezTo>
                  <a:pt x="5051288" y="118601"/>
                  <a:pt x="5038932" y="128976"/>
                  <a:pt x="5026090" y="136244"/>
                </a:cubicBezTo>
                <a:cubicBezTo>
                  <a:pt x="5022879" y="138061"/>
                  <a:pt x="5020462" y="139166"/>
                  <a:pt x="5018838" y="139561"/>
                </a:cubicBezTo>
                <a:lnTo>
                  <a:pt x="5017400" y="139013"/>
                </a:lnTo>
                <a:lnTo>
                  <a:pt x="5017125" y="143825"/>
                </a:lnTo>
                <a:cubicBezTo>
                  <a:pt x="5016947" y="150165"/>
                  <a:pt x="5017052" y="158004"/>
                  <a:pt x="5017439" y="167340"/>
                </a:cubicBezTo>
                <a:cubicBezTo>
                  <a:pt x="5018214" y="186011"/>
                  <a:pt x="5017600" y="200150"/>
                  <a:pt x="5015597" y="209756"/>
                </a:cubicBezTo>
                <a:cubicBezTo>
                  <a:pt x="5013594" y="219361"/>
                  <a:pt x="5010903" y="227088"/>
                  <a:pt x="5007523" y="232936"/>
                </a:cubicBezTo>
                <a:cubicBezTo>
                  <a:pt x="5004144" y="238783"/>
                  <a:pt x="5000525" y="238870"/>
                  <a:pt x="4996668" y="233196"/>
                </a:cubicBezTo>
                <a:cubicBezTo>
                  <a:pt x="4992811" y="227522"/>
                  <a:pt x="4989859" y="222809"/>
                  <a:pt x="4987813" y="219057"/>
                </a:cubicBezTo>
                <a:cubicBezTo>
                  <a:pt x="4985766" y="215306"/>
                  <a:pt x="4983767" y="213278"/>
                  <a:pt x="4981813" y="212974"/>
                </a:cubicBezTo>
                <a:cubicBezTo>
                  <a:pt x="4979860" y="212670"/>
                  <a:pt x="4970152" y="213944"/>
                  <a:pt x="4952689" y="216797"/>
                </a:cubicBezTo>
                <a:cubicBezTo>
                  <a:pt x="4948622" y="234185"/>
                  <a:pt x="4943980" y="238941"/>
                  <a:pt x="4938765" y="231066"/>
                </a:cubicBezTo>
                <a:cubicBezTo>
                  <a:pt x="4933550" y="223190"/>
                  <a:pt x="4930942" y="212704"/>
                  <a:pt x="4930942" y="199607"/>
                </a:cubicBezTo>
                <a:cubicBezTo>
                  <a:pt x="4930942" y="187267"/>
                  <a:pt x="4930560" y="171935"/>
                  <a:pt x="4929798" y="153610"/>
                </a:cubicBezTo>
                <a:cubicBezTo>
                  <a:pt x="4929035" y="135286"/>
                  <a:pt x="4926313" y="122021"/>
                  <a:pt x="4921631" y="113817"/>
                </a:cubicBezTo>
                <a:cubicBezTo>
                  <a:pt x="4916949" y="105613"/>
                  <a:pt x="4917746" y="101511"/>
                  <a:pt x="4924021" y="101511"/>
                </a:cubicBezTo>
                <a:cubicBezTo>
                  <a:pt x="4928164" y="101511"/>
                  <a:pt x="4933007" y="101889"/>
                  <a:pt x="4938551" y="102646"/>
                </a:cubicBezTo>
                <a:cubicBezTo>
                  <a:pt x="4944504" y="95167"/>
                  <a:pt x="4951145" y="83602"/>
                  <a:pt x="4958475" y="67950"/>
                </a:cubicBezTo>
                <a:cubicBezTo>
                  <a:pt x="4965805" y="52298"/>
                  <a:pt x="4968109" y="39967"/>
                  <a:pt x="4965386" y="30957"/>
                </a:cubicBezTo>
                <a:cubicBezTo>
                  <a:pt x="4962664" y="21947"/>
                  <a:pt x="4969520" y="21007"/>
                  <a:pt x="4985952" y="28139"/>
                </a:cubicBezTo>
                <a:cubicBezTo>
                  <a:pt x="4999967" y="34910"/>
                  <a:pt x="5004299" y="40873"/>
                  <a:pt x="4998947" y="46026"/>
                </a:cubicBezTo>
                <a:cubicBezTo>
                  <a:pt x="4993596" y="51179"/>
                  <a:pt x="4987831" y="58388"/>
                  <a:pt x="4981655" y="67653"/>
                </a:cubicBezTo>
                <a:cubicBezTo>
                  <a:pt x="4975479" y="76917"/>
                  <a:pt x="4966016" y="88582"/>
                  <a:pt x="4953266" y="102646"/>
                </a:cubicBezTo>
                <a:cubicBezTo>
                  <a:pt x="4968273" y="100488"/>
                  <a:pt x="4978703" y="96835"/>
                  <a:pt x="4984557" y="91688"/>
                </a:cubicBezTo>
                <a:cubicBezTo>
                  <a:pt x="4990411" y="86541"/>
                  <a:pt x="4996749" y="85630"/>
                  <a:pt x="5003570" y="88954"/>
                </a:cubicBezTo>
                <a:cubicBezTo>
                  <a:pt x="5010392" y="92277"/>
                  <a:pt x="5016360" y="95738"/>
                  <a:pt x="5021476" y="99334"/>
                </a:cubicBezTo>
                <a:cubicBezTo>
                  <a:pt x="5026592" y="102931"/>
                  <a:pt x="5027749" y="107151"/>
                  <a:pt x="5024945" y="111994"/>
                </a:cubicBezTo>
                <a:cubicBezTo>
                  <a:pt x="5022143" y="116837"/>
                  <a:pt x="5019997" y="122604"/>
                  <a:pt x="5018509" y="129295"/>
                </a:cubicBezTo>
                <a:cubicBezTo>
                  <a:pt x="5018136" y="130968"/>
                  <a:pt x="5017835" y="133015"/>
                  <a:pt x="5017605" y="135437"/>
                </a:cubicBezTo>
                <a:lnTo>
                  <a:pt x="5017587" y="135759"/>
                </a:lnTo>
                <a:lnTo>
                  <a:pt x="5018614" y="133394"/>
                </a:lnTo>
                <a:cubicBezTo>
                  <a:pt x="5020164" y="130944"/>
                  <a:pt x="5022507" y="127782"/>
                  <a:pt x="5025643" y="123910"/>
                </a:cubicBezTo>
                <a:cubicBezTo>
                  <a:pt x="5038188" y="108419"/>
                  <a:pt x="5049667" y="90712"/>
                  <a:pt x="5060078" y="70787"/>
                </a:cubicBezTo>
                <a:cubicBezTo>
                  <a:pt x="5070490" y="50863"/>
                  <a:pt x="5074335" y="36213"/>
                  <a:pt x="5071612" y="26836"/>
                </a:cubicBezTo>
                <a:cubicBezTo>
                  <a:pt x="5069571" y="19804"/>
                  <a:pt x="5071000" y="16213"/>
                  <a:pt x="5075899" y="16063"/>
                </a:cubicBezTo>
                <a:close/>
                <a:moveTo>
                  <a:pt x="1075708" y="15767"/>
                </a:moveTo>
                <a:cubicBezTo>
                  <a:pt x="1082796" y="16995"/>
                  <a:pt x="1089043" y="19128"/>
                  <a:pt x="1094451" y="22167"/>
                </a:cubicBezTo>
                <a:cubicBezTo>
                  <a:pt x="1099858" y="25206"/>
                  <a:pt x="1101064" y="28303"/>
                  <a:pt x="1098069" y="31459"/>
                </a:cubicBezTo>
                <a:cubicBezTo>
                  <a:pt x="1095074" y="34616"/>
                  <a:pt x="1092293" y="36944"/>
                  <a:pt x="1089725" y="38445"/>
                </a:cubicBezTo>
                <a:cubicBezTo>
                  <a:pt x="1097638" y="38507"/>
                  <a:pt x="1106809" y="36771"/>
                  <a:pt x="1117240" y="33236"/>
                </a:cubicBezTo>
                <a:cubicBezTo>
                  <a:pt x="1127670" y="29701"/>
                  <a:pt x="1135614" y="31267"/>
                  <a:pt x="1141071" y="37933"/>
                </a:cubicBezTo>
                <a:cubicBezTo>
                  <a:pt x="1146528" y="44600"/>
                  <a:pt x="1141217" y="49489"/>
                  <a:pt x="1125137" y="52602"/>
                </a:cubicBezTo>
                <a:cubicBezTo>
                  <a:pt x="1109057" y="55715"/>
                  <a:pt x="1095654" y="55325"/>
                  <a:pt x="1084926" y="51430"/>
                </a:cubicBezTo>
                <a:cubicBezTo>
                  <a:pt x="1076393" y="61774"/>
                  <a:pt x="1065891" y="70973"/>
                  <a:pt x="1053421" y="79029"/>
                </a:cubicBezTo>
                <a:cubicBezTo>
                  <a:pt x="1040950" y="87084"/>
                  <a:pt x="1037477" y="86879"/>
                  <a:pt x="1043003" y="78415"/>
                </a:cubicBezTo>
                <a:cubicBezTo>
                  <a:pt x="1048528" y="69950"/>
                  <a:pt x="1053411" y="62056"/>
                  <a:pt x="1057653" y="54732"/>
                </a:cubicBezTo>
                <a:cubicBezTo>
                  <a:pt x="1061895" y="47409"/>
                  <a:pt x="1064970" y="41177"/>
                  <a:pt x="1066880" y="36036"/>
                </a:cubicBezTo>
                <a:cubicBezTo>
                  <a:pt x="1068790" y="30895"/>
                  <a:pt x="1068967" y="25925"/>
                  <a:pt x="1067410" y="21125"/>
                </a:cubicBezTo>
                <a:cubicBezTo>
                  <a:pt x="1065854" y="16325"/>
                  <a:pt x="1068620" y="14540"/>
                  <a:pt x="1075708" y="15767"/>
                </a:cubicBezTo>
                <a:close/>
                <a:moveTo>
                  <a:pt x="3518377" y="15163"/>
                </a:moveTo>
                <a:cubicBezTo>
                  <a:pt x="3525074" y="15988"/>
                  <a:pt x="3531713" y="18443"/>
                  <a:pt x="3538292" y="22530"/>
                </a:cubicBezTo>
                <a:cubicBezTo>
                  <a:pt x="3544872" y="26616"/>
                  <a:pt x="3547172" y="30858"/>
                  <a:pt x="3545194" y="35255"/>
                </a:cubicBezTo>
                <a:cubicBezTo>
                  <a:pt x="3543216" y="39651"/>
                  <a:pt x="3541477" y="60949"/>
                  <a:pt x="3539976" y="99148"/>
                </a:cubicBezTo>
                <a:cubicBezTo>
                  <a:pt x="3554263" y="88209"/>
                  <a:pt x="3562778" y="80610"/>
                  <a:pt x="3565518" y="76350"/>
                </a:cubicBezTo>
                <a:cubicBezTo>
                  <a:pt x="3568259" y="72090"/>
                  <a:pt x="3576361" y="72142"/>
                  <a:pt x="3589824" y="76508"/>
                </a:cubicBezTo>
                <a:cubicBezTo>
                  <a:pt x="3603287" y="80873"/>
                  <a:pt x="3608573" y="85286"/>
                  <a:pt x="3605683" y="89744"/>
                </a:cubicBezTo>
                <a:cubicBezTo>
                  <a:pt x="3602794" y="94203"/>
                  <a:pt x="3600245" y="99384"/>
                  <a:pt x="3598037" y="105287"/>
                </a:cubicBezTo>
                <a:cubicBezTo>
                  <a:pt x="3595830" y="111191"/>
                  <a:pt x="3593141" y="121274"/>
                  <a:pt x="3589973" y="135537"/>
                </a:cubicBezTo>
                <a:cubicBezTo>
                  <a:pt x="3586804" y="149800"/>
                  <a:pt x="3581198" y="160748"/>
                  <a:pt x="3573155" y="168381"/>
                </a:cubicBezTo>
                <a:cubicBezTo>
                  <a:pt x="3565112" y="176015"/>
                  <a:pt x="3560328" y="176471"/>
                  <a:pt x="3558802" y="169749"/>
                </a:cubicBezTo>
                <a:cubicBezTo>
                  <a:pt x="3557277" y="163027"/>
                  <a:pt x="3552762" y="156001"/>
                  <a:pt x="3545259" y="148671"/>
                </a:cubicBezTo>
                <a:lnTo>
                  <a:pt x="3541087" y="142513"/>
                </a:lnTo>
                <a:lnTo>
                  <a:pt x="3540855" y="150382"/>
                </a:lnTo>
                <a:cubicBezTo>
                  <a:pt x="3540287" y="160807"/>
                  <a:pt x="3539250" y="169501"/>
                  <a:pt x="3537743" y="176465"/>
                </a:cubicBezTo>
                <a:cubicBezTo>
                  <a:pt x="3534730" y="190392"/>
                  <a:pt x="3530435" y="192761"/>
                  <a:pt x="3524860" y="183571"/>
                </a:cubicBezTo>
                <a:cubicBezTo>
                  <a:pt x="3519285" y="174381"/>
                  <a:pt x="3517276" y="165954"/>
                  <a:pt x="3518833" y="158289"/>
                </a:cubicBezTo>
                <a:cubicBezTo>
                  <a:pt x="3520389" y="150624"/>
                  <a:pt x="3521558" y="138743"/>
                  <a:pt x="3522340" y="122645"/>
                </a:cubicBezTo>
                <a:cubicBezTo>
                  <a:pt x="3515407" y="128796"/>
                  <a:pt x="3507996" y="134173"/>
                  <a:pt x="3500108" y="138774"/>
                </a:cubicBezTo>
                <a:cubicBezTo>
                  <a:pt x="3497901" y="174294"/>
                  <a:pt x="3500592" y="196221"/>
                  <a:pt x="3508182" y="204556"/>
                </a:cubicBezTo>
                <a:cubicBezTo>
                  <a:pt x="3515773" y="212890"/>
                  <a:pt x="3530947" y="216298"/>
                  <a:pt x="3553705" y="214778"/>
                </a:cubicBezTo>
                <a:cubicBezTo>
                  <a:pt x="3576463" y="213259"/>
                  <a:pt x="3592335" y="210704"/>
                  <a:pt x="3601321" y="207114"/>
                </a:cubicBezTo>
                <a:cubicBezTo>
                  <a:pt x="3610306" y="203523"/>
                  <a:pt x="3617701" y="192805"/>
                  <a:pt x="3623506" y="174958"/>
                </a:cubicBezTo>
                <a:cubicBezTo>
                  <a:pt x="3629310" y="157111"/>
                  <a:pt x="3632011" y="155923"/>
                  <a:pt x="3631607" y="171395"/>
                </a:cubicBezTo>
                <a:cubicBezTo>
                  <a:pt x="3631204" y="186867"/>
                  <a:pt x="3633713" y="200029"/>
                  <a:pt x="3639132" y="210881"/>
                </a:cubicBezTo>
                <a:cubicBezTo>
                  <a:pt x="3639964" y="215371"/>
                  <a:pt x="3636680" y="220056"/>
                  <a:pt x="3629282" y="224936"/>
                </a:cubicBezTo>
                <a:cubicBezTo>
                  <a:pt x="3621884" y="229816"/>
                  <a:pt x="3611286" y="233441"/>
                  <a:pt x="3597488" y="235810"/>
                </a:cubicBezTo>
                <a:cubicBezTo>
                  <a:pt x="3583691" y="238179"/>
                  <a:pt x="3567987" y="239558"/>
                  <a:pt x="3550375" y="239949"/>
                </a:cubicBezTo>
                <a:cubicBezTo>
                  <a:pt x="3532764" y="240340"/>
                  <a:pt x="3518349" y="238045"/>
                  <a:pt x="3507131" y="233066"/>
                </a:cubicBezTo>
                <a:cubicBezTo>
                  <a:pt x="3495913" y="228086"/>
                  <a:pt x="3488444" y="219801"/>
                  <a:pt x="3484723" y="208211"/>
                </a:cubicBezTo>
                <a:cubicBezTo>
                  <a:pt x="3481003" y="196621"/>
                  <a:pt x="3479533" y="175882"/>
                  <a:pt x="3480314" y="145992"/>
                </a:cubicBezTo>
                <a:cubicBezTo>
                  <a:pt x="3475589" y="150209"/>
                  <a:pt x="3471809" y="153790"/>
                  <a:pt x="3468975" y="156736"/>
                </a:cubicBezTo>
                <a:cubicBezTo>
                  <a:pt x="3466142" y="159681"/>
                  <a:pt x="3460901" y="158487"/>
                  <a:pt x="3453255" y="153154"/>
                </a:cubicBezTo>
                <a:cubicBezTo>
                  <a:pt x="3445609" y="147821"/>
                  <a:pt x="3444856" y="144339"/>
                  <a:pt x="3450995" y="142708"/>
                </a:cubicBezTo>
                <a:cubicBezTo>
                  <a:pt x="3457134" y="141078"/>
                  <a:pt x="3466907" y="137087"/>
                  <a:pt x="3480314" y="130737"/>
                </a:cubicBezTo>
                <a:cubicBezTo>
                  <a:pt x="3480314" y="120914"/>
                  <a:pt x="3479753" y="113216"/>
                  <a:pt x="3478631" y="107641"/>
                </a:cubicBezTo>
                <a:cubicBezTo>
                  <a:pt x="3477508" y="102066"/>
                  <a:pt x="3475756" y="96358"/>
                  <a:pt x="3473375" y="90516"/>
                </a:cubicBezTo>
                <a:cubicBezTo>
                  <a:pt x="3470994" y="84675"/>
                  <a:pt x="3471623" y="80957"/>
                  <a:pt x="3475263" y="79363"/>
                </a:cubicBezTo>
                <a:cubicBezTo>
                  <a:pt x="3478904" y="77770"/>
                  <a:pt x="3484959" y="79410"/>
                  <a:pt x="3493430" y="84284"/>
                </a:cubicBezTo>
                <a:cubicBezTo>
                  <a:pt x="3501900" y="89158"/>
                  <a:pt x="3505162" y="93595"/>
                  <a:pt x="3503215" y="97595"/>
                </a:cubicBezTo>
                <a:cubicBezTo>
                  <a:pt x="3501268" y="101595"/>
                  <a:pt x="3500294" y="109504"/>
                  <a:pt x="3500294" y="121324"/>
                </a:cubicBezTo>
                <a:cubicBezTo>
                  <a:pt x="3505875" y="117764"/>
                  <a:pt x="3513224" y="113182"/>
                  <a:pt x="3522340" y="107576"/>
                </a:cubicBezTo>
                <a:cubicBezTo>
                  <a:pt x="3522340" y="78219"/>
                  <a:pt x="3521766" y="59169"/>
                  <a:pt x="3520619" y="50426"/>
                </a:cubicBezTo>
                <a:cubicBezTo>
                  <a:pt x="3519471" y="41682"/>
                  <a:pt x="3517137" y="33413"/>
                  <a:pt x="3513615" y="25618"/>
                </a:cubicBezTo>
                <a:cubicBezTo>
                  <a:pt x="3510092" y="17823"/>
                  <a:pt x="3511680" y="14338"/>
                  <a:pt x="3518377" y="15163"/>
                </a:cubicBezTo>
                <a:close/>
                <a:moveTo>
                  <a:pt x="3750651" y="14595"/>
                </a:moveTo>
                <a:cubicBezTo>
                  <a:pt x="3757255" y="15811"/>
                  <a:pt x="3763506" y="17578"/>
                  <a:pt x="3769404" y="19897"/>
                </a:cubicBezTo>
                <a:cubicBezTo>
                  <a:pt x="3775301" y="22217"/>
                  <a:pt x="3777459" y="26809"/>
                  <a:pt x="3775878" y="33673"/>
                </a:cubicBezTo>
                <a:cubicBezTo>
                  <a:pt x="3774296" y="40538"/>
                  <a:pt x="3773323" y="48655"/>
                  <a:pt x="3772957" y="58025"/>
                </a:cubicBezTo>
                <a:cubicBezTo>
                  <a:pt x="3772591" y="67395"/>
                  <a:pt x="3772408" y="79546"/>
                  <a:pt x="3772408" y="94479"/>
                </a:cubicBezTo>
                <a:cubicBezTo>
                  <a:pt x="3773041" y="94628"/>
                  <a:pt x="3774938" y="94082"/>
                  <a:pt x="3778101" y="92842"/>
                </a:cubicBezTo>
                <a:cubicBezTo>
                  <a:pt x="3781263" y="91602"/>
                  <a:pt x="3784606" y="93121"/>
                  <a:pt x="3788128" y="97400"/>
                </a:cubicBezTo>
                <a:cubicBezTo>
                  <a:pt x="3791650" y="101678"/>
                  <a:pt x="3790742" y="105539"/>
                  <a:pt x="3785403" y="108980"/>
                </a:cubicBezTo>
                <a:cubicBezTo>
                  <a:pt x="3780063" y="112422"/>
                  <a:pt x="3775732" y="114701"/>
                  <a:pt x="3772408" y="115817"/>
                </a:cubicBezTo>
                <a:lnTo>
                  <a:pt x="3772408" y="142346"/>
                </a:lnTo>
                <a:cubicBezTo>
                  <a:pt x="3781161" y="137676"/>
                  <a:pt x="3786012" y="136069"/>
                  <a:pt x="3786962" y="137525"/>
                </a:cubicBezTo>
                <a:lnTo>
                  <a:pt x="3786721" y="139229"/>
                </a:lnTo>
                <a:lnTo>
                  <a:pt x="3788779" y="136132"/>
                </a:lnTo>
                <a:cubicBezTo>
                  <a:pt x="3795117" y="128009"/>
                  <a:pt x="3800800" y="119497"/>
                  <a:pt x="3805829" y="110599"/>
                </a:cubicBezTo>
                <a:cubicBezTo>
                  <a:pt x="3810858" y="101700"/>
                  <a:pt x="3815286" y="93229"/>
                  <a:pt x="3819112" y="85186"/>
                </a:cubicBezTo>
                <a:cubicBezTo>
                  <a:pt x="3822938" y="77143"/>
                  <a:pt x="3826594" y="66837"/>
                  <a:pt x="3830079" y="54267"/>
                </a:cubicBezTo>
                <a:cubicBezTo>
                  <a:pt x="3833564" y="41698"/>
                  <a:pt x="3834528" y="33121"/>
                  <a:pt x="3832972" y="28539"/>
                </a:cubicBezTo>
                <a:cubicBezTo>
                  <a:pt x="3831415" y="23956"/>
                  <a:pt x="3832500" y="21153"/>
                  <a:pt x="3836227" y="20130"/>
                </a:cubicBezTo>
                <a:cubicBezTo>
                  <a:pt x="3839955" y="19107"/>
                  <a:pt x="3846397" y="21072"/>
                  <a:pt x="3855556" y="26027"/>
                </a:cubicBezTo>
                <a:cubicBezTo>
                  <a:pt x="3864715" y="30982"/>
                  <a:pt x="3867456" y="35791"/>
                  <a:pt x="3863779" y="40454"/>
                </a:cubicBezTo>
                <a:cubicBezTo>
                  <a:pt x="3860102" y="45118"/>
                  <a:pt x="3857314" y="49917"/>
                  <a:pt x="3855417" y="54853"/>
                </a:cubicBezTo>
                <a:cubicBezTo>
                  <a:pt x="3853519" y="59789"/>
                  <a:pt x="3849219" y="69355"/>
                  <a:pt x="3842515" y="83549"/>
                </a:cubicBezTo>
                <a:cubicBezTo>
                  <a:pt x="3835812" y="97744"/>
                  <a:pt x="3831074" y="106422"/>
                  <a:pt x="3828302" y="109585"/>
                </a:cubicBezTo>
                <a:cubicBezTo>
                  <a:pt x="3825530" y="112748"/>
                  <a:pt x="3822854" y="114719"/>
                  <a:pt x="3820275" y="115501"/>
                </a:cubicBezTo>
                <a:cubicBezTo>
                  <a:pt x="3839164" y="113231"/>
                  <a:pt x="3855656" y="110571"/>
                  <a:pt x="3869751" y="107520"/>
                </a:cubicBezTo>
                <a:cubicBezTo>
                  <a:pt x="3883846" y="104469"/>
                  <a:pt x="3894059" y="101145"/>
                  <a:pt x="3900391" y="97548"/>
                </a:cubicBezTo>
                <a:cubicBezTo>
                  <a:pt x="3906722" y="93952"/>
                  <a:pt x="3913807" y="94008"/>
                  <a:pt x="3921645" y="97716"/>
                </a:cubicBezTo>
                <a:cubicBezTo>
                  <a:pt x="3929484" y="101424"/>
                  <a:pt x="3935366" y="105229"/>
                  <a:pt x="3939291" y="109129"/>
                </a:cubicBezTo>
                <a:cubicBezTo>
                  <a:pt x="3943216" y="113030"/>
                  <a:pt x="3942977" y="116964"/>
                  <a:pt x="3938575" y="120933"/>
                </a:cubicBezTo>
                <a:cubicBezTo>
                  <a:pt x="3934172" y="124902"/>
                  <a:pt x="3930066" y="136411"/>
                  <a:pt x="3926259" y="155461"/>
                </a:cubicBezTo>
                <a:cubicBezTo>
                  <a:pt x="3922452" y="174511"/>
                  <a:pt x="3919559" y="188783"/>
                  <a:pt x="3917581" y="198277"/>
                </a:cubicBezTo>
                <a:cubicBezTo>
                  <a:pt x="3915602" y="207771"/>
                  <a:pt x="3912362" y="217023"/>
                  <a:pt x="3907860" y="226034"/>
                </a:cubicBezTo>
                <a:cubicBezTo>
                  <a:pt x="3903358" y="235044"/>
                  <a:pt x="3895588" y="242243"/>
                  <a:pt x="3884550" y="247632"/>
                </a:cubicBezTo>
                <a:cubicBezTo>
                  <a:pt x="3873512" y="253021"/>
                  <a:pt x="3867993" y="250637"/>
                  <a:pt x="3867993" y="240479"/>
                </a:cubicBezTo>
                <a:cubicBezTo>
                  <a:pt x="3867993" y="232790"/>
                  <a:pt x="3864684" y="224046"/>
                  <a:pt x="3858068" y="214248"/>
                </a:cubicBezTo>
                <a:cubicBezTo>
                  <a:pt x="3851451" y="204450"/>
                  <a:pt x="3852633" y="201617"/>
                  <a:pt x="3861612" y="205746"/>
                </a:cubicBezTo>
                <a:lnTo>
                  <a:pt x="3877964" y="215085"/>
                </a:lnTo>
                <a:cubicBezTo>
                  <a:pt x="3880990" y="217181"/>
                  <a:pt x="3884950" y="212559"/>
                  <a:pt x="3889843" y="201217"/>
                </a:cubicBezTo>
                <a:cubicBezTo>
                  <a:pt x="3894735" y="189875"/>
                  <a:pt x="3899126" y="173166"/>
                  <a:pt x="3903014" y="151089"/>
                </a:cubicBezTo>
                <a:cubicBezTo>
                  <a:pt x="3906902" y="129013"/>
                  <a:pt x="3906149" y="117975"/>
                  <a:pt x="3900754" y="117975"/>
                </a:cubicBezTo>
                <a:cubicBezTo>
                  <a:pt x="3894118" y="117975"/>
                  <a:pt x="3886355" y="118955"/>
                  <a:pt x="3877462" y="120914"/>
                </a:cubicBezTo>
                <a:cubicBezTo>
                  <a:pt x="3887582" y="128530"/>
                  <a:pt x="3890754" y="134210"/>
                  <a:pt x="3886978" y="137955"/>
                </a:cubicBezTo>
                <a:cubicBezTo>
                  <a:pt x="3883201" y="141701"/>
                  <a:pt x="3877226" y="149803"/>
                  <a:pt x="3869053" y="162261"/>
                </a:cubicBezTo>
                <a:cubicBezTo>
                  <a:pt x="3860880" y="174719"/>
                  <a:pt x="3849268" y="188470"/>
                  <a:pt x="3834218" y="203514"/>
                </a:cubicBezTo>
                <a:cubicBezTo>
                  <a:pt x="3819168" y="218558"/>
                  <a:pt x="3804691" y="228297"/>
                  <a:pt x="3790788" y="232731"/>
                </a:cubicBezTo>
                <a:cubicBezTo>
                  <a:pt x="3776885" y="237165"/>
                  <a:pt x="3774888" y="234883"/>
                  <a:pt x="3784798" y="225885"/>
                </a:cubicBezTo>
                <a:cubicBezTo>
                  <a:pt x="3794707" y="216887"/>
                  <a:pt x="3804725" y="207136"/>
                  <a:pt x="3814852" y="196631"/>
                </a:cubicBezTo>
                <a:cubicBezTo>
                  <a:pt x="3824978" y="186126"/>
                  <a:pt x="3834038" y="174973"/>
                  <a:pt x="3842032" y="163172"/>
                </a:cubicBezTo>
                <a:cubicBezTo>
                  <a:pt x="3850025" y="151372"/>
                  <a:pt x="3855004" y="142330"/>
                  <a:pt x="3856970" y="136048"/>
                </a:cubicBezTo>
                <a:cubicBezTo>
                  <a:pt x="3858936" y="129767"/>
                  <a:pt x="3860272" y="126074"/>
                  <a:pt x="3860979" y="124970"/>
                </a:cubicBezTo>
                <a:cubicBezTo>
                  <a:pt x="3852980" y="126508"/>
                  <a:pt x="3846022" y="127810"/>
                  <a:pt x="3840106" y="128877"/>
                </a:cubicBezTo>
                <a:cubicBezTo>
                  <a:pt x="3845563" y="131767"/>
                  <a:pt x="3846943" y="134786"/>
                  <a:pt x="3844246" y="137937"/>
                </a:cubicBezTo>
                <a:cubicBezTo>
                  <a:pt x="3841548" y="141087"/>
                  <a:pt x="3838472" y="144770"/>
                  <a:pt x="3835018" y="148987"/>
                </a:cubicBezTo>
                <a:cubicBezTo>
                  <a:pt x="3831564" y="153204"/>
                  <a:pt x="3826631" y="158320"/>
                  <a:pt x="3820219" y="164335"/>
                </a:cubicBezTo>
                <a:cubicBezTo>
                  <a:pt x="3813807" y="170350"/>
                  <a:pt x="3807770" y="174976"/>
                  <a:pt x="3802109" y="178213"/>
                </a:cubicBezTo>
                <a:cubicBezTo>
                  <a:pt x="3796447" y="181450"/>
                  <a:pt x="3790447" y="183894"/>
                  <a:pt x="3784110" y="185543"/>
                </a:cubicBezTo>
                <a:cubicBezTo>
                  <a:pt x="3777772" y="187193"/>
                  <a:pt x="3778191" y="184303"/>
                  <a:pt x="3785365" y="176874"/>
                </a:cubicBezTo>
                <a:cubicBezTo>
                  <a:pt x="3792540" y="169445"/>
                  <a:pt x="3798878" y="162003"/>
                  <a:pt x="3804378" y="154550"/>
                </a:cubicBezTo>
                <a:cubicBezTo>
                  <a:pt x="3809878" y="147096"/>
                  <a:pt x="3814657" y="141276"/>
                  <a:pt x="3818712" y="137090"/>
                </a:cubicBezTo>
                <a:cubicBezTo>
                  <a:pt x="3822768" y="132904"/>
                  <a:pt x="3824430" y="130812"/>
                  <a:pt x="3823698" y="130812"/>
                </a:cubicBezTo>
                <a:cubicBezTo>
                  <a:pt x="3820696" y="130812"/>
                  <a:pt x="3817813" y="129646"/>
                  <a:pt x="3815047" y="127314"/>
                </a:cubicBezTo>
                <a:cubicBezTo>
                  <a:pt x="3808201" y="135524"/>
                  <a:pt x="3800527" y="141078"/>
                  <a:pt x="3792025" y="143974"/>
                </a:cubicBezTo>
                <a:cubicBezTo>
                  <a:pt x="3787775" y="145421"/>
                  <a:pt x="3785378" y="145492"/>
                  <a:pt x="3784838" y="144185"/>
                </a:cubicBezTo>
                <a:lnTo>
                  <a:pt x="3785362" y="141479"/>
                </a:lnTo>
                <a:lnTo>
                  <a:pt x="3772296" y="156912"/>
                </a:lnTo>
                <a:cubicBezTo>
                  <a:pt x="3771589" y="178790"/>
                  <a:pt x="3771236" y="197307"/>
                  <a:pt x="3771236" y="212462"/>
                </a:cubicBezTo>
                <a:cubicBezTo>
                  <a:pt x="3771236" y="226651"/>
                  <a:pt x="3770613" y="237493"/>
                  <a:pt x="3769366" y="244991"/>
                </a:cubicBezTo>
                <a:cubicBezTo>
                  <a:pt x="3768120" y="252488"/>
                  <a:pt x="3765311" y="257901"/>
                  <a:pt x="3760939" y="261231"/>
                </a:cubicBezTo>
                <a:cubicBezTo>
                  <a:pt x="3756567" y="264562"/>
                  <a:pt x="3752499" y="260788"/>
                  <a:pt x="3748735" y="249911"/>
                </a:cubicBezTo>
                <a:cubicBezTo>
                  <a:pt x="3744971" y="239034"/>
                  <a:pt x="3744255" y="230213"/>
                  <a:pt x="3746586" y="223448"/>
                </a:cubicBezTo>
                <a:cubicBezTo>
                  <a:pt x="3748918" y="216682"/>
                  <a:pt x="3750475" y="199031"/>
                  <a:pt x="3751256" y="170493"/>
                </a:cubicBezTo>
                <a:cubicBezTo>
                  <a:pt x="3724107" y="191701"/>
                  <a:pt x="3708254" y="204785"/>
                  <a:pt x="3703696" y="209746"/>
                </a:cubicBezTo>
                <a:cubicBezTo>
                  <a:pt x="3699138" y="214707"/>
                  <a:pt x="3693777" y="214825"/>
                  <a:pt x="3687613" y="210100"/>
                </a:cubicBezTo>
                <a:cubicBezTo>
                  <a:pt x="3681449" y="205374"/>
                  <a:pt x="3677673" y="201226"/>
                  <a:pt x="3676284" y="197654"/>
                </a:cubicBezTo>
                <a:cubicBezTo>
                  <a:pt x="3674895" y="194082"/>
                  <a:pt x="3677443" y="191602"/>
                  <a:pt x="3683930" y="190213"/>
                </a:cubicBezTo>
                <a:cubicBezTo>
                  <a:pt x="3690416" y="188824"/>
                  <a:pt x="3698564" y="185301"/>
                  <a:pt x="3708375" y="179646"/>
                </a:cubicBezTo>
                <a:cubicBezTo>
                  <a:pt x="3718185" y="173990"/>
                  <a:pt x="3732869" y="164397"/>
                  <a:pt x="3752428" y="150866"/>
                </a:cubicBezTo>
                <a:lnTo>
                  <a:pt x="3752428" y="120301"/>
                </a:lnTo>
                <a:cubicBezTo>
                  <a:pt x="3743213" y="123414"/>
                  <a:pt x="3735709" y="124573"/>
                  <a:pt x="3729918" y="123779"/>
                </a:cubicBezTo>
                <a:cubicBezTo>
                  <a:pt x="3724126" y="122986"/>
                  <a:pt x="3719903" y="121826"/>
                  <a:pt x="3717249" y="120301"/>
                </a:cubicBezTo>
                <a:cubicBezTo>
                  <a:pt x="3708790" y="129937"/>
                  <a:pt x="3699113" y="137211"/>
                  <a:pt x="3688218" y="142122"/>
                </a:cubicBezTo>
                <a:cubicBezTo>
                  <a:pt x="3677322" y="147034"/>
                  <a:pt x="3676401" y="144060"/>
                  <a:pt x="3685455" y="133202"/>
                </a:cubicBezTo>
                <a:cubicBezTo>
                  <a:pt x="3694509" y="122344"/>
                  <a:pt x="3702096" y="111414"/>
                  <a:pt x="3708217" y="100413"/>
                </a:cubicBezTo>
                <a:cubicBezTo>
                  <a:pt x="3714337" y="89413"/>
                  <a:pt x="3716619" y="79838"/>
                  <a:pt x="3715063" y="71690"/>
                </a:cubicBezTo>
                <a:cubicBezTo>
                  <a:pt x="3713506" y="63541"/>
                  <a:pt x="3718979" y="63355"/>
                  <a:pt x="3731480" y="71131"/>
                </a:cubicBezTo>
                <a:cubicBezTo>
                  <a:pt x="3743982" y="78908"/>
                  <a:pt x="3748313" y="85165"/>
                  <a:pt x="3744475" y="89902"/>
                </a:cubicBezTo>
                <a:cubicBezTo>
                  <a:pt x="3740636" y="94640"/>
                  <a:pt x="3733992" y="100841"/>
                  <a:pt x="3724541" y="108506"/>
                </a:cubicBezTo>
                <a:cubicBezTo>
                  <a:pt x="3723375" y="108506"/>
                  <a:pt x="3725955" y="107762"/>
                  <a:pt x="3732280" y="106273"/>
                </a:cubicBezTo>
                <a:cubicBezTo>
                  <a:pt x="3738605" y="104785"/>
                  <a:pt x="3745321" y="102751"/>
                  <a:pt x="3752428" y="100172"/>
                </a:cubicBezTo>
                <a:cubicBezTo>
                  <a:pt x="3752428" y="74821"/>
                  <a:pt x="3752049" y="57241"/>
                  <a:pt x="3751293" y="47431"/>
                </a:cubicBezTo>
                <a:cubicBezTo>
                  <a:pt x="3750536" y="37620"/>
                  <a:pt x="3748589" y="29391"/>
                  <a:pt x="3745452" y="22744"/>
                </a:cubicBezTo>
                <a:cubicBezTo>
                  <a:pt x="3742314" y="16096"/>
                  <a:pt x="3744047" y="13380"/>
                  <a:pt x="3750651" y="14595"/>
                </a:cubicBezTo>
                <a:close/>
                <a:moveTo>
                  <a:pt x="469761" y="12470"/>
                </a:moveTo>
                <a:cubicBezTo>
                  <a:pt x="473423" y="13332"/>
                  <a:pt x="479758" y="17098"/>
                  <a:pt x="488767" y="23767"/>
                </a:cubicBezTo>
                <a:cubicBezTo>
                  <a:pt x="500779" y="32659"/>
                  <a:pt x="501299" y="38306"/>
                  <a:pt x="490329" y="40705"/>
                </a:cubicBezTo>
                <a:cubicBezTo>
                  <a:pt x="479359" y="43105"/>
                  <a:pt x="459165" y="48243"/>
                  <a:pt x="429747" y="56118"/>
                </a:cubicBezTo>
                <a:cubicBezTo>
                  <a:pt x="438602" y="58959"/>
                  <a:pt x="444317" y="62530"/>
                  <a:pt x="446890" y="66834"/>
                </a:cubicBezTo>
                <a:cubicBezTo>
                  <a:pt x="449464" y="71138"/>
                  <a:pt x="450750" y="76464"/>
                  <a:pt x="450750" y="82814"/>
                </a:cubicBezTo>
                <a:cubicBezTo>
                  <a:pt x="458564" y="82120"/>
                  <a:pt x="466656" y="80390"/>
                  <a:pt x="475028" y="77624"/>
                </a:cubicBezTo>
                <a:cubicBezTo>
                  <a:pt x="483400" y="74858"/>
                  <a:pt x="491563" y="76762"/>
                  <a:pt x="499519" y="83335"/>
                </a:cubicBezTo>
                <a:cubicBezTo>
                  <a:pt x="507476" y="89909"/>
                  <a:pt x="505352" y="94404"/>
                  <a:pt x="493148" y="96823"/>
                </a:cubicBezTo>
                <a:cubicBezTo>
                  <a:pt x="480944" y="99241"/>
                  <a:pt x="467202" y="101821"/>
                  <a:pt x="451922" y="104562"/>
                </a:cubicBezTo>
                <a:cubicBezTo>
                  <a:pt x="453473" y="115104"/>
                  <a:pt x="454248" y="125361"/>
                  <a:pt x="454248" y="135332"/>
                </a:cubicBezTo>
                <a:cubicBezTo>
                  <a:pt x="467556" y="134638"/>
                  <a:pt x="480156" y="133500"/>
                  <a:pt x="492050" y="131918"/>
                </a:cubicBezTo>
                <a:cubicBezTo>
                  <a:pt x="503944" y="130337"/>
                  <a:pt x="514064" y="128567"/>
                  <a:pt x="522411" y="126607"/>
                </a:cubicBezTo>
                <a:cubicBezTo>
                  <a:pt x="530758" y="124648"/>
                  <a:pt x="537942" y="124710"/>
                  <a:pt x="543963" y="126793"/>
                </a:cubicBezTo>
                <a:cubicBezTo>
                  <a:pt x="549985" y="128877"/>
                  <a:pt x="556580" y="132911"/>
                  <a:pt x="563748" y="138895"/>
                </a:cubicBezTo>
                <a:cubicBezTo>
                  <a:pt x="570917" y="144879"/>
                  <a:pt x="571431" y="148724"/>
                  <a:pt x="565292" y="150429"/>
                </a:cubicBezTo>
                <a:cubicBezTo>
                  <a:pt x="559153" y="152134"/>
                  <a:pt x="551144" y="152599"/>
                  <a:pt x="541266" y="151824"/>
                </a:cubicBezTo>
                <a:cubicBezTo>
                  <a:pt x="531387" y="151049"/>
                  <a:pt x="518917" y="151049"/>
                  <a:pt x="503854" y="151824"/>
                </a:cubicBezTo>
                <a:cubicBezTo>
                  <a:pt x="488792" y="152599"/>
                  <a:pt x="472256" y="153681"/>
                  <a:pt x="454248" y="155071"/>
                </a:cubicBezTo>
                <a:cubicBezTo>
                  <a:pt x="455029" y="184687"/>
                  <a:pt x="455420" y="203427"/>
                  <a:pt x="455420" y="211290"/>
                </a:cubicBezTo>
                <a:cubicBezTo>
                  <a:pt x="455420" y="220729"/>
                  <a:pt x="454397" y="230778"/>
                  <a:pt x="452350" y="241437"/>
                </a:cubicBezTo>
                <a:cubicBezTo>
                  <a:pt x="450304" y="252097"/>
                  <a:pt x="444103" y="262202"/>
                  <a:pt x="433747" y="271752"/>
                </a:cubicBezTo>
                <a:cubicBezTo>
                  <a:pt x="423391" y="281302"/>
                  <a:pt x="417252" y="282151"/>
                  <a:pt x="415329" y="274300"/>
                </a:cubicBezTo>
                <a:cubicBezTo>
                  <a:pt x="413407" y="266450"/>
                  <a:pt x="406161" y="257477"/>
                  <a:pt x="393591" y="247381"/>
                </a:cubicBezTo>
                <a:cubicBezTo>
                  <a:pt x="381021" y="237286"/>
                  <a:pt x="381604" y="233987"/>
                  <a:pt x="395340" y="237484"/>
                </a:cubicBezTo>
                <a:cubicBezTo>
                  <a:pt x="409075" y="240982"/>
                  <a:pt x="418033" y="241422"/>
                  <a:pt x="422213" y="238805"/>
                </a:cubicBezTo>
                <a:cubicBezTo>
                  <a:pt x="426392" y="236188"/>
                  <a:pt x="429059" y="228021"/>
                  <a:pt x="430212" y="214304"/>
                </a:cubicBezTo>
                <a:cubicBezTo>
                  <a:pt x="431365" y="200587"/>
                  <a:pt x="431589" y="181705"/>
                  <a:pt x="430882" y="157656"/>
                </a:cubicBezTo>
                <a:cubicBezTo>
                  <a:pt x="407342" y="160732"/>
                  <a:pt x="388875" y="163448"/>
                  <a:pt x="375481" y="165805"/>
                </a:cubicBezTo>
                <a:cubicBezTo>
                  <a:pt x="362086" y="168161"/>
                  <a:pt x="352781" y="169922"/>
                  <a:pt x="347566" y="171088"/>
                </a:cubicBezTo>
                <a:cubicBezTo>
                  <a:pt x="342351" y="172254"/>
                  <a:pt x="336953" y="172217"/>
                  <a:pt x="331372" y="170977"/>
                </a:cubicBezTo>
                <a:cubicBezTo>
                  <a:pt x="325791" y="169736"/>
                  <a:pt x="319949" y="166161"/>
                  <a:pt x="313847" y="160252"/>
                </a:cubicBezTo>
                <a:cubicBezTo>
                  <a:pt x="307745" y="154342"/>
                  <a:pt x="307041" y="151052"/>
                  <a:pt x="311736" y="150382"/>
                </a:cubicBezTo>
                <a:cubicBezTo>
                  <a:pt x="316430" y="149713"/>
                  <a:pt x="322274" y="149378"/>
                  <a:pt x="329269" y="149378"/>
                </a:cubicBezTo>
                <a:cubicBezTo>
                  <a:pt x="336239" y="149378"/>
                  <a:pt x="348502" y="148423"/>
                  <a:pt x="366058" y="146513"/>
                </a:cubicBezTo>
                <a:cubicBezTo>
                  <a:pt x="383613" y="144603"/>
                  <a:pt x="405184" y="141819"/>
                  <a:pt x="430770" y="138160"/>
                </a:cubicBezTo>
                <a:cubicBezTo>
                  <a:pt x="430770" y="127357"/>
                  <a:pt x="430156" y="117516"/>
                  <a:pt x="428928" y="108636"/>
                </a:cubicBezTo>
                <a:cubicBezTo>
                  <a:pt x="421475" y="110149"/>
                  <a:pt x="414204" y="111306"/>
                  <a:pt x="407116" y="112106"/>
                </a:cubicBezTo>
                <a:cubicBezTo>
                  <a:pt x="400028" y="112906"/>
                  <a:pt x="391498" y="110834"/>
                  <a:pt x="381527" y="105892"/>
                </a:cubicBezTo>
                <a:cubicBezTo>
                  <a:pt x="371555" y="100950"/>
                  <a:pt x="372510" y="97434"/>
                  <a:pt x="384392" y="95344"/>
                </a:cubicBezTo>
                <a:cubicBezTo>
                  <a:pt x="396273" y="93254"/>
                  <a:pt x="410176" y="90845"/>
                  <a:pt x="426101" y="88116"/>
                </a:cubicBezTo>
                <a:cubicBezTo>
                  <a:pt x="425381" y="83862"/>
                  <a:pt x="423450" y="78781"/>
                  <a:pt x="420306" y="72871"/>
                </a:cubicBezTo>
                <a:cubicBezTo>
                  <a:pt x="417162" y="66961"/>
                  <a:pt x="415025" y="62927"/>
                  <a:pt x="413897" y="60769"/>
                </a:cubicBezTo>
                <a:cubicBezTo>
                  <a:pt x="403528" y="63101"/>
                  <a:pt x="393436" y="63640"/>
                  <a:pt x="383620" y="62388"/>
                </a:cubicBezTo>
                <a:cubicBezTo>
                  <a:pt x="373803" y="61135"/>
                  <a:pt x="375236" y="58056"/>
                  <a:pt x="387917" y="53151"/>
                </a:cubicBezTo>
                <a:cubicBezTo>
                  <a:pt x="400598" y="48246"/>
                  <a:pt x="414005" y="42932"/>
                  <a:pt x="428138" y="37208"/>
                </a:cubicBezTo>
                <a:cubicBezTo>
                  <a:pt x="442270" y="31484"/>
                  <a:pt x="451653" y="26306"/>
                  <a:pt x="456285" y="21674"/>
                </a:cubicBezTo>
                <a:cubicBezTo>
                  <a:pt x="460917" y="17042"/>
                  <a:pt x="464486" y="14009"/>
                  <a:pt x="466991" y="12577"/>
                </a:cubicBezTo>
                <a:cubicBezTo>
                  <a:pt x="467618" y="12219"/>
                  <a:pt x="468541" y="12183"/>
                  <a:pt x="469761" y="12470"/>
                </a:cubicBezTo>
                <a:close/>
                <a:moveTo>
                  <a:pt x="1896234" y="11740"/>
                </a:moveTo>
                <a:cubicBezTo>
                  <a:pt x="1903781" y="13395"/>
                  <a:pt x="1910615" y="15811"/>
                  <a:pt x="1916735" y="18986"/>
                </a:cubicBezTo>
                <a:cubicBezTo>
                  <a:pt x="1922856" y="22161"/>
                  <a:pt x="1924360" y="27308"/>
                  <a:pt x="1921247" y="34427"/>
                </a:cubicBezTo>
                <a:cubicBezTo>
                  <a:pt x="1918134" y="41546"/>
                  <a:pt x="1916577" y="57675"/>
                  <a:pt x="1916577" y="82814"/>
                </a:cubicBezTo>
                <a:cubicBezTo>
                  <a:pt x="1919715" y="82120"/>
                  <a:pt x="1923470" y="80973"/>
                  <a:pt x="1927842" y="79373"/>
                </a:cubicBezTo>
                <a:cubicBezTo>
                  <a:pt x="1932213" y="77773"/>
                  <a:pt x="1936877" y="78424"/>
                  <a:pt x="1941831" y="81326"/>
                </a:cubicBezTo>
                <a:cubicBezTo>
                  <a:pt x="1946786" y="84228"/>
                  <a:pt x="1948504" y="87450"/>
                  <a:pt x="1946985" y="90991"/>
                </a:cubicBezTo>
                <a:cubicBezTo>
                  <a:pt x="1945465" y="94532"/>
                  <a:pt x="1935249" y="99713"/>
                  <a:pt x="1916335" y="106534"/>
                </a:cubicBezTo>
                <a:cubicBezTo>
                  <a:pt x="1915715" y="113963"/>
                  <a:pt x="1915405" y="121330"/>
                  <a:pt x="1915405" y="128635"/>
                </a:cubicBezTo>
                <a:cubicBezTo>
                  <a:pt x="1924670" y="129305"/>
                  <a:pt x="1932821" y="131181"/>
                  <a:pt x="1939860" y="134262"/>
                </a:cubicBezTo>
                <a:cubicBezTo>
                  <a:pt x="1946898" y="137344"/>
                  <a:pt x="1950163" y="142988"/>
                  <a:pt x="1949654" y="151192"/>
                </a:cubicBezTo>
                <a:cubicBezTo>
                  <a:pt x="1949146" y="159396"/>
                  <a:pt x="1944095" y="161247"/>
                  <a:pt x="1934502" y="156745"/>
                </a:cubicBezTo>
                <a:cubicBezTo>
                  <a:pt x="1924909" y="152243"/>
                  <a:pt x="1918543" y="146711"/>
                  <a:pt x="1915405" y="140151"/>
                </a:cubicBezTo>
                <a:cubicBezTo>
                  <a:pt x="1915405" y="164980"/>
                  <a:pt x="1915594" y="185236"/>
                  <a:pt x="1915973" y="200919"/>
                </a:cubicBezTo>
                <a:cubicBezTo>
                  <a:pt x="1916351" y="216602"/>
                  <a:pt x="1915923" y="229990"/>
                  <a:pt x="1914689" y="241084"/>
                </a:cubicBezTo>
                <a:cubicBezTo>
                  <a:pt x="1913455" y="252178"/>
                  <a:pt x="1910829" y="258751"/>
                  <a:pt x="1906810" y="260804"/>
                </a:cubicBezTo>
                <a:cubicBezTo>
                  <a:pt x="1902792" y="262856"/>
                  <a:pt x="1899360" y="260639"/>
                  <a:pt x="1896513" y="254153"/>
                </a:cubicBezTo>
                <a:cubicBezTo>
                  <a:pt x="1893667" y="247666"/>
                  <a:pt x="1891410" y="242665"/>
                  <a:pt x="1889742" y="239149"/>
                </a:cubicBezTo>
                <a:cubicBezTo>
                  <a:pt x="1888074" y="235633"/>
                  <a:pt x="1888607" y="230040"/>
                  <a:pt x="1891342" y="222369"/>
                </a:cubicBezTo>
                <a:cubicBezTo>
                  <a:pt x="1894076" y="214698"/>
                  <a:pt x="1895633" y="204125"/>
                  <a:pt x="1896011" y="190650"/>
                </a:cubicBezTo>
                <a:cubicBezTo>
                  <a:pt x="1896389" y="177175"/>
                  <a:pt x="1896578" y="159951"/>
                  <a:pt x="1896578" y="138978"/>
                </a:cubicBezTo>
                <a:cubicBezTo>
                  <a:pt x="1889980" y="156739"/>
                  <a:pt x="1882536" y="170555"/>
                  <a:pt x="1874245" y="180427"/>
                </a:cubicBezTo>
                <a:cubicBezTo>
                  <a:pt x="1865954" y="190299"/>
                  <a:pt x="1855347" y="198894"/>
                  <a:pt x="1842424" y="206212"/>
                </a:cubicBezTo>
                <a:cubicBezTo>
                  <a:pt x="1829500" y="213529"/>
                  <a:pt x="1827969" y="211359"/>
                  <a:pt x="1837829" y="199700"/>
                </a:cubicBezTo>
                <a:cubicBezTo>
                  <a:pt x="1847688" y="188042"/>
                  <a:pt x="1858016" y="172576"/>
                  <a:pt x="1868813" y="153303"/>
                </a:cubicBezTo>
                <a:cubicBezTo>
                  <a:pt x="1879609" y="134030"/>
                  <a:pt x="1887308" y="119916"/>
                  <a:pt x="1891909" y="110962"/>
                </a:cubicBezTo>
                <a:cubicBezTo>
                  <a:pt x="1887630" y="112524"/>
                  <a:pt x="1882210" y="113306"/>
                  <a:pt x="1875649" y="113306"/>
                </a:cubicBezTo>
                <a:cubicBezTo>
                  <a:pt x="1869014" y="113306"/>
                  <a:pt x="1862478" y="111948"/>
                  <a:pt x="1856041" y="109231"/>
                </a:cubicBezTo>
                <a:cubicBezTo>
                  <a:pt x="1849605" y="106515"/>
                  <a:pt x="1851595" y="103809"/>
                  <a:pt x="1862013" y="101111"/>
                </a:cubicBezTo>
                <a:cubicBezTo>
                  <a:pt x="1872431" y="98413"/>
                  <a:pt x="1883953" y="94256"/>
                  <a:pt x="1896578" y="88637"/>
                </a:cubicBezTo>
                <a:cubicBezTo>
                  <a:pt x="1896578" y="69339"/>
                  <a:pt x="1896392" y="54798"/>
                  <a:pt x="1896020" y="45012"/>
                </a:cubicBezTo>
                <a:cubicBezTo>
                  <a:pt x="1895648" y="35227"/>
                  <a:pt x="1893704" y="26821"/>
                  <a:pt x="1890188" y="19795"/>
                </a:cubicBezTo>
                <a:cubicBezTo>
                  <a:pt x="1886672" y="12769"/>
                  <a:pt x="1888687" y="10084"/>
                  <a:pt x="1896234" y="11740"/>
                </a:cubicBezTo>
                <a:close/>
                <a:moveTo>
                  <a:pt x="4125503" y="10493"/>
                </a:moveTo>
                <a:cubicBezTo>
                  <a:pt x="4130551" y="11318"/>
                  <a:pt x="4136993" y="13299"/>
                  <a:pt x="4144832" y="16437"/>
                </a:cubicBezTo>
                <a:cubicBezTo>
                  <a:pt x="4152670" y="19575"/>
                  <a:pt x="4155600" y="23804"/>
                  <a:pt x="4153622" y="29125"/>
                </a:cubicBezTo>
                <a:cubicBezTo>
                  <a:pt x="4151644" y="34445"/>
                  <a:pt x="4149911" y="51951"/>
                  <a:pt x="4148422" y="81642"/>
                </a:cubicBezTo>
                <a:cubicBezTo>
                  <a:pt x="4156906" y="80216"/>
                  <a:pt x="4167516" y="77525"/>
                  <a:pt x="4180253" y="73569"/>
                </a:cubicBezTo>
                <a:cubicBezTo>
                  <a:pt x="4192990" y="69612"/>
                  <a:pt x="4203321" y="71122"/>
                  <a:pt x="4211247" y="78098"/>
                </a:cubicBezTo>
                <a:cubicBezTo>
                  <a:pt x="4219172" y="85075"/>
                  <a:pt x="4218471" y="89574"/>
                  <a:pt x="4209144" y="91595"/>
                </a:cubicBezTo>
                <a:cubicBezTo>
                  <a:pt x="4199818" y="93617"/>
                  <a:pt x="4180352" y="96358"/>
                  <a:pt x="4150748" y="99818"/>
                </a:cubicBezTo>
                <a:cubicBezTo>
                  <a:pt x="4165259" y="120518"/>
                  <a:pt x="4181149" y="139118"/>
                  <a:pt x="4198419" y="155619"/>
                </a:cubicBezTo>
                <a:cubicBezTo>
                  <a:pt x="4215690" y="172121"/>
                  <a:pt x="4231130" y="183447"/>
                  <a:pt x="4244742" y="189599"/>
                </a:cubicBezTo>
                <a:cubicBezTo>
                  <a:pt x="4258354" y="195750"/>
                  <a:pt x="4260487" y="199942"/>
                  <a:pt x="4251142" y="202175"/>
                </a:cubicBezTo>
                <a:cubicBezTo>
                  <a:pt x="4241796" y="204407"/>
                  <a:pt x="4230923" y="204912"/>
                  <a:pt x="4218520" y="203691"/>
                </a:cubicBezTo>
                <a:cubicBezTo>
                  <a:pt x="4206118" y="202469"/>
                  <a:pt x="4197815" y="198500"/>
                  <a:pt x="4193610" y="191785"/>
                </a:cubicBezTo>
                <a:cubicBezTo>
                  <a:pt x="4189406" y="185069"/>
                  <a:pt x="4183639" y="175925"/>
                  <a:pt x="4176309" y="164354"/>
                </a:cubicBezTo>
                <a:cubicBezTo>
                  <a:pt x="4168979" y="152782"/>
                  <a:pt x="4159684" y="134210"/>
                  <a:pt x="4148422" y="108636"/>
                </a:cubicBezTo>
                <a:lnTo>
                  <a:pt x="4148422" y="177358"/>
                </a:lnTo>
                <a:cubicBezTo>
                  <a:pt x="4152168" y="176725"/>
                  <a:pt x="4156310" y="175596"/>
                  <a:pt x="4160850" y="173972"/>
                </a:cubicBezTo>
                <a:cubicBezTo>
                  <a:pt x="4165389" y="172347"/>
                  <a:pt x="4170871" y="174021"/>
                  <a:pt x="4177295" y="178995"/>
                </a:cubicBezTo>
                <a:cubicBezTo>
                  <a:pt x="4183719" y="183968"/>
                  <a:pt x="4183797" y="188256"/>
                  <a:pt x="4177528" y="191859"/>
                </a:cubicBezTo>
                <a:cubicBezTo>
                  <a:pt x="4171258" y="195462"/>
                  <a:pt x="4161557" y="198293"/>
                  <a:pt x="4148422" y="200351"/>
                </a:cubicBezTo>
                <a:cubicBezTo>
                  <a:pt x="4149167" y="216375"/>
                  <a:pt x="4148602" y="232917"/>
                  <a:pt x="4146730" y="249976"/>
                </a:cubicBezTo>
                <a:cubicBezTo>
                  <a:pt x="4144857" y="267036"/>
                  <a:pt x="4140172" y="271212"/>
                  <a:pt x="4132675" y="262506"/>
                </a:cubicBezTo>
                <a:cubicBezTo>
                  <a:pt x="4125177" y="253799"/>
                  <a:pt x="4122402" y="245177"/>
                  <a:pt x="4124349" y="236638"/>
                </a:cubicBezTo>
                <a:cubicBezTo>
                  <a:pt x="4126297" y="228099"/>
                  <a:pt x="4127655" y="216946"/>
                  <a:pt x="4128424" y="203179"/>
                </a:cubicBezTo>
                <a:cubicBezTo>
                  <a:pt x="4118812" y="203961"/>
                  <a:pt x="4109600" y="202934"/>
                  <a:pt x="4100788" y="200100"/>
                </a:cubicBezTo>
                <a:cubicBezTo>
                  <a:pt x="4091976" y="197266"/>
                  <a:pt x="4091027" y="194367"/>
                  <a:pt x="4097942" y="191403"/>
                </a:cubicBezTo>
                <a:cubicBezTo>
                  <a:pt x="4104856" y="188439"/>
                  <a:pt x="4115017" y="185549"/>
                  <a:pt x="4128424" y="182734"/>
                </a:cubicBezTo>
                <a:lnTo>
                  <a:pt x="4128424" y="121473"/>
                </a:lnTo>
                <a:cubicBezTo>
                  <a:pt x="4121912" y="140647"/>
                  <a:pt x="4111901" y="157784"/>
                  <a:pt x="4098388" y="172883"/>
                </a:cubicBezTo>
                <a:cubicBezTo>
                  <a:pt x="4084876" y="187983"/>
                  <a:pt x="4071912" y="198172"/>
                  <a:pt x="4059498" y="203449"/>
                </a:cubicBezTo>
                <a:lnTo>
                  <a:pt x="4052603" y="205698"/>
                </a:lnTo>
                <a:lnTo>
                  <a:pt x="4052563" y="206940"/>
                </a:lnTo>
                <a:cubicBezTo>
                  <a:pt x="4051568" y="225196"/>
                  <a:pt x="4049526" y="237879"/>
                  <a:pt x="4046438" y="244991"/>
                </a:cubicBezTo>
                <a:cubicBezTo>
                  <a:pt x="4042320" y="254472"/>
                  <a:pt x="4037251" y="254010"/>
                  <a:pt x="4031229" y="243605"/>
                </a:cubicBezTo>
                <a:cubicBezTo>
                  <a:pt x="4025208" y="233199"/>
                  <a:pt x="4023562" y="224765"/>
                  <a:pt x="4026290" y="218304"/>
                </a:cubicBezTo>
                <a:cubicBezTo>
                  <a:pt x="4029019" y="211842"/>
                  <a:pt x="4031158" y="201049"/>
                  <a:pt x="4032708" y="185924"/>
                </a:cubicBezTo>
                <a:cubicBezTo>
                  <a:pt x="4034259" y="170800"/>
                  <a:pt x="4035034" y="155517"/>
                  <a:pt x="4035034" y="140076"/>
                </a:cubicBezTo>
                <a:cubicBezTo>
                  <a:pt x="4035034" y="125342"/>
                  <a:pt x="4034705" y="116803"/>
                  <a:pt x="4034048" y="114459"/>
                </a:cubicBezTo>
                <a:cubicBezTo>
                  <a:pt x="4027090" y="125472"/>
                  <a:pt x="4018681" y="135515"/>
                  <a:pt x="4008822" y="144587"/>
                </a:cubicBezTo>
                <a:cubicBezTo>
                  <a:pt x="3998962" y="153660"/>
                  <a:pt x="3989387" y="160441"/>
                  <a:pt x="3980098" y="164930"/>
                </a:cubicBezTo>
                <a:cubicBezTo>
                  <a:pt x="3970808" y="169420"/>
                  <a:pt x="3970697" y="166034"/>
                  <a:pt x="3979763" y="154773"/>
                </a:cubicBezTo>
                <a:cubicBezTo>
                  <a:pt x="3988829" y="143512"/>
                  <a:pt x="3998599" y="130517"/>
                  <a:pt x="4009073" y="115789"/>
                </a:cubicBezTo>
                <a:cubicBezTo>
                  <a:pt x="4019546" y="101061"/>
                  <a:pt x="4028634" y="84889"/>
                  <a:pt x="4036336" y="67271"/>
                </a:cubicBezTo>
                <a:cubicBezTo>
                  <a:pt x="4044038" y="49654"/>
                  <a:pt x="4047303" y="36944"/>
                  <a:pt x="4046131" y="29143"/>
                </a:cubicBezTo>
                <a:cubicBezTo>
                  <a:pt x="4044959" y="21342"/>
                  <a:pt x="4049092" y="19321"/>
                  <a:pt x="4058530" y="23079"/>
                </a:cubicBezTo>
                <a:cubicBezTo>
                  <a:pt x="4067968" y="26836"/>
                  <a:pt x="4074219" y="30424"/>
                  <a:pt x="4077282" y="33841"/>
                </a:cubicBezTo>
                <a:cubicBezTo>
                  <a:pt x="4080346" y="37258"/>
                  <a:pt x="4080597" y="40420"/>
                  <a:pt x="4078036" y="43328"/>
                </a:cubicBezTo>
                <a:cubicBezTo>
                  <a:pt x="4075475" y="46237"/>
                  <a:pt x="4071909" y="52261"/>
                  <a:pt x="4067339" y="61402"/>
                </a:cubicBezTo>
                <a:cubicBezTo>
                  <a:pt x="4062769" y="70542"/>
                  <a:pt x="4053997" y="84470"/>
                  <a:pt x="4041024" y="103185"/>
                </a:cubicBezTo>
                <a:cubicBezTo>
                  <a:pt x="4053476" y="108369"/>
                  <a:pt x="4058719" y="116282"/>
                  <a:pt x="4056753" y="126923"/>
                </a:cubicBezTo>
                <a:cubicBezTo>
                  <a:pt x="4054788" y="137565"/>
                  <a:pt x="4053607" y="157532"/>
                  <a:pt x="4053210" y="186827"/>
                </a:cubicBezTo>
                <a:lnTo>
                  <a:pt x="4052804" y="199447"/>
                </a:lnTo>
                <a:lnTo>
                  <a:pt x="4058605" y="192696"/>
                </a:lnTo>
                <a:cubicBezTo>
                  <a:pt x="4070424" y="180250"/>
                  <a:pt x="4082110" y="165166"/>
                  <a:pt x="4093663" y="147443"/>
                </a:cubicBezTo>
                <a:cubicBezTo>
                  <a:pt x="4105216" y="129720"/>
                  <a:pt x="4113305" y="115612"/>
                  <a:pt x="4117931" y="105120"/>
                </a:cubicBezTo>
                <a:cubicBezTo>
                  <a:pt x="4110564" y="107464"/>
                  <a:pt x="4103148" y="109219"/>
                  <a:pt x="4095681" y="110385"/>
                </a:cubicBezTo>
                <a:cubicBezTo>
                  <a:pt x="4088215" y="111551"/>
                  <a:pt x="4081105" y="109340"/>
                  <a:pt x="4074352" y="103753"/>
                </a:cubicBezTo>
                <a:cubicBezTo>
                  <a:pt x="4067599" y="98165"/>
                  <a:pt x="4068567" y="94851"/>
                  <a:pt x="4077255" y="93809"/>
                </a:cubicBezTo>
                <a:cubicBezTo>
                  <a:pt x="4085943" y="92767"/>
                  <a:pt x="4094801" y="91462"/>
                  <a:pt x="4103830" y="89893"/>
                </a:cubicBezTo>
                <a:cubicBezTo>
                  <a:pt x="4112859" y="88324"/>
                  <a:pt x="4121057" y="86926"/>
                  <a:pt x="4128424" y="85698"/>
                </a:cubicBezTo>
                <a:cubicBezTo>
                  <a:pt x="4128424" y="68546"/>
                  <a:pt x="4127850" y="54990"/>
                  <a:pt x="4126703" y="45031"/>
                </a:cubicBezTo>
                <a:cubicBezTo>
                  <a:pt x="4125556" y="35072"/>
                  <a:pt x="4123807" y="26619"/>
                  <a:pt x="4121457" y="19674"/>
                </a:cubicBezTo>
                <a:cubicBezTo>
                  <a:pt x="4119106" y="12729"/>
                  <a:pt x="4120455" y="9669"/>
                  <a:pt x="4125503" y="10493"/>
                </a:cubicBezTo>
                <a:close/>
                <a:moveTo>
                  <a:pt x="2041407" y="9293"/>
                </a:moveTo>
                <a:cubicBezTo>
                  <a:pt x="2045946" y="9293"/>
                  <a:pt x="2052656" y="11309"/>
                  <a:pt x="2061536" y="15340"/>
                </a:cubicBezTo>
                <a:cubicBezTo>
                  <a:pt x="2071507" y="20846"/>
                  <a:pt x="2073551" y="25584"/>
                  <a:pt x="2067666" y="29553"/>
                </a:cubicBezTo>
                <a:cubicBezTo>
                  <a:pt x="2061781" y="33521"/>
                  <a:pt x="2055952" y="38392"/>
                  <a:pt x="2050178" y="44166"/>
                </a:cubicBezTo>
                <a:cubicBezTo>
                  <a:pt x="2044405" y="49939"/>
                  <a:pt x="2035847" y="56680"/>
                  <a:pt x="2024505" y="64388"/>
                </a:cubicBezTo>
                <a:cubicBezTo>
                  <a:pt x="2013164" y="72096"/>
                  <a:pt x="2010441" y="71333"/>
                  <a:pt x="2016338" y="62099"/>
                </a:cubicBezTo>
                <a:cubicBezTo>
                  <a:pt x="2022236" y="52866"/>
                  <a:pt x="2027098" y="44110"/>
                  <a:pt x="2030924" y="35831"/>
                </a:cubicBezTo>
                <a:cubicBezTo>
                  <a:pt x="2034750" y="27553"/>
                  <a:pt x="2036080" y="21060"/>
                  <a:pt x="2034914" y="16353"/>
                </a:cubicBezTo>
                <a:cubicBezTo>
                  <a:pt x="2033748" y="11647"/>
                  <a:pt x="2035912" y="9293"/>
                  <a:pt x="2041407" y="9293"/>
                </a:cubicBezTo>
                <a:close/>
                <a:moveTo>
                  <a:pt x="4400156" y="8205"/>
                </a:moveTo>
                <a:cubicBezTo>
                  <a:pt x="4408459" y="9836"/>
                  <a:pt x="4414710" y="11848"/>
                  <a:pt x="4418908" y="14242"/>
                </a:cubicBezTo>
                <a:cubicBezTo>
                  <a:pt x="4423106" y="16636"/>
                  <a:pt x="4424607" y="20220"/>
                  <a:pt x="4423410" y="24995"/>
                </a:cubicBezTo>
                <a:cubicBezTo>
                  <a:pt x="4422213" y="29770"/>
                  <a:pt x="4421255" y="37366"/>
                  <a:pt x="4420536" y="47784"/>
                </a:cubicBezTo>
                <a:cubicBezTo>
                  <a:pt x="4434265" y="44832"/>
                  <a:pt x="4443973" y="41955"/>
                  <a:pt x="4449660" y="39152"/>
                </a:cubicBezTo>
                <a:cubicBezTo>
                  <a:pt x="4455346" y="36349"/>
                  <a:pt x="4462223" y="38262"/>
                  <a:pt x="4470291" y="44891"/>
                </a:cubicBezTo>
                <a:cubicBezTo>
                  <a:pt x="4478359" y="51520"/>
                  <a:pt x="4475850" y="56019"/>
                  <a:pt x="4462766" y="58388"/>
                </a:cubicBezTo>
                <a:cubicBezTo>
                  <a:pt x="4449681" y="60757"/>
                  <a:pt x="4435605" y="63653"/>
                  <a:pt x="4420536" y="67076"/>
                </a:cubicBezTo>
                <a:lnTo>
                  <a:pt x="4420536" y="82814"/>
                </a:lnTo>
                <a:cubicBezTo>
                  <a:pt x="4428374" y="80570"/>
                  <a:pt x="4436135" y="78257"/>
                  <a:pt x="4443818" y="75875"/>
                </a:cubicBezTo>
                <a:cubicBezTo>
                  <a:pt x="4451502" y="73494"/>
                  <a:pt x="4458103" y="75184"/>
                  <a:pt x="4463622" y="80945"/>
                </a:cubicBezTo>
                <a:cubicBezTo>
                  <a:pt x="4469141" y="86706"/>
                  <a:pt x="4466666" y="90978"/>
                  <a:pt x="4456199" y="93763"/>
                </a:cubicBezTo>
                <a:cubicBezTo>
                  <a:pt x="4445731" y="96547"/>
                  <a:pt x="4433782" y="99347"/>
                  <a:pt x="4420350" y="102162"/>
                </a:cubicBezTo>
                <a:lnTo>
                  <a:pt x="4419364" y="120170"/>
                </a:lnTo>
                <a:cubicBezTo>
                  <a:pt x="4443586" y="115581"/>
                  <a:pt x="4460453" y="111904"/>
                  <a:pt x="4469966" y="109138"/>
                </a:cubicBezTo>
                <a:cubicBezTo>
                  <a:pt x="4479478" y="106373"/>
                  <a:pt x="4488014" y="107904"/>
                  <a:pt x="4495573" y="113733"/>
                </a:cubicBezTo>
                <a:cubicBezTo>
                  <a:pt x="4503132" y="119563"/>
                  <a:pt x="4505098" y="123466"/>
                  <a:pt x="4501471" y="125444"/>
                </a:cubicBezTo>
                <a:cubicBezTo>
                  <a:pt x="4497843" y="127423"/>
                  <a:pt x="4492457" y="128812"/>
                  <a:pt x="4485313" y="129612"/>
                </a:cubicBezTo>
                <a:cubicBezTo>
                  <a:pt x="4478170" y="130412"/>
                  <a:pt x="4467101" y="131773"/>
                  <a:pt x="4452106" y="133695"/>
                </a:cubicBezTo>
                <a:cubicBezTo>
                  <a:pt x="4437112" y="135617"/>
                  <a:pt x="4419581" y="138185"/>
                  <a:pt x="4399514" y="141397"/>
                </a:cubicBezTo>
                <a:cubicBezTo>
                  <a:pt x="4402701" y="142513"/>
                  <a:pt x="4405269" y="144051"/>
                  <a:pt x="4407216" y="146011"/>
                </a:cubicBezTo>
                <a:cubicBezTo>
                  <a:pt x="4409088" y="149880"/>
                  <a:pt x="4408856" y="152540"/>
                  <a:pt x="4406518" y="153992"/>
                </a:cubicBezTo>
                <a:cubicBezTo>
                  <a:pt x="4404180" y="155443"/>
                  <a:pt x="4404245" y="157142"/>
                  <a:pt x="4406714" y="159089"/>
                </a:cubicBezTo>
                <a:cubicBezTo>
                  <a:pt x="4409182" y="161036"/>
                  <a:pt x="4416648" y="166350"/>
                  <a:pt x="4429112" y="175032"/>
                </a:cubicBezTo>
                <a:cubicBezTo>
                  <a:pt x="4439791" y="162865"/>
                  <a:pt x="4445874" y="155291"/>
                  <a:pt x="4447362" y="152308"/>
                </a:cubicBezTo>
                <a:cubicBezTo>
                  <a:pt x="4448851" y="149325"/>
                  <a:pt x="4449861" y="145558"/>
                  <a:pt x="4450395" y="141006"/>
                </a:cubicBezTo>
                <a:cubicBezTo>
                  <a:pt x="4450928" y="136455"/>
                  <a:pt x="4457368" y="137220"/>
                  <a:pt x="4469714" y="143304"/>
                </a:cubicBezTo>
                <a:cubicBezTo>
                  <a:pt x="4482061" y="149387"/>
                  <a:pt x="4483859" y="154584"/>
                  <a:pt x="4475109" y="158894"/>
                </a:cubicBezTo>
                <a:cubicBezTo>
                  <a:pt x="4466359" y="163203"/>
                  <a:pt x="4454394" y="171070"/>
                  <a:pt x="4439214" y="182492"/>
                </a:cubicBezTo>
                <a:cubicBezTo>
                  <a:pt x="4446730" y="187168"/>
                  <a:pt x="4454801" y="192448"/>
                  <a:pt x="4463426" y="198333"/>
                </a:cubicBezTo>
                <a:cubicBezTo>
                  <a:pt x="4472052" y="204218"/>
                  <a:pt x="4482430" y="210007"/>
                  <a:pt x="4494559" y="215699"/>
                </a:cubicBezTo>
                <a:cubicBezTo>
                  <a:pt x="4506689" y="221392"/>
                  <a:pt x="4519259" y="225051"/>
                  <a:pt x="4532269" y="226675"/>
                </a:cubicBezTo>
                <a:cubicBezTo>
                  <a:pt x="4545279" y="228300"/>
                  <a:pt x="4552088" y="230520"/>
                  <a:pt x="4552695" y="233336"/>
                </a:cubicBezTo>
                <a:cubicBezTo>
                  <a:pt x="4553303" y="236151"/>
                  <a:pt x="4547114" y="238631"/>
                  <a:pt x="4534129" y="240777"/>
                </a:cubicBezTo>
                <a:cubicBezTo>
                  <a:pt x="4521144" y="242923"/>
                  <a:pt x="4510059" y="244392"/>
                  <a:pt x="4500875" y="245186"/>
                </a:cubicBezTo>
                <a:cubicBezTo>
                  <a:pt x="4491691" y="245980"/>
                  <a:pt x="4483571" y="243698"/>
                  <a:pt x="4476514" y="238340"/>
                </a:cubicBezTo>
                <a:cubicBezTo>
                  <a:pt x="4469457" y="232982"/>
                  <a:pt x="4459703" y="224663"/>
                  <a:pt x="4447251" y="213383"/>
                </a:cubicBezTo>
                <a:cubicBezTo>
                  <a:pt x="4434799" y="202103"/>
                  <a:pt x="4417367" y="185866"/>
                  <a:pt x="4394956" y="164670"/>
                </a:cubicBezTo>
                <a:lnTo>
                  <a:pt x="4383180" y="177097"/>
                </a:lnTo>
                <a:cubicBezTo>
                  <a:pt x="4394069" y="182356"/>
                  <a:pt x="4398516" y="186852"/>
                  <a:pt x="4396519" y="190585"/>
                </a:cubicBezTo>
                <a:cubicBezTo>
                  <a:pt x="4394522" y="194318"/>
                  <a:pt x="4393155" y="199338"/>
                  <a:pt x="4392417" y="205644"/>
                </a:cubicBezTo>
                <a:cubicBezTo>
                  <a:pt x="4391679" y="211951"/>
                  <a:pt x="4391462" y="217960"/>
                  <a:pt x="4391766" y="223671"/>
                </a:cubicBezTo>
                <a:cubicBezTo>
                  <a:pt x="4392069" y="229382"/>
                  <a:pt x="4397303" y="229627"/>
                  <a:pt x="4407467" y="224406"/>
                </a:cubicBezTo>
                <a:cubicBezTo>
                  <a:pt x="4417631" y="219184"/>
                  <a:pt x="4426241" y="214903"/>
                  <a:pt x="4433298" y="211560"/>
                </a:cubicBezTo>
                <a:cubicBezTo>
                  <a:pt x="4440355" y="208218"/>
                  <a:pt x="4441335" y="209942"/>
                  <a:pt x="4436237" y="216732"/>
                </a:cubicBezTo>
                <a:cubicBezTo>
                  <a:pt x="4431140" y="223522"/>
                  <a:pt x="4422644" y="231906"/>
                  <a:pt x="4410751" y="241884"/>
                </a:cubicBezTo>
                <a:cubicBezTo>
                  <a:pt x="4398857" y="251862"/>
                  <a:pt x="4391022" y="260165"/>
                  <a:pt x="4387245" y="266794"/>
                </a:cubicBezTo>
                <a:cubicBezTo>
                  <a:pt x="4383469" y="273423"/>
                  <a:pt x="4379081" y="274440"/>
                  <a:pt x="4374083" y="269845"/>
                </a:cubicBezTo>
                <a:cubicBezTo>
                  <a:pt x="4369085" y="265250"/>
                  <a:pt x="4365631" y="261641"/>
                  <a:pt x="4363721" y="259018"/>
                </a:cubicBezTo>
                <a:cubicBezTo>
                  <a:pt x="4361811" y="256395"/>
                  <a:pt x="4362998" y="251210"/>
                  <a:pt x="4367283" y="243465"/>
                </a:cubicBezTo>
                <a:cubicBezTo>
                  <a:pt x="4371568" y="235720"/>
                  <a:pt x="4373903" y="224812"/>
                  <a:pt x="4374288" y="210742"/>
                </a:cubicBezTo>
                <a:cubicBezTo>
                  <a:pt x="4374672" y="196671"/>
                  <a:pt x="4374666" y="187924"/>
                  <a:pt x="4374269" y="184501"/>
                </a:cubicBezTo>
                <a:cubicBezTo>
                  <a:pt x="4350221" y="209951"/>
                  <a:pt x="4326991" y="225848"/>
                  <a:pt x="4304580" y="232191"/>
                </a:cubicBezTo>
                <a:cubicBezTo>
                  <a:pt x="4282169" y="238535"/>
                  <a:pt x="4279475" y="236188"/>
                  <a:pt x="4296497" y="225150"/>
                </a:cubicBezTo>
                <a:cubicBezTo>
                  <a:pt x="4313519" y="214112"/>
                  <a:pt x="4332213" y="198801"/>
                  <a:pt x="4352577" y="179218"/>
                </a:cubicBezTo>
                <a:cubicBezTo>
                  <a:pt x="4366707" y="165656"/>
                  <a:pt x="4375949" y="155596"/>
                  <a:pt x="4380305" y="149038"/>
                </a:cubicBezTo>
                <a:lnTo>
                  <a:pt x="4382646" y="144409"/>
                </a:lnTo>
                <a:lnTo>
                  <a:pt x="4356719" y="150345"/>
                </a:lnTo>
                <a:cubicBezTo>
                  <a:pt x="4349248" y="152094"/>
                  <a:pt x="4344057" y="153359"/>
                  <a:pt x="4341146" y="154140"/>
                </a:cubicBezTo>
                <a:cubicBezTo>
                  <a:pt x="4335323" y="155703"/>
                  <a:pt x="4328008" y="153229"/>
                  <a:pt x="4319203" y="146718"/>
                </a:cubicBezTo>
                <a:cubicBezTo>
                  <a:pt x="4310397" y="140206"/>
                  <a:pt x="4311544" y="136696"/>
                  <a:pt x="4322644" y="136188"/>
                </a:cubicBezTo>
                <a:cubicBezTo>
                  <a:pt x="4333744" y="135679"/>
                  <a:pt x="4358543" y="131717"/>
                  <a:pt x="4397040" y="124300"/>
                </a:cubicBezTo>
                <a:lnTo>
                  <a:pt x="4397040" y="106292"/>
                </a:lnTo>
                <a:cubicBezTo>
                  <a:pt x="4389598" y="107855"/>
                  <a:pt x="4382790" y="109024"/>
                  <a:pt x="4376613" y="109799"/>
                </a:cubicBezTo>
                <a:cubicBezTo>
                  <a:pt x="4370437" y="110574"/>
                  <a:pt x="4363932" y="108887"/>
                  <a:pt x="4357098" y="104739"/>
                </a:cubicBezTo>
                <a:cubicBezTo>
                  <a:pt x="4350264" y="100590"/>
                  <a:pt x="4351728" y="97480"/>
                  <a:pt x="4361488" y="95409"/>
                </a:cubicBezTo>
                <a:cubicBezTo>
                  <a:pt x="4371249" y="93338"/>
                  <a:pt x="4383099" y="90560"/>
                  <a:pt x="4397040" y="87075"/>
                </a:cubicBezTo>
                <a:lnTo>
                  <a:pt x="4397040" y="70108"/>
                </a:lnTo>
                <a:cubicBezTo>
                  <a:pt x="4386671" y="71621"/>
                  <a:pt x="4377794" y="73361"/>
                  <a:pt x="4370409" y="75327"/>
                </a:cubicBezTo>
                <a:cubicBezTo>
                  <a:pt x="4363023" y="77292"/>
                  <a:pt x="4355498" y="75779"/>
                  <a:pt x="4347834" y="70787"/>
                </a:cubicBezTo>
                <a:cubicBezTo>
                  <a:pt x="4340169" y="65795"/>
                  <a:pt x="4343046" y="61882"/>
                  <a:pt x="4356466" y="59048"/>
                </a:cubicBezTo>
                <a:cubicBezTo>
                  <a:pt x="4369885" y="56215"/>
                  <a:pt x="4383410" y="53836"/>
                  <a:pt x="4397040" y="51914"/>
                </a:cubicBezTo>
                <a:cubicBezTo>
                  <a:pt x="4397040" y="43319"/>
                  <a:pt x="4396668" y="36216"/>
                  <a:pt x="4395924" y="30604"/>
                </a:cubicBezTo>
                <a:cubicBezTo>
                  <a:pt x="4395179" y="24992"/>
                  <a:pt x="4393623" y="19448"/>
                  <a:pt x="4391254" y="13972"/>
                </a:cubicBezTo>
                <a:cubicBezTo>
                  <a:pt x="4388885" y="8497"/>
                  <a:pt x="4391852" y="6574"/>
                  <a:pt x="4400156" y="8205"/>
                </a:cubicBezTo>
                <a:close/>
                <a:moveTo>
                  <a:pt x="3220110" y="6799"/>
                </a:moveTo>
                <a:cubicBezTo>
                  <a:pt x="3221850" y="6708"/>
                  <a:pt x="3224076" y="7022"/>
                  <a:pt x="3226786" y="7740"/>
                </a:cubicBezTo>
                <a:cubicBezTo>
                  <a:pt x="3237625" y="10611"/>
                  <a:pt x="3245237" y="14078"/>
                  <a:pt x="3249621" y="18139"/>
                </a:cubicBezTo>
                <a:cubicBezTo>
                  <a:pt x="3254006" y="22201"/>
                  <a:pt x="3255013" y="27150"/>
                  <a:pt x="3252644" y="32985"/>
                </a:cubicBezTo>
                <a:cubicBezTo>
                  <a:pt x="3250276" y="38820"/>
                  <a:pt x="3248738" y="45700"/>
                  <a:pt x="3248031" y="53626"/>
                </a:cubicBezTo>
                <a:cubicBezTo>
                  <a:pt x="3250387" y="53712"/>
                  <a:pt x="3256396" y="52178"/>
                  <a:pt x="3266058" y="49021"/>
                </a:cubicBezTo>
                <a:cubicBezTo>
                  <a:pt x="3275719" y="45865"/>
                  <a:pt x="3283690" y="47741"/>
                  <a:pt x="3289972" y="54649"/>
                </a:cubicBezTo>
                <a:cubicBezTo>
                  <a:pt x="3296254" y="61557"/>
                  <a:pt x="3295405" y="66245"/>
                  <a:pt x="3287424" y="68713"/>
                </a:cubicBezTo>
                <a:cubicBezTo>
                  <a:pt x="3279443" y="71181"/>
                  <a:pt x="3266244" y="73829"/>
                  <a:pt x="3247826" y="76657"/>
                </a:cubicBezTo>
                <a:cubicBezTo>
                  <a:pt x="3245581" y="122235"/>
                  <a:pt x="3243702" y="154636"/>
                  <a:pt x="3242189" y="173860"/>
                </a:cubicBezTo>
                <a:cubicBezTo>
                  <a:pt x="3252607" y="172347"/>
                  <a:pt x="3263496" y="170611"/>
                  <a:pt x="3274857" y="168651"/>
                </a:cubicBezTo>
                <a:cubicBezTo>
                  <a:pt x="3286218" y="166692"/>
                  <a:pt x="3296012" y="165929"/>
                  <a:pt x="3304241" y="166363"/>
                </a:cubicBezTo>
                <a:cubicBezTo>
                  <a:pt x="3312470" y="166797"/>
                  <a:pt x="3319555" y="171020"/>
                  <a:pt x="3325496" y="179032"/>
                </a:cubicBezTo>
                <a:cubicBezTo>
                  <a:pt x="3331436" y="187044"/>
                  <a:pt x="3331133" y="191323"/>
                  <a:pt x="3324584" y="191868"/>
                </a:cubicBezTo>
                <a:cubicBezTo>
                  <a:pt x="3318036" y="192414"/>
                  <a:pt x="3310005" y="192687"/>
                  <a:pt x="3300493" y="192687"/>
                </a:cubicBezTo>
                <a:cubicBezTo>
                  <a:pt x="3291191" y="192687"/>
                  <a:pt x="3278804" y="192879"/>
                  <a:pt x="3263332" y="193264"/>
                </a:cubicBezTo>
                <a:cubicBezTo>
                  <a:pt x="3247860" y="193648"/>
                  <a:pt x="3231281" y="194801"/>
                  <a:pt x="3213596" y="196724"/>
                </a:cubicBezTo>
                <a:lnTo>
                  <a:pt x="3170233" y="202411"/>
                </a:lnTo>
                <a:lnTo>
                  <a:pt x="3178193" y="206286"/>
                </a:lnTo>
                <a:cubicBezTo>
                  <a:pt x="3190509" y="214633"/>
                  <a:pt x="3193885" y="220766"/>
                  <a:pt x="3188323" y="224685"/>
                </a:cubicBezTo>
                <a:cubicBezTo>
                  <a:pt x="3182760" y="228604"/>
                  <a:pt x="3173347" y="236802"/>
                  <a:pt x="3160083" y="249279"/>
                </a:cubicBezTo>
                <a:cubicBezTo>
                  <a:pt x="3146818" y="261755"/>
                  <a:pt x="3133036" y="271008"/>
                  <a:pt x="3118736" y="277035"/>
                </a:cubicBezTo>
                <a:cubicBezTo>
                  <a:pt x="3104436" y="283063"/>
                  <a:pt x="3102052" y="281382"/>
                  <a:pt x="3111583" y="271994"/>
                </a:cubicBezTo>
                <a:cubicBezTo>
                  <a:pt x="3121114" y="262605"/>
                  <a:pt x="3131427" y="251248"/>
                  <a:pt x="3142521" y="237921"/>
                </a:cubicBezTo>
                <a:cubicBezTo>
                  <a:pt x="3153615" y="224595"/>
                  <a:pt x="3158579" y="213895"/>
                  <a:pt x="3157413" y="205821"/>
                </a:cubicBezTo>
                <a:lnTo>
                  <a:pt x="3157664" y="204059"/>
                </a:lnTo>
                <a:lnTo>
                  <a:pt x="3151255" y="204900"/>
                </a:lnTo>
                <a:cubicBezTo>
                  <a:pt x="3127381" y="208429"/>
                  <a:pt x="3110362" y="211359"/>
                  <a:pt x="3100198" y="213690"/>
                </a:cubicBezTo>
                <a:cubicBezTo>
                  <a:pt x="3090034" y="216022"/>
                  <a:pt x="3081173" y="213972"/>
                  <a:pt x="3073613" y="207542"/>
                </a:cubicBezTo>
                <a:cubicBezTo>
                  <a:pt x="3066054" y="201111"/>
                  <a:pt x="3065344" y="197598"/>
                  <a:pt x="3071483" y="197003"/>
                </a:cubicBezTo>
                <a:cubicBezTo>
                  <a:pt x="3077623" y="196408"/>
                  <a:pt x="3087609" y="195530"/>
                  <a:pt x="3101444" y="194370"/>
                </a:cubicBezTo>
                <a:cubicBezTo>
                  <a:pt x="3115279" y="193211"/>
                  <a:pt x="3133377" y="190833"/>
                  <a:pt x="3155739" y="187236"/>
                </a:cubicBezTo>
                <a:cubicBezTo>
                  <a:pt x="3156470" y="169885"/>
                  <a:pt x="3156470" y="138625"/>
                  <a:pt x="3155739" y="93456"/>
                </a:cubicBezTo>
                <a:cubicBezTo>
                  <a:pt x="3150691" y="95787"/>
                  <a:pt x="3144465" y="96953"/>
                  <a:pt x="3137061" y="96953"/>
                </a:cubicBezTo>
                <a:cubicBezTo>
                  <a:pt x="3130116" y="96953"/>
                  <a:pt x="3123502" y="94346"/>
                  <a:pt x="3117220" y="89130"/>
                </a:cubicBezTo>
                <a:cubicBezTo>
                  <a:pt x="3110938" y="83915"/>
                  <a:pt x="3112545" y="80796"/>
                  <a:pt x="3122038" y="79773"/>
                </a:cubicBezTo>
                <a:cubicBezTo>
                  <a:pt x="3131532" y="78750"/>
                  <a:pt x="3142350" y="76892"/>
                  <a:pt x="3154492" y="74201"/>
                </a:cubicBezTo>
                <a:cubicBezTo>
                  <a:pt x="3153748" y="62084"/>
                  <a:pt x="3151227" y="51930"/>
                  <a:pt x="3146930" y="43738"/>
                </a:cubicBezTo>
                <a:cubicBezTo>
                  <a:pt x="3142633" y="35546"/>
                  <a:pt x="3147901" y="33776"/>
                  <a:pt x="3162734" y="38426"/>
                </a:cubicBezTo>
                <a:cubicBezTo>
                  <a:pt x="3177567" y="43077"/>
                  <a:pt x="3184187" y="47902"/>
                  <a:pt x="3182593" y="52900"/>
                </a:cubicBezTo>
                <a:cubicBezTo>
                  <a:pt x="3180999" y="57898"/>
                  <a:pt x="3179849" y="63200"/>
                  <a:pt x="3179142" y="68806"/>
                </a:cubicBezTo>
                <a:cubicBezTo>
                  <a:pt x="3184066" y="68868"/>
                  <a:pt x="3198824" y="66363"/>
                  <a:pt x="3223418" y="61290"/>
                </a:cubicBezTo>
                <a:cubicBezTo>
                  <a:pt x="3224162" y="42836"/>
                  <a:pt x="3222200" y="28579"/>
                  <a:pt x="3217530" y="18521"/>
                </a:cubicBezTo>
                <a:cubicBezTo>
                  <a:pt x="3214028" y="10977"/>
                  <a:pt x="3214888" y="7070"/>
                  <a:pt x="3220110" y="6799"/>
                </a:cubicBezTo>
                <a:close/>
                <a:moveTo>
                  <a:pt x="173054" y="14"/>
                </a:moveTo>
                <a:cubicBezTo>
                  <a:pt x="174537" y="97"/>
                  <a:pt x="176348" y="551"/>
                  <a:pt x="178488" y="1378"/>
                </a:cubicBezTo>
                <a:cubicBezTo>
                  <a:pt x="187046" y="4683"/>
                  <a:pt x="194270" y="9064"/>
                  <a:pt x="200161" y="14521"/>
                </a:cubicBezTo>
                <a:cubicBezTo>
                  <a:pt x="206052" y="19978"/>
                  <a:pt x="206908" y="24567"/>
                  <a:pt x="202728" y="28288"/>
                </a:cubicBezTo>
                <a:cubicBezTo>
                  <a:pt x="198549" y="32008"/>
                  <a:pt x="193563" y="37726"/>
                  <a:pt x="187771" y="45440"/>
                </a:cubicBezTo>
                <a:cubicBezTo>
                  <a:pt x="181979" y="53154"/>
                  <a:pt x="172708" y="65997"/>
                  <a:pt x="159959" y="83968"/>
                </a:cubicBezTo>
                <a:cubicBezTo>
                  <a:pt x="171667" y="83286"/>
                  <a:pt x="181678" y="82349"/>
                  <a:pt x="189994" y="81159"/>
                </a:cubicBezTo>
                <a:cubicBezTo>
                  <a:pt x="198310" y="79968"/>
                  <a:pt x="208390" y="78195"/>
                  <a:pt x="220234" y="75838"/>
                </a:cubicBezTo>
                <a:cubicBezTo>
                  <a:pt x="232078" y="73482"/>
                  <a:pt x="242115" y="76030"/>
                  <a:pt x="250344" y="83484"/>
                </a:cubicBezTo>
                <a:cubicBezTo>
                  <a:pt x="258573" y="90938"/>
                  <a:pt x="256964" y="95623"/>
                  <a:pt x="245516" y="97539"/>
                </a:cubicBezTo>
                <a:cubicBezTo>
                  <a:pt x="234069" y="99455"/>
                  <a:pt x="220457" y="100810"/>
                  <a:pt x="204682" y="101604"/>
                </a:cubicBezTo>
                <a:cubicBezTo>
                  <a:pt x="188906" y="102398"/>
                  <a:pt x="172051" y="103080"/>
                  <a:pt x="154117" y="103650"/>
                </a:cubicBezTo>
                <a:cubicBezTo>
                  <a:pt x="167065" y="112431"/>
                  <a:pt x="180971" y="122924"/>
                  <a:pt x="195836" y="135128"/>
                </a:cubicBezTo>
                <a:cubicBezTo>
                  <a:pt x="210700" y="147331"/>
                  <a:pt x="224110" y="155939"/>
                  <a:pt x="236066" y="160949"/>
                </a:cubicBezTo>
                <a:cubicBezTo>
                  <a:pt x="248022" y="165960"/>
                  <a:pt x="259339" y="170862"/>
                  <a:pt x="270017" y="175655"/>
                </a:cubicBezTo>
                <a:cubicBezTo>
                  <a:pt x="280696" y="180449"/>
                  <a:pt x="278051" y="184095"/>
                  <a:pt x="262083" y="186594"/>
                </a:cubicBezTo>
                <a:cubicBezTo>
                  <a:pt x="246115" y="189093"/>
                  <a:pt x="234339" y="189930"/>
                  <a:pt x="226755" y="189106"/>
                </a:cubicBezTo>
                <a:cubicBezTo>
                  <a:pt x="219171" y="188281"/>
                  <a:pt x="211980" y="184256"/>
                  <a:pt x="205184" y="177032"/>
                </a:cubicBezTo>
                <a:cubicBezTo>
                  <a:pt x="198388" y="169808"/>
                  <a:pt x="189852" y="160298"/>
                  <a:pt x="179576" y="148503"/>
                </a:cubicBezTo>
                <a:cubicBezTo>
                  <a:pt x="169301" y="136709"/>
                  <a:pt x="156381" y="121863"/>
                  <a:pt x="140816" y="103967"/>
                </a:cubicBezTo>
                <a:cubicBezTo>
                  <a:pt x="124966" y="105517"/>
                  <a:pt x="110721" y="106788"/>
                  <a:pt x="98083" y="107780"/>
                </a:cubicBezTo>
                <a:cubicBezTo>
                  <a:pt x="106653" y="112568"/>
                  <a:pt x="108796" y="116679"/>
                  <a:pt x="104511" y="120115"/>
                </a:cubicBezTo>
                <a:cubicBezTo>
                  <a:pt x="100226" y="123550"/>
                  <a:pt x="94422" y="130086"/>
                  <a:pt x="87098" y="139723"/>
                </a:cubicBezTo>
                <a:cubicBezTo>
                  <a:pt x="79775" y="149359"/>
                  <a:pt x="69986" y="160500"/>
                  <a:pt x="57732" y="173144"/>
                </a:cubicBezTo>
                <a:cubicBezTo>
                  <a:pt x="45479" y="185788"/>
                  <a:pt x="31024" y="195319"/>
                  <a:pt x="14368" y="201737"/>
                </a:cubicBezTo>
                <a:cubicBezTo>
                  <a:pt x="-2289" y="208156"/>
                  <a:pt x="-4462" y="206057"/>
                  <a:pt x="7847" y="195440"/>
                </a:cubicBezTo>
                <a:cubicBezTo>
                  <a:pt x="20157" y="184824"/>
                  <a:pt x="33793" y="170884"/>
                  <a:pt x="48756" y="153619"/>
                </a:cubicBezTo>
                <a:cubicBezTo>
                  <a:pt x="63720" y="136355"/>
                  <a:pt x="72727" y="121745"/>
                  <a:pt x="75778" y="109790"/>
                </a:cubicBezTo>
                <a:cubicBezTo>
                  <a:pt x="56740" y="112903"/>
                  <a:pt x="42704" y="115433"/>
                  <a:pt x="33669" y="117380"/>
                </a:cubicBezTo>
                <a:cubicBezTo>
                  <a:pt x="24634" y="119327"/>
                  <a:pt x="15772" y="115997"/>
                  <a:pt x="7085" y="107390"/>
                </a:cubicBezTo>
                <a:cubicBezTo>
                  <a:pt x="-1603" y="98782"/>
                  <a:pt x="455" y="94876"/>
                  <a:pt x="13261" y="95669"/>
                </a:cubicBezTo>
                <a:cubicBezTo>
                  <a:pt x="26066" y="96463"/>
                  <a:pt x="42949" y="95890"/>
                  <a:pt x="63909" y="93949"/>
                </a:cubicBezTo>
                <a:cubicBezTo>
                  <a:pt x="84869" y="92008"/>
                  <a:pt x="111683" y="89549"/>
                  <a:pt x="144350" y="86572"/>
                </a:cubicBezTo>
                <a:cubicBezTo>
                  <a:pt x="150006" y="74542"/>
                  <a:pt x="155944" y="60803"/>
                  <a:pt x="162163" y="45356"/>
                </a:cubicBezTo>
                <a:cubicBezTo>
                  <a:pt x="168383" y="29909"/>
                  <a:pt x="170519" y="17891"/>
                  <a:pt x="168572" y="9303"/>
                </a:cubicBezTo>
                <a:cubicBezTo>
                  <a:pt x="167112" y="2861"/>
                  <a:pt x="168606" y="-235"/>
                  <a:pt x="173054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099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7" grpId="0" bldLvl="0" animBg="1"/>
      <p:bldP spid="4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2267997" y="2989144"/>
            <a:ext cx="793750" cy="793750"/>
          </a:xfrm>
          <a:prstGeom prst="rect">
            <a:avLst/>
          </a:prstGeom>
          <a:solidFill>
            <a:srgbClr val="EAF6F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等腰三角形 9"/>
          <p:cNvSpPr/>
          <p:nvPr/>
        </p:nvSpPr>
        <p:spPr>
          <a:xfrm>
            <a:off x="3250662" y="2989144"/>
            <a:ext cx="936625" cy="793750"/>
          </a:xfrm>
          <a:prstGeom prst="triangle">
            <a:avLst>
              <a:gd name="adj" fmla="val 50000"/>
            </a:avLst>
          </a:prstGeom>
          <a:solidFill>
            <a:srgbClr val="EAF6F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平行四边形 10"/>
          <p:cNvSpPr/>
          <p:nvPr/>
        </p:nvSpPr>
        <p:spPr>
          <a:xfrm>
            <a:off x="4376197" y="3022481"/>
            <a:ext cx="1081088" cy="719138"/>
          </a:xfrm>
          <a:prstGeom prst="parallelogram">
            <a:avLst>
              <a:gd name="adj" fmla="val 25061"/>
            </a:avLst>
          </a:prstGeom>
          <a:solidFill>
            <a:srgbClr val="EAF6F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梯形 25"/>
          <p:cNvSpPr/>
          <p:nvPr/>
        </p:nvSpPr>
        <p:spPr bwMode="auto">
          <a:xfrm>
            <a:off x="5625560" y="3022481"/>
            <a:ext cx="935038" cy="719138"/>
          </a:xfrm>
          <a:prstGeom prst="trapezoid">
            <a:avLst/>
          </a:prstGeom>
          <a:solidFill>
            <a:srgbClr val="EAF6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17"/>
          <p:cNvSpPr/>
          <p:nvPr/>
        </p:nvSpPr>
        <p:spPr>
          <a:xfrm>
            <a:off x="6743162" y="2989144"/>
            <a:ext cx="790575" cy="793750"/>
          </a:xfrm>
          <a:prstGeom prst="ellipse">
            <a:avLst/>
          </a:prstGeom>
          <a:solidFill>
            <a:srgbClr val="EAF6F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六边形 18"/>
          <p:cNvSpPr/>
          <p:nvPr/>
        </p:nvSpPr>
        <p:spPr>
          <a:xfrm>
            <a:off x="7779799" y="2955806"/>
            <a:ext cx="936625" cy="863600"/>
          </a:xfrm>
          <a:prstGeom prst="hexagon">
            <a:avLst>
              <a:gd name="adj" fmla="val 25050"/>
              <a:gd name="vf" fmla="val 115470"/>
            </a:avLst>
          </a:prstGeom>
          <a:solidFill>
            <a:srgbClr val="EAF6F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40264" y="1806092"/>
            <a:ext cx="8172835" cy="887179"/>
          </a:xfrm>
          <a:custGeom>
            <a:avLst/>
            <a:gdLst/>
            <a:ahLst/>
            <a:cxnLst/>
            <a:rect l="l" t="t" r="r" b="b"/>
            <a:pathLst>
              <a:path w="8172835" h="887179">
                <a:moveTo>
                  <a:pt x="5775116" y="793804"/>
                </a:moveTo>
                <a:lnTo>
                  <a:pt x="5821170" y="793804"/>
                </a:lnTo>
                <a:lnTo>
                  <a:pt x="5821170" y="839836"/>
                </a:lnTo>
                <a:lnTo>
                  <a:pt x="5775116" y="839836"/>
                </a:lnTo>
                <a:close/>
                <a:moveTo>
                  <a:pt x="2553113" y="788499"/>
                </a:moveTo>
                <a:cubicBezTo>
                  <a:pt x="2557096" y="787856"/>
                  <a:pt x="2561498" y="788154"/>
                  <a:pt x="2566320" y="789394"/>
                </a:cubicBezTo>
                <a:cubicBezTo>
                  <a:pt x="2575964" y="791875"/>
                  <a:pt x="2582263" y="797092"/>
                  <a:pt x="2585217" y="805043"/>
                </a:cubicBezTo>
                <a:cubicBezTo>
                  <a:pt x="2588171" y="812995"/>
                  <a:pt x="2587755" y="822943"/>
                  <a:pt x="2583969" y="834889"/>
                </a:cubicBezTo>
                <a:cubicBezTo>
                  <a:pt x="2580183" y="846834"/>
                  <a:pt x="2573307" y="858260"/>
                  <a:pt x="2563341" y="869165"/>
                </a:cubicBezTo>
                <a:cubicBezTo>
                  <a:pt x="2553374" y="880071"/>
                  <a:pt x="2543766" y="886008"/>
                  <a:pt x="2534517" y="886976"/>
                </a:cubicBezTo>
                <a:cubicBezTo>
                  <a:pt x="2525268" y="887944"/>
                  <a:pt x="2523461" y="885460"/>
                  <a:pt x="2529096" y="879523"/>
                </a:cubicBezTo>
                <a:cubicBezTo>
                  <a:pt x="2534732" y="873586"/>
                  <a:pt x="2539927" y="867595"/>
                  <a:pt x="2544681" y="861551"/>
                </a:cubicBezTo>
                <a:cubicBezTo>
                  <a:pt x="2549434" y="855506"/>
                  <a:pt x="2553568" y="848268"/>
                  <a:pt x="2557081" y="839836"/>
                </a:cubicBezTo>
                <a:cubicBezTo>
                  <a:pt x="2550757" y="839836"/>
                  <a:pt x="2545441" y="838219"/>
                  <a:pt x="2541131" y="834986"/>
                </a:cubicBezTo>
                <a:cubicBezTo>
                  <a:pt x="2536822" y="831752"/>
                  <a:pt x="2533904" y="827522"/>
                  <a:pt x="2532377" y="822295"/>
                </a:cubicBezTo>
                <a:cubicBezTo>
                  <a:pt x="2530849" y="817068"/>
                  <a:pt x="2530570" y="812185"/>
                  <a:pt x="2531538" y="807646"/>
                </a:cubicBezTo>
                <a:cubicBezTo>
                  <a:pt x="2532506" y="803107"/>
                  <a:pt x="2536134" y="798311"/>
                  <a:pt x="2542422" y="793256"/>
                </a:cubicBezTo>
                <a:cubicBezTo>
                  <a:pt x="2545566" y="790728"/>
                  <a:pt x="2549130" y="789143"/>
                  <a:pt x="2553113" y="788499"/>
                </a:cubicBezTo>
                <a:close/>
                <a:moveTo>
                  <a:pt x="732374" y="764077"/>
                </a:moveTo>
                <a:cubicBezTo>
                  <a:pt x="756336" y="769698"/>
                  <a:pt x="774175" y="776022"/>
                  <a:pt x="785891" y="783049"/>
                </a:cubicBezTo>
                <a:cubicBezTo>
                  <a:pt x="797607" y="790076"/>
                  <a:pt x="806064" y="796428"/>
                  <a:pt x="811263" y="802107"/>
                </a:cubicBezTo>
                <a:cubicBezTo>
                  <a:pt x="816461" y="807786"/>
                  <a:pt x="819756" y="815544"/>
                  <a:pt x="821147" y="825381"/>
                </a:cubicBezTo>
                <a:cubicBezTo>
                  <a:pt x="822538" y="835219"/>
                  <a:pt x="818878" y="843235"/>
                  <a:pt x="810166" y="849430"/>
                </a:cubicBezTo>
                <a:cubicBezTo>
                  <a:pt x="801454" y="855625"/>
                  <a:pt x="792785" y="848831"/>
                  <a:pt x="784160" y="829049"/>
                </a:cubicBezTo>
                <a:cubicBezTo>
                  <a:pt x="775534" y="809266"/>
                  <a:pt x="757462" y="790979"/>
                  <a:pt x="729943" y="774187"/>
                </a:cubicBezTo>
                <a:close/>
                <a:moveTo>
                  <a:pt x="1922547" y="756060"/>
                </a:moveTo>
                <a:cubicBezTo>
                  <a:pt x="1924871" y="755930"/>
                  <a:pt x="1927941" y="756451"/>
                  <a:pt x="1931759" y="757624"/>
                </a:cubicBezTo>
                <a:cubicBezTo>
                  <a:pt x="1947032" y="762313"/>
                  <a:pt x="1958081" y="767855"/>
                  <a:pt x="1964907" y="774251"/>
                </a:cubicBezTo>
                <a:cubicBezTo>
                  <a:pt x="1971733" y="780647"/>
                  <a:pt x="1973995" y="788903"/>
                  <a:pt x="1971693" y="799020"/>
                </a:cubicBezTo>
                <a:cubicBezTo>
                  <a:pt x="1969391" y="809137"/>
                  <a:pt x="1962792" y="810381"/>
                  <a:pt x="1951893" y="802752"/>
                </a:cubicBezTo>
                <a:cubicBezTo>
                  <a:pt x="1940994" y="795123"/>
                  <a:pt x="1930970" y="785809"/>
                  <a:pt x="1921822" y="774811"/>
                </a:cubicBezTo>
                <a:cubicBezTo>
                  <a:pt x="1915336" y="762700"/>
                  <a:pt x="1915578" y="756450"/>
                  <a:pt x="1922547" y="756060"/>
                </a:cubicBezTo>
                <a:close/>
                <a:moveTo>
                  <a:pt x="1239429" y="752793"/>
                </a:moveTo>
                <a:cubicBezTo>
                  <a:pt x="1242000" y="753050"/>
                  <a:pt x="1245260" y="753768"/>
                  <a:pt x="1249209" y="754946"/>
                </a:cubicBezTo>
                <a:cubicBezTo>
                  <a:pt x="1265004" y="759656"/>
                  <a:pt x="1275832" y="765213"/>
                  <a:pt x="1281689" y="771616"/>
                </a:cubicBezTo>
                <a:cubicBezTo>
                  <a:pt x="1287547" y="778019"/>
                  <a:pt x="1289577" y="785365"/>
                  <a:pt x="1287777" y="793654"/>
                </a:cubicBezTo>
                <a:cubicBezTo>
                  <a:pt x="1285977" y="801942"/>
                  <a:pt x="1281521" y="804176"/>
                  <a:pt x="1274408" y="800354"/>
                </a:cubicBezTo>
                <a:cubicBezTo>
                  <a:pt x="1267296" y="796532"/>
                  <a:pt x="1260469" y="791825"/>
                  <a:pt x="1253930" y="786232"/>
                </a:cubicBezTo>
                <a:cubicBezTo>
                  <a:pt x="1247477" y="780683"/>
                  <a:pt x="1241128" y="772903"/>
                  <a:pt x="1234883" y="762894"/>
                </a:cubicBezTo>
                <a:cubicBezTo>
                  <a:pt x="1230199" y="755387"/>
                  <a:pt x="1231714" y="752020"/>
                  <a:pt x="1239429" y="752793"/>
                </a:cubicBezTo>
                <a:close/>
                <a:moveTo>
                  <a:pt x="2399813" y="720895"/>
                </a:moveTo>
                <a:cubicBezTo>
                  <a:pt x="2403978" y="721318"/>
                  <a:pt x="2410227" y="724892"/>
                  <a:pt x="2418559" y="731618"/>
                </a:cubicBezTo>
                <a:cubicBezTo>
                  <a:pt x="2430791" y="744753"/>
                  <a:pt x="2433978" y="752461"/>
                  <a:pt x="2428120" y="754741"/>
                </a:cubicBezTo>
                <a:cubicBezTo>
                  <a:pt x="2422262" y="757021"/>
                  <a:pt x="2414906" y="765916"/>
                  <a:pt x="2406051" y="781425"/>
                </a:cubicBezTo>
                <a:cubicBezTo>
                  <a:pt x="2397196" y="796934"/>
                  <a:pt x="2384777" y="811991"/>
                  <a:pt x="2368795" y="826597"/>
                </a:cubicBezTo>
                <a:cubicBezTo>
                  <a:pt x="2352813" y="841202"/>
                  <a:pt x="2339480" y="851294"/>
                  <a:pt x="2328796" y="856872"/>
                </a:cubicBezTo>
                <a:cubicBezTo>
                  <a:pt x="2318113" y="862451"/>
                  <a:pt x="2306214" y="866853"/>
                  <a:pt x="2293100" y="870080"/>
                </a:cubicBezTo>
                <a:cubicBezTo>
                  <a:pt x="2279986" y="873306"/>
                  <a:pt x="2280588" y="869875"/>
                  <a:pt x="2294907" y="859787"/>
                </a:cubicBezTo>
                <a:cubicBezTo>
                  <a:pt x="2309226" y="849699"/>
                  <a:pt x="2325032" y="835789"/>
                  <a:pt x="2342326" y="818057"/>
                </a:cubicBezTo>
                <a:cubicBezTo>
                  <a:pt x="2359621" y="800325"/>
                  <a:pt x="2372484" y="783246"/>
                  <a:pt x="2380916" y="766819"/>
                </a:cubicBezTo>
                <a:cubicBezTo>
                  <a:pt x="2389348" y="750393"/>
                  <a:pt x="2393564" y="737813"/>
                  <a:pt x="2393564" y="729080"/>
                </a:cubicBezTo>
                <a:cubicBezTo>
                  <a:pt x="2393564" y="723200"/>
                  <a:pt x="2395647" y="720472"/>
                  <a:pt x="2399813" y="720895"/>
                </a:cubicBezTo>
                <a:close/>
                <a:moveTo>
                  <a:pt x="618638" y="720895"/>
                </a:moveTo>
                <a:cubicBezTo>
                  <a:pt x="622804" y="721318"/>
                  <a:pt x="629053" y="724892"/>
                  <a:pt x="637384" y="731618"/>
                </a:cubicBezTo>
                <a:cubicBezTo>
                  <a:pt x="649616" y="744753"/>
                  <a:pt x="652804" y="752461"/>
                  <a:pt x="646945" y="754741"/>
                </a:cubicBezTo>
                <a:cubicBezTo>
                  <a:pt x="641088" y="757021"/>
                  <a:pt x="633731" y="765916"/>
                  <a:pt x="624876" y="781425"/>
                </a:cubicBezTo>
                <a:cubicBezTo>
                  <a:pt x="616021" y="796934"/>
                  <a:pt x="603602" y="811991"/>
                  <a:pt x="587620" y="826597"/>
                </a:cubicBezTo>
                <a:cubicBezTo>
                  <a:pt x="571638" y="841202"/>
                  <a:pt x="558305" y="851294"/>
                  <a:pt x="547622" y="856872"/>
                </a:cubicBezTo>
                <a:cubicBezTo>
                  <a:pt x="536938" y="862451"/>
                  <a:pt x="525039" y="866853"/>
                  <a:pt x="511925" y="870080"/>
                </a:cubicBezTo>
                <a:cubicBezTo>
                  <a:pt x="498812" y="873306"/>
                  <a:pt x="499414" y="869875"/>
                  <a:pt x="513732" y="859787"/>
                </a:cubicBezTo>
                <a:cubicBezTo>
                  <a:pt x="528051" y="849699"/>
                  <a:pt x="543858" y="835789"/>
                  <a:pt x="561152" y="818057"/>
                </a:cubicBezTo>
                <a:cubicBezTo>
                  <a:pt x="578446" y="800325"/>
                  <a:pt x="591309" y="783246"/>
                  <a:pt x="599741" y="766819"/>
                </a:cubicBezTo>
                <a:cubicBezTo>
                  <a:pt x="608173" y="750393"/>
                  <a:pt x="612389" y="737813"/>
                  <a:pt x="612389" y="729080"/>
                </a:cubicBezTo>
                <a:cubicBezTo>
                  <a:pt x="612389" y="723200"/>
                  <a:pt x="614472" y="720472"/>
                  <a:pt x="618638" y="720895"/>
                </a:cubicBezTo>
                <a:close/>
                <a:moveTo>
                  <a:pt x="1930084" y="720707"/>
                </a:moveTo>
                <a:cubicBezTo>
                  <a:pt x="1933284" y="719893"/>
                  <a:pt x="1939058" y="720820"/>
                  <a:pt x="1947408" y="723487"/>
                </a:cubicBezTo>
                <a:cubicBezTo>
                  <a:pt x="1964107" y="728821"/>
                  <a:pt x="1972457" y="737433"/>
                  <a:pt x="1972457" y="749321"/>
                </a:cubicBezTo>
                <a:cubicBezTo>
                  <a:pt x="1972457" y="761969"/>
                  <a:pt x="1964778" y="763941"/>
                  <a:pt x="1949420" y="755236"/>
                </a:cubicBezTo>
                <a:cubicBezTo>
                  <a:pt x="1939180" y="745915"/>
                  <a:pt x="1932110" y="736959"/>
                  <a:pt x="1928210" y="728370"/>
                </a:cubicBezTo>
                <a:cubicBezTo>
                  <a:pt x="1926260" y="724075"/>
                  <a:pt x="1926885" y="721520"/>
                  <a:pt x="1930084" y="720707"/>
                </a:cubicBezTo>
                <a:close/>
                <a:moveTo>
                  <a:pt x="3720763" y="712947"/>
                </a:moveTo>
                <a:lnTo>
                  <a:pt x="3669638" y="725203"/>
                </a:lnTo>
                <a:lnTo>
                  <a:pt x="3675258" y="728058"/>
                </a:lnTo>
                <a:cubicBezTo>
                  <a:pt x="3687011" y="734633"/>
                  <a:pt x="3691893" y="740168"/>
                  <a:pt x="3689907" y="744664"/>
                </a:cubicBezTo>
                <a:cubicBezTo>
                  <a:pt x="3687921" y="749159"/>
                  <a:pt x="3685314" y="752899"/>
                  <a:pt x="3682088" y="755881"/>
                </a:cubicBezTo>
                <a:lnTo>
                  <a:pt x="3722420" y="784340"/>
                </a:lnTo>
                <a:lnTo>
                  <a:pt x="3722420" y="734479"/>
                </a:lnTo>
                <a:cubicBezTo>
                  <a:pt x="3722420" y="721960"/>
                  <a:pt x="3721868" y="714782"/>
                  <a:pt x="3720763" y="712947"/>
                </a:cubicBezTo>
                <a:close/>
                <a:moveTo>
                  <a:pt x="3006389" y="712947"/>
                </a:moveTo>
                <a:lnTo>
                  <a:pt x="2955263" y="725203"/>
                </a:lnTo>
                <a:lnTo>
                  <a:pt x="2960884" y="728058"/>
                </a:lnTo>
                <a:cubicBezTo>
                  <a:pt x="2972636" y="734633"/>
                  <a:pt x="2977518" y="740168"/>
                  <a:pt x="2975532" y="744664"/>
                </a:cubicBezTo>
                <a:cubicBezTo>
                  <a:pt x="2973546" y="749159"/>
                  <a:pt x="2970940" y="752899"/>
                  <a:pt x="2967713" y="755881"/>
                </a:cubicBezTo>
                <a:lnTo>
                  <a:pt x="3008045" y="784340"/>
                </a:lnTo>
                <a:lnTo>
                  <a:pt x="3008045" y="734479"/>
                </a:lnTo>
                <a:cubicBezTo>
                  <a:pt x="3008045" y="721960"/>
                  <a:pt x="3007493" y="714782"/>
                  <a:pt x="3006389" y="712947"/>
                </a:cubicBezTo>
                <a:close/>
                <a:moveTo>
                  <a:pt x="3410883" y="704300"/>
                </a:moveTo>
                <a:cubicBezTo>
                  <a:pt x="3414667" y="702880"/>
                  <a:pt x="3423534" y="704931"/>
                  <a:pt x="3437483" y="710452"/>
                </a:cubicBezTo>
                <a:cubicBezTo>
                  <a:pt x="3465382" y="721494"/>
                  <a:pt x="3485430" y="731933"/>
                  <a:pt x="3497626" y="741771"/>
                </a:cubicBezTo>
                <a:cubicBezTo>
                  <a:pt x="3509823" y="751608"/>
                  <a:pt x="3515638" y="764113"/>
                  <a:pt x="3515071" y="779285"/>
                </a:cubicBezTo>
                <a:cubicBezTo>
                  <a:pt x="3514505" y="794457"/>
                  <a:pt x="3507955" y="796819"/>
                  <a:pt x="3495421" y="786372"/>
                </a:cubicBezTo>
                <a:cubicBezTo>
                  <a:pt x="3482888" y="775925"/>
                  <a:pt x="3469835" y="765353"/>
                  <a:pt x="3456262" y="754655"/>
                </a:cubicBezTo>
                <a:cubicBezTo>
                  <a:pt x="3442689" y="743958"/>
                  <a:pt x="3428861" y="732062"/>
                  <a:pt x="3414779" y="718970"/>
                </a:cubicBezTo>
                <a:cubicBezTo>
                  <a:pt x="3408398" y="710609"/>
                  <a:pt x="3407099" y="705719"/>
                  <a:pt x="3410883" y="704300"/>
                </a:cubicBezTo>
                <a:close/>
                <a:moveTo>
                  <a:pt x="1218212" y="696685"/>
                </a:moveTo>
                <a:cubicBezTo>
                  <a:pt x="1225031" y="697646"/>
                  <a:pt x="1231273" y="699546"/>
                  <a:pt x="1236937" y="702385"/>
                </a:cubicBezTo>
                <a:cubicBezTo>
                  <a:pt x="1244738" y="704909"/>
                  <a:pt x="1247466" y="708455"/>
                  <a:pt x="1245122" y="713022"/>
                </a:cubicBezTo>
                <a:cubicBezTo>
                  <a:pt x="1242777" y="717589"/>
                  <a:pt x="1240246" y="726889"/>
                  <a:pt x="1237529" y="740921"/>
                </a:cubicBezTo>
                <a:cubicBezTo>
                  <a:pt x="1234812" y="754953"/>
                  <a:pt x="1228509" y="768325"/>
                  <a:pt x="1218621" y="781038"/>
                </a:cubicBezTo>
                <a:cubicBezTo>
                  <a:pt x="1208734" y="793750"/>
                  <a:pt x="1195264" y="802677"/>
                  <a:pt x="1178214" y="807818"/>
                </a:cubicBezTo>
                <a:cubicBezTo>
                  <a:pt x="1161164" y="812959"/>
                  <a:pt x="1157927" y="811217"/>
                  <a:pt x="1168502" y="802591"/>
                </a:cubicBezTo>
                <a:cubicBezTo>
                  <a:pt x="1179078" y="793965"/>
                  <a:pt x="1188320" y="784379"/>
                  <a:pt x="1196229" y="773832"/>
                </a:cubicBezTo>
                <a:cubicBezTo>
                  <a:pt x="1204138" y="763285"/>
                  <a:pt x="1209648" y="751077"/>
                  <a:pt x="1212759" y="737210"/>
                </a:cubicBezTo>
                <a:cubicBezTo>
                  <a:pt x="1215871" y="723343"/>
                  <a:pt x="1215853" y="712882"/>
                  <a:pt x="1212706" y="705827"/>
                </a:cubicBezTo>
                <a:cubicBezTo>
                  <a:pt x="1209558" y="698772"/>
                  <a:pt x="1211394" y="695724"/>
                  <a:pt x="1218212" y="696685"/>
                </a:cubicBezTo>
                <a:close/>
                <a:moveTo>
                  <a:pt x="5526128" y="682332"/>
                </a:moveTo>
                <a:cubicBezTo>
                  <a:pt x="5530305" y="681640"/>
                  <a:pt x="5537470" y="682940"/>
                  <a:pt x="5547622" y="686231"/>
                </a:cubicBezTo>
                <a:cubicBezTo>
                  <a:pt x="5560729" y="692713"/>
                  <a:pt x="5565228" y="699245"/>
                  <a:pt x="5561120" y="705827"/>
                </a:cubicBezTo>
                <a:cubicBezTo>
                  <a:pt x="5557011" y="712409"/>
                  <a:pt x="5553667" y="728678"/>
                  <a:pt x="5551086" y="754634"/>
                </a:cubicBezTo>
                <a:cubicBezTo>
                  <a:pt x="5555875" y="748353"/>
                  <a:pt x="5563615" y="740093"/>
                  <a:pt x="5574306" y="729854"/>
                </a:cubicBezTo>
                <a:cubicBezTo>
                  <a:pt x="5584996" y="719615"/>
                  <a:pt x="5591424" y="711896"/>
                  <a:pt x="5593590" y="706698"/>
                </a:cubicBezTo>
                <a:cubicBezTo>
                  <a:pt x="5595756" y="701500"/>
                  <a:pt x="5597154" y="695592"/>
                  <a:pt x="5597784" y="688974"/>
                </a:cubicBezTo>
                <a:cubicBezTo>
                  <a:pt x="5598415" y="682356"/>
                  <a:pt x="5606432" y="684438"/>
                  <a:pt x="5621833" y="695222"/>
                </a:cubicBezTo>
                <a:cubicBezTo>
                  <a:pt x="5633147" y="709993"/>
                  <a:pt x="5634829" y="719264"/>
                  <a:pt x="5626877" y="723035"/>
                </a:cubicBezTo>
                <a:cubicBezTo>
                  <a:pt x="5618926" y="726807"/>
                  <a:pt x="5605740" y="734618"/>
                  <a:pt x="5587319" y="746471"/>
                </a:cubicBezTo>
                <a:cubicBezTo>
                  <a:pt x="5568900" y="758323"/>
                  <a:pt x="5556721" y="766364"/>
                  <a:pt x="5550784" y="770594"/>
                </a:cubicBezTo>
                <a:cubicBezTo>
                  <a:pt x="5549178" y="783300"/>
                  <a:pt x="5550236" y="793575"/>
                  <a:pt x="5553957" y="801419"/>
                </a:cubicBezTo>
                <a:cubicBezTo>
                  <a:pt x="5557678" y="809263"/>
                  <a:pt x="5566437" y="814404"/>
                  <a:pt x="5580232" y="816842"/>
                </a:cubicBezTo>
                <a:cubicBezTo>
                  <a:pt x="5596293" y="817688"/>
                  <a:pt x="5610386" y="816644"/>
                  <a:pt x="5622511" y="813712"/>
                </a:cubicBezTo>
                <a:cubicBezTo>
                  <a:pt x="5634635" y="810779"/>
                  <a:pt x="5641938" y="806000"/>
                  <a:pt x="5644419" y="799375"/>
                </a:cubicBezTo>
                <a:cubicBezTo>
                  <a:pt x="5646899" y="792750"/>
                  <a:pt x="5650467" y="781611"/>
                  <a:pt x="5655121" y="765959"/>
                </a:cubicBezTo>
                <a:cubicBezTo>
                  <a:pt x="5659774" y="750307"/>
                  <a:pt x="5663155" y="752307"/>
                  <a:pt x="5665263" y="771960"/>
                </a:cubicBezTo>
                <a:cubicBezTo>
                  <a:pt x="5667371" y="791614"/>
                  <a:pt x="5670686" y="805520"/>
                  <a:pt x="5675211" y="813680"/>
                </a:cubicBezTo>
                <a:cubicBezTo>
                  <a:pt x="5679735" y="821839"/>
                  <a:pt x="5671945" y="829633"/>
                  <a:pt x="5651840" y="837061"/>
                </a:cubicBezTo>
                <a:cubicBezTo>
                  <a:pt x="5629928" y="842511"/>
                  <a:pt x="5607486" y="844540"/>
                  <a:pt x="5584513" y="843149"/>
                </a:cubicBezTo>
                <a:cubicBezTo>
                  <a:pt x="5561540" y="841758"/>
                  <a:pt x="5545701" y="834774"/>
                  <a:pt x="5536996" y="822198"/>
                </a:cubicBezTo>
                <a:cubicBezTo>
                  <a:pt x="5528278" y="808546"/>
                  <a:pt x="5524592" y="792037"/>
                  <a:pt x="5525940" y="772670"/>
                </a:cubicBezTo>
                <a:cubicBezTo>
                  <a:pt x="5527288" y="753304"/>
                  <a:pt x="5527962" y="734271"/>
                  <a:pt x="5527962" y="715571"/>
                </a:cubicBezTo>
                <a:cubicBezTo>
                  <a:pt x="5527962" y="708129"/>
                  <a:pt x="5526162" y="699732"/>
                  <a:pt x="5522563" y="690383"/>
                </a:cubicBezTo>
                <a:cubicBezTo>
                  <a:pt x="5520763" y="685708"/>
                  <a:pt x="5521952" y="683024"/>
                  <a:pt x="5526128" y="682332"/>
                </a:cubicBezTo>
                <a:close/>
                <a:moveTo>
                  <a:pt x="5066826" y="678175"/>
                </a:moveTo>
                <a:cubicBezTo>
                  <a:pt x="5070468" y="675700"/>
                  <a:pt x="5072974" y="682031"/>
                  <a:pt x="5074345" y="697169"/>
                </a:cubicBezTo>
                <a:cubicBezTo>
                  <a:pt x="5076174" y="717353"/>
                  <a:pt x="5070718" y="737626"/>
                  <a:pt x="5057976" y="757989"/>
                </a:cubicBezTo>
                <a:cubicBezTo>
                  <a:pt x="5045235" y="778353"/>
                  <a:pt x="5035760" y="782683"/>
                  <a:pt x="5029551" y="770982"/>
                </a:cubicBezTo>
                <a:cubicBezTo>
                  <a:pt x="5023342" y="759280"/>
                  <a:pt x="5023413" y="749020"/>
                  <a:pt x="5029766" y="740200"/>
                </a:cubicBezTo>
                <a:cubicBezTo>
                  <a:pt x="5036119" y="731381"/>
                  <a:pt x="5041496" y="722626"/>
                  <a:pt x="5045898" y="713936"/>
                </a:cubicBezTo>
                <a:cubicBezTo>
                  <a:pt x="5051305" y="704830"/>
                  <a:pt x="5056941" y="694713"/>
                  <a:pt x="5062805" y="683585"/>
                </a:cubicBezTo>
                <a:cubicBezTo>
                  <a:pt x="5064272" y="680803"/>
                  <a:pt x="5065612" y="679000"/>
                  <a:pt x="5066826" y="678175"/>
                </a:cubicBezTo>
                <a:close/>
                <a:moveTo>
                  <a:pt x="3806881" y="673639"/>
                </a:moveTo>
                <a:cubicBezTo>
                  <a:pt x="3816798" y="673532"/>
                  <a:pt x="3824943" y="677353"/>
                  <a:pt x="3831316" y="685102"/>
                </a:cubicBezTo>
                <a:cubicBezTo>
                  <a:pt x="3839812" y="695434"/>
                  <a:pt x="3834281" y="700854"/>
                  <a:pt x="3814721" y="701364"/>
                </a:cubicBezTo>
                <a:cubicBezTo>
                  <a:pt x="3795161" y="701873"/>
                  <a:pt x="3772546" y="704085"/>
                  <a:pt x="3746877" y="707999"/>
                </a:cubicBezTo>
                <a:cubicBezTo>
                  <a:pt x="3750477" y="712072"/>
                  <a:pt x="3751585" y="716729"/>
                  <a:pt x="3750200" y="721970"/>
                </a:cubicBezTo>
                <a:cubicBezTo>
                  <a:pt x="3748817" y="727212"/>
                  <a:pt x="3747709" y="733152"/>
                  <a:pt x="3746877" y="739792"/>
                </a:cubicBezTo>
                <a:cubicBezTo>
                  <a:pt x="3757575" y="737225"/>
                  <a:pt x="3767115" y="734332"/>
                  <a:pt x="3775496" y="731112"/>
                </a:cubicBezTo>
                <a:cubicBezTo>
                  <a:pt x="3783878" y="727893"/>
                  <a:pt x="3792002" y="729789"/>
                  <a:pt x="3799868" y="736802"/>
                </a:cubicBezTo>
                <a:cubicBezTo>
                  <a:pt x="3807733" y="743814"/>
                  <a:pt x="3804528" y="749468"/>
                  <a:pt x="3790253" y="753763"/>
                </a:cubicBezTo>
                <a:cubicBezTo>
                  <a:pt x="3775977" y="758058"/>
                  <a:pt x="3761454" y="759753"/>
                  <a:pt x="3746683" y="758850"/>
                </a:cubicBezTo>
                <a:lnTo>
                  <a:pt x="3745500" y="796622"/>
                </a:lnTo>
                <a:cubicBezTo>
                  <a:pt x="3770854" y="809284"/>
                  <a:pt x="3794003" y="817397"/>
                  <a:pt x="3814946" y="820961"/>
                </a:cubicBezTo>
                <a:cubicBezTo>
                  <a:pt x="3835890" y="824524"/>
                  <a:pt x="3855651" y="827783"/>
                  <a:pt x="3874229" y="830737"/>
                </a:cubicBezTo>
                <a:cubicBezTo>
                  <a:pt x="3892807" y="833691"/>
                  <a:pt x="3895065" y="837725"/>
                  <a:pt x="3881005" y="842837"/>
                </a:cubicBezTo>
                <a:cubicBezTo>
                  <a:pt x="3866944" y="847949"/>
                  <a:pt x="3850898" y="852326"/>
                  <a:pt x="3832864" y="855969"/>
                </a:cubicBezTo>
                <a:cubicBezTo>
                  <a:pt x="3814832" y="859611"/>
                  <a:pt x="3801037" y="859791"/>
                  <a:pt x="3791479" y="856507"/>
                </a:cubicBezTo>
                <a:cubicBezTo>
                  <a:pt x="3781921" y="853223"/>
                  <a:pt x="3765211" y="842120"/>
                  <a:pt x="3741349" y="823198"/>
                </a:cubicBezTo>
                <a:cubicBezTo>
                  <a:pt x="3717487" y="804276"/>
                  <a:pt x="3694356" y="785974"/>
                  <a:pt x="3671957" y="768293"/>
                </a:cubicBezTo>
                <a:cubicBezTo>
                  <a:pt x="3667411" y="775248"/>
                  <a:pt x="3659388" y="784931"/>
                  <a:pt x="3647887" y="797343"/>
                </a:cubicBezTo>
                <a:cubicBezTo>
                  <a:pt x="3636386" y="809754"/>
                  <a:pt x="3625276" y="819455"/>
                  <a:pt x="3614556" y="826446"/>
                </a:cubicBezTo>
                <a:cubicBezTo>
                  <a:pt x="3603837" y="833437"/>
                  <a:pt x="3592139" y="838316"/>
                  <a:pt x="3579462" y="841084"/>
                </a:cubicBezTo>
                <a:cubicBezTo>
                  <a:pt x="3566786" y="843851"/>
                  <a:pt x="3567349" y="839987"/>
                  <a:pt x="3581151" y="829490"/>
                </a:cubicBezTo>
                <a:cubicBezTo>
                  <a:pt x="3594953" y="818993"/>
                  <a:pt x="3609387" y="804434"/>
                  <a:pt x="3624451" y="785813"/>
                </a:cubicBezTo>
                <a:cubicBezTo>
                  <a:pt x="3639516" y="767192"/>
                  <a:pt x="3649037" y="753505"/>
                  <a:pt x="3653017" y="744750"/>
                </a:cubicBezTo>
                <a:cubicBezTo>
                  <a:pt x="3655006" y="740372"/>
                  <a:pt x="3656442" y="736530"/>
                  <a:pt x="3657324" y="733223"/>
                </a:cubicBezTo>
                <a:lnTo>
                  <a:pt x="3657917" y="728216"/>
                </a:lnTo>
                <a:lnTo>
                  <a:pt x="3636841" y="733844"/>
                </a:lnTo>
                <a:cubicBezTo>
                  <a:pt x="3626839" y="737020"/>
                  <a:pt x="3616557" y="733633"/>
                  <a:pt x="3605995" y="723680"/>
                </a:cubicBezTo>
                <a:cubicBezTo>
                  <a:pt x="3595434" y="713728"/>
                  <a:pt x="3594168" y="709208"/>
                  <a:pt x="3602199" y="710118"/>
                </a:cubicBezTo>
                <a:cubicBezTo>
                  <a:pt x="3610229" y="711029"/>
                  <a:pt x="3617679" y="711054"/>
                  <a:pt x="3624548" y="710194"/>
                </a:cubicBezTo>
                <a:cubicBezTo>
                  <a:pt x="3631417" y="709333"/>
                  <a:pt x="3644574" y="707322"/>
                  <a:pt x="3664019" y="704160"/>
                </a:cubicBezTo>
                <a:cubicBezTo>
                  <a:pt x="3683465" y="700998"/>
                  <a:pt x="3706685" y="696266"/>
                  <a:pt x="3733680" y="689963"/>
                </a:cubicBezTo>
                <a:cubicBezTo>
                  <a:pt x="3760676" y="683661"/>
                  <a:pt x="3781573" y="678692"/>
                  <a:pt x="3796372" y="675056"/>
                </a:cubicBezTo>
                <a:cubicBezTo>
                  <a:pt x="3800072" y="674148"/>
                  <a:pt x="3803575" y="673675"/>
                  <a:pt x="3806881" y="673639"/>
                </a:cubicBezTo>
                <a:close/>
                <a:moveTo>
                  <a:pt x="3092506" y="673639"/>
                </a:moveTo>
                <a:cubicBezTo>
                  <a:pt x="3102424" y="673532"/>
                  <a:pt x="3110569" y="677353"/>
                  <a:pt x="3116941" y="685102"/>
                </a:cubicBezTo>
                <a:cubicBezTo>
                  <a:pt x="3125438" y="695434"/>
                  <a:pt x="3119906" y="700854"/>
                  <a:pt x="3100346" y="701364"/>
                </a:cubicBezTo>
                <a:cubicBezTo>
                  <a:pt x="3080786" y="701873"/>
                  <a:pt x="3058171" y="704085"/>
                  <a:pt x="3032502" y="707999"/>
                </a:cubicBezTo>
                <a:cubicBezTo>
                  <a:pt x="3036102" y="712072"/>
                  <a:pt x="3037210" y="716729"/>
                  <a:pt x="3035826" y="721970"/>
                </a:cubicBezTo>
                <a:cubicBezTo>
                  <a:pt x="3034442" y="727212"/>
                  <a:pt x="3033334" y="733152"/>
                  <a:pt x="3032502" y="739792"/>
                </a:cubicBezTo>
                <a:cubicBezTo>
                  <a:pt x="3043200" y="737225"/>
                  <a:pt x="3052740" y="734332"/>
                  <a:pt x="3061122" y="731112"/>
                </a:cubicBezTo>
                <a:cubicBezTo>
                  <a:pt x="3069503" y="727893"/>
                  <a:pt x="3077627" y="729789"/>
                  <a:pt x="3085493" y="736802"/>
                </a:cubicBezTo>
                <a:cubicBezTo>
                  <a:pt x="3093358" y="743814"/>
                  <a:pt x="3090153" y="749468"/>
                  <a:pt x="3075878" y="753763"/>
                </a:cubicBezTo>
                <a:cubicBezTo>
                  <a:pt x="3061602" y="758058"/>
                  <a:pt x="3047079" y="759753"/>
                  <a:pt x="3032309" y="758850"/>
                </a:cubicBezTo>
                <a:lnTo>
                  <a:pt x="3031126" y="796622"/>
                </a:lnTo>
                <a:cubicBezTo>
                  <a:pt x="3056479" y="809284"/>
                  <a:pt x="3079628" y="817397"/>
                  <a:pt x="3100572" y="820961"/>
                </a:cubicBezTo>
                <a:cubicBezTo>
                  <a:pt x="3121515" y="824524"/>
                  <a:pt x="3141276" y="827783"/>
                  <a:pt x="3159854" y="830737"/>
                </a:cubicBezTo>
                <a:cubicBezTo>
                  <a:pt x="3178432" y="833691"/>
                  <a:pt x="3180690" y="837725"/>
                  <a:pt x="3166630" y="842837"/>
                </a:cubicBezTo>
                <a:cubicBezTo>
                  <a:pt x="3152569" y="847949"/>
                  <a:pt x="3136523" y="852326"/>
                  <a:pt x="3118490" y="855969"/>
                </a:cubicBezTo>
                <a:cubicBezTo>
                  <a:pt x="3100457" y="859611"/>
                  <a:pt x="3086662" y="859791"/>
                  <a:pt x="3077104" y="856507"/>
                </a:cubicBezTo>
                <a:cubicBezTo>
                  <a:pt x="3067546" y="853223"/>
                  <a:pt x="3050836" y="842120"/>
                  <a:pt x="3026974" y="823198"/>
                </a:cubicBezTo>
                <a:cubicBezTo>
                  <a:pt x="3003112" y="804276"/>
                  <a:pt x="2979981" y="785974"/>
                  <a:pt x="2957582" y="768293"/>
                </a:cubicBezTo>
                <a:cubicBezTo>
                  <a:pt x="2953036" y="775248"/>
                  <a:pt x="2945013" y="784931"/>
                  <a:pt x="2933512" y="797343"/>
                </a:cubicBezTo>
                <a:cubicBezTo>
                  <a:pt x="2922011" y="809754"/>
                  <a:pt x="2910901" y="819455"/>
                  <a:pt x="2900182" y="826446"/>
                </a:cubicBezTo>
                <a:cubicBezTo>
                  <a:pt x="2889462" y="833437"/>
                  <a:pt x="2877764" y="838316"/>
                  <a:pt x="2865087" y="841084"/>
                </a:cubicBezTo>
                <a:cubicBezTo>
                  <a:pt x="2852411" y="843851"/>
                  <a:pt x="2852974" y="839987"/>
                  <a:pt x="2866776" y="829490"/>
                </a:cubicBezTo>
                <a:cubicBezTo>
                  <a:pt x="2880578" y="818993"/>
                  <a:pt x="2895012" y="804434"/>
                  <a:pt x="2910077" y="785813"/>
                </a:cubicBezTo>
                <a:cubicBezTo>
                  <a:pt x="2925141" y="767192"/>
                  <a:pt x="2934663" y="753505"/>
                  <a:pt x="2938642" y="744750"/>
                </a:cubicBezTo>
                <a:cubicBezTo>
                  <a:pt x="2940632" y="740372"/>
                  <a:pt x="2942068" y="736530"/>
                  <a:pt x="2942950" y="733223"/>
                </a:cubicBezTo>
                <a:lnTo>
                  <a:pt x="2943542" y="728215"/>
                </a:lnTo>
                <a:lnTo>
                  <a:pt x="2922467" y="733844"/>
                </a:lnTo>
                <a:cubicBezTo>
                  <a:pt x="2912464" y="737020"/>
                  <a:pt x="2902182" y="733633"/>
                  <a:pt x="2891621" y="723680"/>
                </a:cubicBezTo>
                <a:cubicBezTo>
                  <a:pt x="2881059" y="713728"/>
                  <a:pt x="2879793" y="709208"/>
                  <a:pt x="2887824" y="710118"/>
                </a:cubicBezTo>
                <a:cubicBezTo>
                  <a:pt x="2895854" y="711029"/>
                  <a:pt x="2903304" y="711054"/>
                  <a:pt x="2910173" y="710194"/>
                </a:cubicBezTo>
                <a:cubicBezTo>
                  <a:pt x="2917042" y="709333"/>
                  <a:pt x="2930199" y="707322"/>
                  <a:pt x="2949645" y="704160"/>
                </a:cubicBezTo>
                <a:cubicBezTo>
                  <a:pt x="2969090" y="700998"/>
                  <a:pt x="2992311" y="696266"/>
                  <a:pt x="3019306" y="689963"/>
                </a:cubicBezTo>
                <a:cubicBezTo>
                  <a:pt x="3046301" y="683661"/>
                  <a:pt x="3067198" y="678692"/>
                  <a:pt x="3081997" y="675056"/>
                </a:cubicBezTo>
                <a:cubicBezTo>
                  <a:pt x="3085697" y="674148"/>
                  <a:pt x="3089200" y="673675"/>
                  <a:pt x="3092506" y="673639"/>
                </a:cubicBezTo>
                <a:close/>
                <a:moveTo>
                  <a:pt x="5222885" y="670389"/>
                </a:moveTo>
                <a:cubicBezTo>
                  <a:pt x="5230199" y="671815"/>
                  <a:pt x="5240345" y="675784"/>
                  <a:pt x="5253322" y="682295"/>
                </a:cubicBezTo>
                <a:cubicBezTo>
                  <a:pt x="5266630" y="687973"/>
                  <a:pt x="5277256" y="697427"/>
                  <a:pt x="5285201" y="710656"/>
                </a:cubicBezTo>
                <a:cubicBezTo>
                  <a:pt x="5293146" y="723885"/>
                  <a:pt x="5294318" y="737250"/>
                  <a:pt x="5288717" y="750751"/>
                </a:cubicBezTo>
                <a:cubicBezTo>
                  <a:pt x="5283118" y="764252"/>
                  <a:pt x="5274410" y="761911"/>
                  <a:pt x="5262593" y="743728"/>
                </a:cubicBezTo>
                <a:cubicBezTo>
                  <a:pt x="5250777" y="725545"/>
                  <a:pt x="5239377" y="708419"/>
                  <a:pt x="5228392" y="692351"/>
                </a:cubicBezTo>
                <a:cubicBezTo>
                  <a:pt x="5217408" y="676283"/>
                  <a:pt x="5215572" y="668962"/>
                  <a:pt x="5222885" y="670389"/>
                </a:cubicBezTo>
                <a:close/>
                <a:moveTo>
                  <a:pt x="1261935" y="665968"/>
                </a:moveTo>
                <a:cubicBezTo>
                  <a:pt x="1264930" y="665746"/>
                  <a:pt x="1268091" y="666112"/>
                  <a:pt x="1271418" y="667065"/>
                </a:cubicBezTo>
                <a:cubicBezTo>
                  <a:pt x="1278072" y="668973"/>
                  <a:pt x="1284486" y="671565"/>
                  <a:pt x="1290659" y="674841"/>
                </a:cubicBezTo>
                <a:cubicBezTo>
                  <a:pt x="1296833" y="678118"/>
                  <a:pt x="1298324" y="682804"/>
                  <a:pt x="1295133" y="688898"/>
                </a:cubicBezTo>
                <a:cubicBezTo>
                  <a:pt x="1291942" y="694993"/>
                  <a:pt x="1290132" y="701905"/>
                  <a:pt x="1289702" y="709634"/>
                </a:cubicBezTo>
                <a:cubicBezTo>
                  <a:pt x="1289272" y="717364"/>
                  <a:pt x="1288820" y="725925"/>
                  <a:pt x="1288347" y="735318"/>
                </a:cubicBezTo>
                <a:cubicBezTo>
                  <a:pt x="1287873" y="744710"/>
                  <a:pt x="1285515" y="751881"/>
                  <a:pt x="1281270" y="756828"/>
                </a:cubicBezTo>
                <a:cubicBezTo>
                  <a:pt x="1277025" y="761775"/>
                  <a:pt x="1272748" y="760280"/>
                  <a:pt x="1268439" y="752343"/>
                </a:cubicBezTo>
                <a:cubicBezTo>
                  <a:pt x="1264130" y="744406"/>
                  <a:pt x="1262649" y="736465"/>
                  <a:pt x="1263997" y="728520"/>
                </a:cubicBezTo>
                <a:cubicBezTo>
                  <a:pt x="1265345" y="720576"/>
                  <a:pt x="1265808" y="712348"/>
                  <a:pt x="1265384" y="703837"/>
                </a:cubicBezTo>
                <a:cubicBezTo>
                  <a:pt x="1264961" y="695326"/>
                  <a:pt x="1263722" y="690443"/>
                  <a:pt x="1261663" y="689189"/>
                </a:cubicBezTo>
                <a:cubicBezTo>
                  <a:pt x="1259605" y="687934"/>
                  <a:pt x="1251672" y="688421"/>
                  <a:pt x="1237862" y="690651"/>
                </a:cubicBezTo>
                <a:cubicBezTo>
                  <a:pt x="1224053" y="692881"/>
                  <a:pt x="1210544" y="694771"/>
                  <a:pt x="1197337" y="696319"/>
                </a:cubicBezTo>
                <a:cubicBezTo>
                  <a:pt x="1197337" y="710703"/>
                  <a:pt x="1196870" y="723526"/>
                  <a:pt x="1195938" y="734791"/>
                </a:cubicBezTo>
                <a:cubicBezTo>
                  <a:pt x="1195007" y="746055"/>
                  <a:pt x="1192970" y="755806"/>
                  <a:pt x="1189830" y="764045"/>
                </a:cubicBezTo>
                <a:cubicBezTo>
                  <a:pt x="1186689" y="772283"/>
                  <a:pt x="1181953" y="772473"/>
                  <a:pt x="1175622" y="764615"/>
                </a:cubicBezTo>
                <a:cubicBezTo>
                  <a:pt x="1169291" y="756756"/>
                  <a:pt x="1167025" y="749948"/>
                  <a:pt x="1168825" y="744191"/>
                </a:cubicBezTo>
                <a:cubicBezTo>
                  <a:pt x="1170625" y="738433"/>
                  <a:pt x="1172202" y="729008"/>
                  <a:pt x="1173557" y="715915"/>
                </a:cubicBezTo>
                <a:cubicBezTo>
                  <a:pt x="1174912" y="702823"/>
                  <a:pt x="1173790" y="692279"/>
                  <a:pt x="1170190" y="684284"/>
                </a:cubicBezTo>
                <a:cubicBezTo>
                  <a:pt x="1166591" y="676290"/>
                  <a:pt x="1168606" y="673447"/>
                  <a:pt x="1176235" y="675756"/>
                </a:cubicBezTo>
                <a:cubicBezTo>
                  <a:pt x="1183864" y="678064"/>
                  <a:pt x="1188894" y="679416"/>
                  <a:pt x="1191324" y="679810"/>
                </a:cubicBezTo>
                <a:cubicBezTo>
                  <a:pt x="1193755" y="680205"/>
                  <a:pt x="1203385" y="679100"/>
                  <a:pt x="1220213" y="676498"/>
                </a:cubicBezTo>
                <a:cubicBezTo>
                  <a:pt x="1237041" y="673895"/>
                  <a:pt x="1248119" y="671195"/>
                  <a:pt x="1253447" y="668399"/>
                </a:cubicBezTo>
                <a:cubicBezTo>
                  <a:pt x="1256110" y="667001"/>
                  <a:pt x="1258939" y="666191"/>
                  <a:pt x="1261935" y="665968"/>
                </a:cubicBezTo>
                <a:close/>
                <a:moveTo>
                  <a:pt x="2393134" y="650287"/>
                </a:moveTo>
                <a:cubicBezTo>
                  <a:pt x="2398827" y="651807"/>
                  <a:pt x="2405423" y="656791"/>
                  <a:pt x="2412923" y="665237"/>
                </a:cubicBezTo>
                <a:cubicBezTo>
                  <a:pt x="2420811" y="674443"/>
                  <a:pt x="2421796" y="680961"/>
                  <a:pt x="2415881" y="684790"/>
                </a:cubicBezTo>
                <a:cubicBezTo>
                  <a:pt x="2409966" y="688619"/>
                  <a:pt x="2403455" y="694975"/>
                  <a:pt x="2396350" y="703859"/>
                </a:cubicBezTo>
                <a:cubicBezTo>
                  <a:pt x="2389244" y="712742"/>
                  <a:pt x="2381285" y="721128"/>
                  <a:pt x="2372473" y="729015"/>
                </a:cubicBezTo>
                <a:cubicBezTo>
                  <a:pt x="2363661" y="736902"/>
                  <a:pt x="2353497" y="742495"/>
                  <a:pt x="2341982" y="745793"/>
                </a:cubicBezTo>
                <a:cubicBezTo>
                  <a:pt x="2330467" y="749091"/>
                  <a:pt x="2329087" y="746008"/>
                  <a:pt x="2337841" y="736544"/>
                </a:cubicBezTo>
                <a:cubicBezTo>
                  <a:pt x="2346596" y="727079"/>
                  <a:pt x="2355165" y="716607"/>
                  <a:pt x="2363546" y="705128"/>
                </a:cubicBezTo>
                <a:cubicBezTo>
                  <a:pt x="2371928" y="693648"/>
                  <a:pt x="2377001" y="685030"/>
                  <a:pt x="2378765" y="679272"/>
                </a:cubicBezTo>
                <a:cubicBezTo>
                  <a:pt x="2380529" y="673515"/>
                  <a:pt x="2381941" y="666865"/>
                  <a:pt x="2383002" y="659322"/>
                </a:cubicBezTo>
                <a:cubicBezTo>
                  <a:pt x="2384064" y="651779"/>
                  <a:pt x="2387440" y="648767"/>
                  <a:pt x="2393134" y="650287"/>
                </a:cubicBezTo>
                <a:close/>
                <a:moveTo>
                  <a:pt x="611959" y="650287"/>
                </a:moveTo>
                <a:cubicBezTo>
                  <a:pt x="617652" y="651807"/>
                  <a:pt x="624249" y="656791"/>
                  <a:pt x="631748" y="665237"/>
                </a:cubicBezTo>
                <a:cubicBezTo>
                  <a:pt x="639636" y="674443"/>
                  <a:pt x="640621" y="680961"/>
                  <a:pt x="634706" y="684790"/>
                </a:cubicBezTo>
                <a:cubicBezTo>
                  <a:pt x="628791" y="688619"/>
                  <a:pt x="622280" y="694975"/>
                  <a:pt x="615175" y="703859"/>
                </a:cubicBezTo>
                <a:cubicBezTo>
                  <a:pt x="608069" y="712742"/>
                  <a:pt x="600110" y="721128"/>
                  <a:pt x="591299" y="729015"/>
                </a:cubicBezTo>
                <a:cubicBezTo>
                  <a:pt x="582486" y="736902"/>
                  <a:pt x="572323" y="742495"/>
                  <a:pt x="560807" y="745793"/>
                </a:cubicBezTo>
                <a:cubicBezTo>
                  <a:pt x="549293" y="749091"/>
                  <a:pt x="547912" y="746008"/>
                  <a:pt x="556667" y="736544"/>
                </a:cubicBezTo>
                <a:cubicBezTo>
                  <a:pt x="565421" y="727079"/>
                  <a:pt x="573990" y="716607"/>
                  <a:pt x="582372" y="705128"/>
                </a:cubicBezTo>
                <a:cubicBezTo>
                  <a:pt x="590753" y="693648"/>
                  <a:pt x="595826" y="685030"/>
                  <a:pt x="597590" y="679272"/>
                </a:cubicBezTo>
                <a:cubicBezTo>
                  <a:pt x="599354" y="673515"/>
                  <a:pt x="600767" y="666865"/>
                  <a:pt x="601828" y="659322"/>
                </a:cubicBezTo>
                <a:cubicBezTo>
                  <a:pt x="602889" y="651779"/>
                  <a:pt x="606266" y="648767"/>
                  <a:pt x="611959" y="650287"/>
                </a:cubicBezTo>
                <a:close/>
                <a:moveTo>
                  <a:pt x="1922209" y="649513"/>
                </a:moveTo>
                <a:lnTo>
                  <a:pt x="1914422" y="659687"/>
                </a:lnTo>
                <a:cubicBezTo>
                  <a:pt x="1919312" y="660175"/>
                  <a:pt x="1923718" y="661888"/>
                  <a:pt x="1927640" y="664828"/>
                </a:cubicBezTo>
                <a:cubicBezTo>
                  <a:pt x="1931562" y="667768"/>
                  <a:pt x="1935753" y="670708"/>
                  <a:pt x="1940213" y="673647"/>
                </a:cubicBezTo>
                <a:cubicBezTo>
                  <a:pt x="1945476" y="666922"/>
                  <a:pt x="1948989" y="661444"/>
                  <a:pt x="1950753" y="657214"/>
                </a:cubicBezTo>
                <a:cubicBezTo>
                  <a:pt x="1952517" y="652983"/>
                  <a:pt x="1952072" y="650868"/>
                  <a:pt x="1949420" y="650868"/>
                </a:cubicBezTo>
                <a:cubicBezTo>
                  <a:pt x="1945418" y="650868"/>
                  <a:pt x="1940923" y="651542"/>
                  <a:pt x="1935932" y="652890"/>
                </a:cubicBezTo>
                <a:cubicBezTo>
                  <a:pt x="1930942" y="654238"/>
                  <a:pt x="1926367" y="653112"/>
                  <a:pt x="1922209" y="649513"/>
                </a:cubicBezTo>
                <a:close/>
                <a:moveTo>
                  <a:pt x="5437124" y="646448"/>
                </a:moveTo>
                <a:cubicBezTo>
                  <a:pt x="5434743" y="645795"/>
                  <a:pt x="5424139" y="647871"/>
                  <a:pt x="5405310" y="652675"/>
                </a:cubicBezTo>
                <a:lnTo>
                  <a:pt x="5407762" y="701998"/>
                </a:lnTo>
                <a:cubicBezTo>
                  <a:pt x="5412538" y="701195"/>
                  <a:pt x="5422540" y="698793"/>
                  <a:pt x="5437769" y="694792"/>
                </a:cubicBezTo>
                <a:cubicBezTo>
                  <a:pt x="5439433" y="684926"/>
                  <a:pt x="5440483" y="675436"/>
                  <a:pt x="5440920" y="666323"/>
                </a:cubicBezTo>
                <a:cubicBezTo>
                  <a:pt x="5441358" y="657210"/>
                  <a:pt x="5441429" y="651782"/>
                  <a:pt x="5441135" y="650040"/>
                </a:cubicBezTo>
                <a:cubicBezTo>
                  <a:pt x="5440842" y="648298"/>
                  <a:pt x="5439505" y="647100"/>
                  <a:pt x="5437124" y="646448"/>
                </a:cubicBezTo>
                <a:close/>
                <a:moveTo>
                  <a:pt x="1568702" y="632595"/>
                </a:moveTo>
                <a:cubicBezTo>
                  <a:pt x="1577829" y="634022"/>
                  <a:pt x="1584827" y="636162"/>
                  <a:pt x="1589695" y="639016"/>
                </a:cubicBezTo>
                <a:cubicBezTo>
                  <a:pt x="1594564" y="641870"/>
                  <a:pt x="1596507" y="644562"/>
                  <a:pt x="1595525" y="647093"/>
                </a:cubicBezTo>
                <a:cubicBezTo>
                  <a:pt x="1594542" y="649624"/>
                  <a:pt x="1593234" y="653076"/>
                  <a:pt x="1591600" y="657450"/>
                </a:cubicBezTo>
                <a:cubicBezTo>
                  <a:pt x="1596389" y="657522"/>
                  <a:pt x="1605757" y="655966"/>
                  <a:pt x="1619702" y="652782"/>
                </a:cubicBezTo>
                <a:cubicBezTo>
                  <a:pt x="1633648" y="649599"/>
                  <a:pt x="1643701" y="652474"/>
                  <a:pt x="1649860" y="661408"/>
                </a:cubicBezTo>
                <a:cubicBezTo>
                  <a:pt x="1656019" y="670342"/>
                  <a:pt x="1653581" y="675085"/>
                  <a:pt x="1642546" y="675637"/>
                </a:cubicBezTo>
                <a:cubicBezTo>
                  <a:pt x="1631512" y="676189"/>
                  <a:pt x="1614450" y="677706"/>
                  <a:pt x="1591363" y="680187"/>
                </a:cubicBezTo>
                <a:lnTo>
                  <a:pt x="1590265" y="697954"/>
                </a:lnTo>
                <a:cubicBezTo>
                  <a:pt x="1611546" y="697094"/>
                  <a:pt x="1629472" y="696004"/>
                  <a:pt x="1644041" y="694685"/>
                </a:cubicBezTo>
                <a:cubicBezTo>
                  <a:pt x="1658611" y="693365"/>
                  <a:pt x="1673848" y="691555"/>
                  <a:pt x="1689751" y="689253"/>
                </a:cubicBezTo>
                <a:cubicBezTo>
                  <a:pt x="1705654" y="686952"/>
                  <a:pt x="1717567" y="691225"/>
                  <a:pt x="1725491" y="702073"/>
                </a:cubicBezTo>
                <a:cubicBezTo>
                  <a:pt x="1733413" y="712922"/>
                  <a:pt x="1726978" y="717446"/>
                  <a:pt x="1706185" y="715646"/>
                </a:cubicBezTo>
                <a:cubicBezTo>
                  <a:pt x="1685392" y="713847"/>
                  <a:pt x="1654395" y="713936"/>
                  <a:pt x="1613195" y="715915"/>
                </a:cubicBezTo>
                <a:cubicBezTo>
                  <a:pt x="1626704" y="717493"/>
                  <a:pt x="1632781" y="720214"/>
                  <a:pt x="1631425" y="724078"/>
                </a:cubicBezTo>
                <a:cubicBezTo>
                  <a:pt x="1630070" y="727943"/>
                  <a:pt x="1629393" y="731840"/>
                  <a:pt x="1629393" y="735769"/>
                </a:cubicBezTo>
                <a:cubicBezTo>
                  <a:pt x="1635186" y="735769"/>
                  <a:pt x="1642890" y="734414"/>
                  <a:pt x="1652506" y="731704"/>
                </a:cubicBezTo>
                <a:cubicBezTo>
                  <a:pt x="1662121" y="728994"/>
                  <a:pt x="1671696" y="732389"/>
                  <a:pt x="1681233" y="741889"/>
                </a:cubicBezTo>
                <a:cubicBezTo>
                  <a:pt x="1690769" y="751389"/>
                  <a:pt x="1688980" y="755917"/>
                  <a:pt x="1675866" y="755473"/>
                </a:cubicBezTo>
                <a:cubicBezTo>
                  <a:pt x="1662752" y="755028"/>
                  <a:pt x="1647261" y="755193"/>
                  <a:pt x="1629393" y="755967"/>
                </a:cubicBezTo>
                <a:cubicBezTo>
                  <a:pt x="1629393" y="791818"/>
                  <a:pt x="1629615" y="813741"/>
                  <a:pt x="1630060" y="821735"/>
                </a:cubicBezTo>
                <a:cubicBezTo>
                  <a:pt x="1630505" y="829730"/>
                  <a:pt x="1629278" y="837832"/>
                  <a:pt x="1626381" y="846042"/>
                </a:cubicBezTo>
                <a:cubicBezTo>
                  <a:pt x="1623485" y="854252"/>
                  <a:pt x="1617752" y="861569"/>
                  <a:pt x="1609184" y="867993"/>
                </a:cubicBezTo>
                <a:cubicBezTo>
                  <a:pt x="1600615" y="874418"/>
                  <a:pt x="1594722" y="873554"/>
                  <a:pt x="1591502" y="865401"/>
                </a:cubicBezTo>
                <a:cubicBezTo>
                  <a:pt x="1588283" y="857249"/>
                  <a:pt x="1580497" y="847548"/>
                  <a:pt x="1568142" y="836298"/>
                </a:cubicBezTo>
                <a:cubicBezTo>
                  <a:pt x="1555788" y="825048"/>
                  <a:pt x="1556667" y="821223"/>
                  <a:pt x="1570777" y="824822"/>
                </a:cubicBezTo>
                <a:cubicBezTo>
                  <a:pt x="1584888" y="828421"/>
                  <a:pt x="1593288" y="830289"/>
                  <a:pt x="1595977" y="830425"/>
                </a:cubicBezTo>
                <a:cubicBezTo>
                  <a:pt x="1598665" y="830562"/>
                  <a:pt x="1600831" y="827141"/>
                  <a:pt x="1602473" y="820165"/>
                </a:cubicBezTo>
                <a:cubicBezTo>
                  <a:pt x="1604114" y="813188"/>
                  <a:pt x="1604936" y="792298"/>
                  <a:pt x="1604936" y="757495"/>
                </a:cubicBezTo>
                <a:cubicBezTo>
                  <a:pt x="1580959" y="760191"/>
                  <a:pt x="1562711" y="762213"/>
                  <a:pt x="1550192" y="763561"/>
                </a:cubicBezTo>
                <a:lnTo>
                  <a:pt x="1530700" y="766408"/>
                </a:lnTo>
                <a:lnTo>
                  <a:pt x="1533650" y="767185"/>
                </a:lnTo>
                <a:cubicBezTo>
                  <a:pt x="1544606" y="771050"/>
                  <a:pt x="1551830" y="775761"/>
                  <a:pt x="1555322" y="781317"/>
                </a:cubicBezTo>
                <a:cubicBezTo>
                  <a:pt x="1558814" y="786874"/>
                  <a:pt x="1559377" y="794191"/>
                  <a:pt x="1557010" y="803269"/>
                </a:cubicBezTo>
                <a:cubicBezTo>
                  <a:pt x="1554644" y="812346"/>
                  <a:pt x="1550482" y="814834"/>
                  <a:pt x="1544524" y="810733"/>
                </a:cubicBezTo>
                <a:cubicBezTo>
                  <a:pt x="1538566" y="806631"/>
                  <a:pt x="1533256" y="801318"/>
                  <a:pt x="1528596" y="794794"/>
                </a:cubicBezTo>
                <a:cubicBezTo>
                  <a:pt x="1524824" y="787236"/>
                  <a:pt x="1521985" y="779779"/>
                  <a:pt x="1520078" y="772423"/>
                </a:cubicBezTo>
                <a:lnTo>
                  <a:pt x="1519855" y="767992"/>
                </a:lnTo>
                <a:lnTo>
                  <a:pt x="1517797" y="768293"/>
                </a:lnTo>
                <a:cubicBezTo>
                  <a:pt x="1508720" y="770100"/>
                  <a:pt x="1499377" y="766705"/>
                  <a:pt x="1489769" y="758108"/>
                </a:cubicBezTo>
                <a:cubicBezTo>
                  <a:pt x="1480161" y="749511"/>
                  <a:pt x="1481689" y="745212"/>
                  <a:pt x="1494351" y="745212"/>
                </a:cubicBezTo>
                <a:cubicBezTo>
                  <a:pt x="1505221" y="745212"/>
                  <a:pt x="1518651" y="744994"/>
                  <a:pt x="1534640" y="744556"/>
                </a:cubicBezTo>
                <a:cubicBezTo>
                  <a:pt x="1550629" y="744119"/>
                  <a:pt x="1573617" y="742244"/>
                  <a:pt x="1603602" y="738931"/>
                </a:cubicBezTo>
                <a:cubicBezTo>
                  <a:pt x="1602770" y="727430"/>
                  <a:pt x="1601006" y="720569"/>
                  <a:pt x="1598310" y="718346"/>
                </a:cubicBezTo>
                <a:cubicBezTo>
                  <a:pt x="1562546" y="721056"/>
                  <a:pt x="1535278" y="723308"/>
                  <a:pt x="1516507" y="725100"/>
                </a:cubicBezTo>
                <a:cubicBezTo>
                  <a:pt x="1497736" y="726893"/>
                  <a:pt x="1483374" y="728915"/>
                  <a:pt x="1473422" y="731166"/>
                </a:cubicBezTo>
                <a:cubicBezTo>
                  <a:pt x="1463469" y="733417"/>
                  <a:pt x="1452531" y="729793"/>
                  <a:pt x="1440608" y="720293"/>
                </a:cubicBezTo>
                <a:cubicBezTo>
                  <a:pt x="1428684" y="710792"/>
                  <a:pt x="1432580" y="706727"/>
                  <a:pt x="1452298" y="708096"/>
                </a:cubicBezTo>
                <a:cubicBezTo>
                  <a:pt x="1472017" y="709466"/>
                  <a:pt x="1510297" y="707132"/>
                  <a:pt x="1567142" y="701095"/>
                </a:cubicBezTo>
                <a:lnTo>
                  <a:pt x="1567142" y="683263"/>
                </a:lnTo>
                <a:cubicBezTo>
                  <a:pt x="1546678" y="685055"/>
                  <a:pt x="1532866" y="686177"/>
                  <a:pt x="1525703" y="686629"/>
                </a:cubicBezTo>
                <a:cubicBezTo>
                  <a:pt x="1518540" y="687081"/>
                  <a:pt x="1510383" y="683911"/>
                  <a:pt x="1501235" y="677121"/>
                </a:cubicBezTo>
                <a:cubicBezTo>
                  <a:pt x="1492085" y="670331"/>
                  <a:pt x="1495190" y="666936"/>
                  <a:pt x="1510548" y="666936"/>
                </a:cubicBezTo>
                <a:cubicBezTo>
                  <a:pt x="1523870" y="666936"/>
                  <a:pt x="1542735" y="665309"/>
                  <a:pt x="1567142" y="662053"/>
                </a:cubicBezTo>
                <a:cubicBezTo>
                  <a:pt x="1567142" y="653836"/>
                  <a:pt x="1565120" y="646516"/>
                  <a:pt x="1561076" y="640091"/>
                </a:cubicBezTo>
                <a:cubicBezTo>
                  <a:pt x="1557032" y="633667"/>
                  <a:pt x="1559574" y="631168"/>
                  <a:pt x="1568702" y="632595"/>
                </a:cubicBezTo>
                <a:close/>
                <a:moveTo>
                  <a:pt x="1239121" y="626561"/>
                </a:moveTo>
                <a:cubicBezTo>
                  <a:pt x="1231370" y="627450"/>
                  <a:pt x="1219693" y="629415"/>
                  <a:pt x="1204091" y="632455"/>
                </a:cubicBezTo>
                <a:cubicBezTo>
                  <a:pt x="1204951" y="634664"/>
                  <a:pt x="1205747" y="640299"/>
                  <a:pt x="1206479" y="649362"/>
                </a:cubicBezTo>
                <a:cubicBezTo>
                  <a:pt x="1221450" y="647599"/>
                  <a:pt x="1236041" y="645534"/>
                  <a:pt x="1250252" y="643167"/>
                </a:cubicBezTo>
                <a:cubicBezTo>
                  <a:pt x="1252661" y="633674"/>
                  <a:pt x="1253346" y="628311"/>
                  <a:pt x="1252307" y="627078"/>
                </a:cubicBezTo>
                <a:cubicBezTo>
                  <a:pt x="1251267" y="625844"/>
                  <a:pt x="1246871" y="625672"/>
                  <a:pt x="1239121" y="626561"/>
                </a:cubicBezTo>
                <a:close/>
                <a:moveTo>
                  <a:pt x="2251058" y="621162"/>
                </a:moveTo>
                <a:cubicBezTo>
                  <a:pt x="2233749" y="624762"/>
                  <a:pt x="2222363" y="626612"/>
                  <a:pt x="2216900" y="626712"/>
                </a:cubicBezTo>
                <a:cubicBezTo>
                  <a:pt x="2229491" y="631286"/>
                  <a:pt x="2235323" y="636105"/>
                  <a:pt x="2234399" y="641167"/>
                </a:cubicBezTo>
                <a:cubicBezTo>
                  <a:pt x="2233474" y="646229"/>
                  <a:pt x="2232136" y="660218"/>
                  <a:pt x="2230387" y="683134"/>
                </a:cubicBezTo>
                <a:cubicBezTo>
                  <a:pt x="2232653" y="683134"/>
                  <a:pt x="2242497" y="681147"/>
                  <a:pt x="2259920" y="677175"/>
                </a:cubicBezTo>
                <a:cubicBezTo>
                  <a:pt x="2259920" y="659020"/>
                  <a:pt x="2259275" y="646727"/>
                  <a:pt x="2257984" y="640296"/>
                </a:cubicBezTo>
                <a:cubicBezTo>
                  <a:pt x="2256694" y="633864"/>
                  <a:pt x="2254385" y="627486"/>
                  <a:pt x="2251058" y="621162"/>
                </a:cubicBezTo>
                <a:close/>
                <a:moveTo>
                  <a:pt x="469883" y="621162"/>
                </a:moveTo>
                <a:cubicBezTo>
                  <a:pt x="452575" y="624762"/>
                  <a:pt x="441189" y="626612"/>
                  <a:pt x="435725" y="626712"/>
                </a:cubicBezTo>
                <a:cubicBezTo>
                  <a:pt x="448316" y="631286"/>
                  <a:pt x="454149" y="636105"/>
                  <a:pt x="453223" y="641167"/>
                </a:cubicBezTo>
                <a:cubicBezTo>
                  <a:pt x="452299" y="646229"/>
                  <a:pt x="450961" y="660218"/>
                  <a:pt x="449212" y="683134"/>
                </a:cubicBezTo>
                <a:cubicBezTo>
                  <a:pt x="451477" y="683134"/>
                  <a:pt x="461323" y="681147"/>
                  <a:pt x="478746" y="677175"/>
                </a:cubicBezTo>
                <a:cubicBezTo>
                  <a:pt x="478746" y="659020"/>
                  <a:pt x="478100" y="646727"/>
                  <a:pt x="476810" y="640296"/>
                </a:cubicBezTo>
                <a:cubicBezTo>
                  <a:pt x="475519" y="633864"/>
                  <a:pt x="473210" y="627486"/>
                  <a:pt x="469883" y="621162"/>
                </a:cubicBezTo>
                <a:close/>
                <a:moveTo>
                  <a:pt x="5446694" y="617753"/>
                </a:moveTo>
                <a:cubicBezTo>
                  <a:pt x="5449653" y="617290"/>
                  <a:pt x="5452862" y="617541"/>
                  <a:pt x="5456322" y="618506"/>
                </a:cubicBezTo>
                <a:cubicBezTo>
                  <a:pt x="5463241" y="620435"/>
                  <a:pt x="5470867" y="624532"/>
                  <a:pt x="5479198" y="630799"/>
                </a:cubicBezTo>
                <a:cubicBezTo>
                  <a:pt x="5487530" y="637066"/>
                  <a:pt x="5488028" y="643895"/>
                  <a:pt x="5480693" y="651288"/>
                </a:cubicBezTo>
                <a:cubicBezTo>
                  <a:pt x="5473358" y="658680"/>
                  <a:pt x="5467124" y="672278"/>
                  <a:pt x="5461990" y="692082"/>
                </a:cubicBezTo>
                <a:cubicBezTo>
                  <a:pt x="5471885" y="703368"/>
                  <a:pt x="5471713" y="709892"/>
                  <a:pt x="5461474" y="711656"/>
                </a:cubicBezTo>
                <a:cubicBezTo>
                  <a:pt x="5451235" y="713420"/>
                  <a:pt x="5433761" y="716790"/>
                  <a:pt x="5409053" y="721766"/>
                </a:cubicBezTo>
                <a:cubicBezTo>
                  <a:pt x="5408164" y="733181"/>
                  <a:pt x="5405289" y="739516"/>
                  <a:pt x="5400427" y="740770"/>
                </a:cubicBezTo>
                <a:cubicBezTo>
                  <a:pt x="5395566" y="742025"/>
                  <a:pt x="5391769" y="738745"/>
                  <a:pt x="5389037" y="730929"/>
                </a:cubicBezTo>
                <a:cubicBezTo>
                  <a:pt x="5386306" y="723114"/>
                  <a:pt x="5383821" y="708691"/>
                  <a:pt x="5381584" y="687661"/>
                </a:cubicBezTo>
                <a:cubicBezTo>
                  <a:pt x="5379347" y="666631"/>
                  <a:pt x="5375967" y="651166"/>
                  <a:pt x="5371442" y="641264"/>
                </a:cubicBezTo>
                <a:cubicBezTo>
                  <a:pt x="5366918" y="631362"/>
                  <a:pt x="5368503" y="627350"/>
                  <a:pt x="5376196" y="629229"/>
                </a:cubicBezTo>
                <a:cubicBezTo>
                  <a:pt x="5383889" y="631107"/>
                  <a:pt x="5389375" y="632455"/>
                  <a:pt x="5392651" y="633273"/>
                </a:cubicBezTo>
                <a:cubicBezTo>
                  <a:pt x="5395928" y="634090"/>
                  <a:pt x="5400815" y="634097"/>
                  <a:pt x="5407311" y="633294"/>
                </a:cubicBezTo>
                <a:cubicBezTo>
                  <a:pt x="5413807" y="632491"/>
                  <a:pt x="5419410" y="631233"/>
                  <a:pt x="5424121" y="629519"/>
                </a:cubicBezTo>
                <a:cubicBezTo>
                  <a:pt x="5428831" y="627805"/>
                  <a:pt x="5433646" y="625059"/>
                  <a:pt x="5438565" y="621281"/>
                </a:cubicBezTo>
                <a:cubicBezTo>
                  <a:pt x="5441025" y="619391"/>
                  <a:pt x="5443734" y="618215"/>
                  <a:pt x="5446694" y="617753"/>
                </a:cubicBezTo>
                <a:close/>
                <a:moveTo>
                  <a:pt x="1523616" y="616409"/>
                </a:moveTo>
                <a:cubicBezTo>
                  <a:pt x="1533289" y="617843"/>
                  <a:pt x="1540964" y="620653"/>
                  <a:pt x="1546643" y="624841"/>
                </a:cubicBezTo>
                <a:cubicBezTo>
                  <a:pt x="1552322" y="629028"/>
                  <a:pt x="1554286" y="635312"/>
                  <a:pt x="1552536" y="643694"/>
                </a:cubicBezTo>
                <a:cubicBezTo>
                  <a:pt x="1550787" y="652076"/>
                  <a:pt x="1545564" y="654313"/>
                  <a:pt x="1536866" y="650406"/>
                </a:cubicBezTo>
                <a:cubicBezTo>
                  <a:pt x="1528169" y="646498"/>
                  <a:pt x="1521397" y="640665"/>
                  <a:pt x="1516550" y="632907"/>
                </a:cubicBezTo>
                <a:cubicBezTo>
                  <a:pt x="1511588" y="620474"/>
                  <a:pt x="1513943" y="614974"/>
                  <a:pt x="1523616" y="616409"/>
                </a:cubicBezTo>
                <a:close/>
                <a:moveTo>
                  <a:pt x="5571338" y="609832"/>
                </a:moveTo>
                <a:cubicBezTo>
                  <a:pt x="5569179" y="609721"/>
                  <a:pt x="5566014" y="610328"/>
                  <a:pt x="5561841" y="611655"/>
                </a:cubicBezTo>
                <a:cubicBezTo>
                  <a:pt x="5553495" y="614308"/>
                  <a:pt x="5543471" y="617190"/>
                  <a:pt x="5531769" y="620302"/>
                </a:cubicBezTo>
                <a:cubicBezTo>
                  <a:pt x="5530249" y="632591"/>
                  <a:pt x="5528134" y="644523"/>
                  <a:pt x="5525424" y="656095"/>
                </a:cubicBezTo>
                <a:cubicBezTo>
                  <a:pt x="5535247" y="654446"/>
                  <a:pt x="5550161" y="650703"/>
                  <a:pt x="5570165" y="644867"/>
                </a:cubicBezTo>
                <a:cubicBezTo>
                  <a:pt x="5571728" y="637969"/>
                  <a:pt x="5572962" y="631595"/>
                  <a:pt x="5573865" y="625744"/>
                </a:cubicBezTo>
                <a:cubicBezTo>
                  <a:pt x="5574768" y="619893"/>
                  <a:pt x="5575077" y="615419"/>
                  <a:pt x="5574790" y="612322"/>
                </a:cubicBezTo>
                <a:cubicBezTo>
                  <a:pt x="5574647" y="610773"/>
                  <a:pt x="5573496" y="609943"/>
                  <a:pt x="5571338" y="609832"/>
                </a:cubicBezTo>
                <a:close/>
                <a:moveTo>
                  <a:pt x="1908190" y="604026"/>
                </a:moveTo>
                <a:lnTo>
                  <a:pt x="1864475" y="608643"/>
                </a:lnTo>
                <a:cubicBezTo>
                  <a:pt x="1864475" y="641317"/>
                  <a:pt x="1863913" y="674995"/>
                  <a:pt x="1862786" y="709677"/>
                </a:cubicBezTo>
                <a:lnTo>
                  <a:pt x="1860821" y="751226"/>
                </a:lnTo>
                <a:lnTo>
                  <a:pt x="1864916" y="747729"/>
                </a:lnTo>
                <a:cubicBezTo>
                  <a:pt x="1876123" y="739412"/>
                  <a:pt x="1887685" y="729739"/>
                  <a:pt x="1899602" y="718712"/>
                </a:cubicBezTo>
                <a:cubicBezTo>
                  <a:pt x="1911518" y="707684"/>
                  <a:pt x="1921800" y="697524"/>
                  <a:pt x="1930448" y="688231"/>
                </a:cubicBezTo>
                <a:cubicBezTo>
                  <a:pt x="1918961" y="679914"/>
                  <a:pt x="1911081" y="674207"/>
                  <a:pt x="1906808" y="671109"/>
                </a:cubicBezTo>
                <a:cubicBezTo>
                  <a:pt x="1897228" y="680531"/>
                  <a:pt x="1887975" y="686937"/>
                  <a:pt x="1879049" y="690329"/>
                </a:cubicBezTo>
                <a:cubicBezTo>
                  <a:pt x="1870121" y="693720"/>
                  <a:pt x="1869760" y="690497"/>
                  <a:pt x="1877962" y="680660"/>
                </a:cubicBezTo>
                <a:cubicBezTo>
                  <a:pt x="1886165" y="670822"/>
                  <a:pt x="1893589" y="658637"/>
                  <a:pt x="1900236" y="644103"/>
                </a:cubicBezTo>
                <a:cubicBezTo>
                  <a:pt x="1906882" y="629569"/>
                  <a:pt x="1909532" y="617588"/>
                  <a:pt x="1908184" y="608159"/>
                </a:cubicBezTo>
                <a:close/>
                <a:moveTo>
                  <a:pt x="1261169" y="602908"/>
                </a:moveTo>
                <a:cubicBezTo>
                  <a:pt x="1263897" y="602939"/>
                  <a:pt x="1266980" y="603682"/>
                  <a:pt x="1270418" y="605137"/>
                </a:cubicBezTo>
                <a:cubicBezTo>
                  <a:pt x="1277294" y="608048"/>
                  <a:pt x="1283704" y="611812"/>
                  <a:pt x="1289649" y="616430"/>
                </a:cubicBezTo>
                <a:cubicBezTo>
                  <a:pt x="1295592" y="621048"/>
                  <a:pt x="1295398" y="625328"/>
                  <a:pt x="1289067" y="629272"/>
                </a:cubicBezTo>
                <a:cubicBezTo>
                  <a:pt x="1282736" y="633215"/>
                  <a:pt x="1276903" y="638177"/>
                  <a:pt x="1271569" y="644157"/>
                </a:cubicBezTo>
                <a:cubicBezTo>
                  <a:pt x="1279671" y="653779"/>
                  <a:pt x="1277538" y="658873"/>
                  <a:pt x="1265170" y="659440"/>
                </a:cubicBezTo>
                <a:cubicBezTo>
                  <a:pt x="1252801" y="660006"/>
                  <a:pt x="1233023" y="662412"/>
                  <a:pt x="1205833" y="666657"/>
                </a:cubicBezTo>
                <a:cubicBezTo>
                  <a:pt x="1201044" y="675920"/>
                  <a:pt x="1196907" y="676659"/>
                  <a:pt x="1193422" y="668872"/>
                </a:cubicBezTo>
                <a:cubicBezTo>
                  <a:pt x="1189937" y="661085"/>
                  <a:pt x="1187051" y="653080"/>
                  <a:pt x="1184764" y="644856"/>
                </a:cubicBezTo>
                <a:cubicBezTo>
                  <a:pt x="1182477" y="636632"/>
                  <a:pt x="1179250" y="629028"/>
                  <a:pt x="1175085" y="622044"/>
                </a:cubicBezTo>
                <a:cubicBezTo>
                  <a:pt x="1170918" y="615061"/>
                  <a:pt x="1172836" y="612038"/>
                  <a:pt x="1180838" y="612978"/>
                </a:cubicBezTo>
                <a:cubicBezTo>
                  <a:pt x="1188840" y="613917"/>
                  <a:pt x="1194293" y="614591"/>
                  <a:pt x="1197197" y="615000"/>
                </a:cubicBezTo>
                <a:cubicBezTo>
                  <a:pt x="1200101" y="615408"/>
                  <a:pt x="1209293" y="614534"/>
                  <a:pt x="1224773" y="612375"/>
                </a:cubicBezTo>
                <a:cubicBezTo>
                  <a:pt x="1240253" y="610217"/>
                  <a:pt x="1250012" y="607743"/>
                  <a:pt x="1254049" y="604954"/>
                </a:cubicBezTo>
                <a:cubicBezTo>
                  <a:pt x="1256067" y="603560"/>
                  <a:pt x="1258440" y="602878"/>
                  <a:pt x="1261169" y="602908"/>
                </a:cubicBezTo>
                <a:close/>
                <a:moveTo>
                  <a:pt x="1282722" y="598899"/>
                </a:moveTo>
                <a:cubicBezTo>
                  <a:pt x="1268260" y="599344"/>
                  <a:pt x="1248420" y="600692"/>
                  <a:pt x="1223203" y="602943"/>
                </a:cubicBezTo>
                <a:cubicBezTo>
                  <a:pt x="1197986" y="605194"/>
                  <a:pt x="1174012" y="607130"/>
                  <a:pt x="1151283" y="608751"/>
                </a:cubicBezTo>
                <a:cubicBezTo>
                  <a:pt x="1148645" y="704515"/>
                  <a:pt x="1145547" y="772939"/>
                  <a:pt x="1141991" y="814024"/>
                </a:cubicBezTo>
                <a:cubicBezTo>
                  <a:pt x="1184022" y="812274"/>
                  <a:pt x="1217284" y="810492"/>
                  <a:pt x="1241777" y="808678"/>
                </a:cubicBezTo>
                <a:cubicBezTo>
                  <a:pt x="1266270" y="806864"/>
                  <a:pt x="1282475" y="805957"/>
                  <a:pt x="1290390" y="805957"/>
                </a:cubicBezTo>
                <a:cubicBezTo>
                  <a:pt x="1300457" y="805957"/>
                  <a:pt x="1307076" y="807302"/>
                  <a:pt x="1310244" y="809991"/>
                </a:cubicBezTo>
                <a:cubicBezTo>
                  <a:pt x="1313413" y="812679"/>
                  <a:pt x="1315833" y="811285"/>
                  <a:pt x="1317504" y="805807"/>
                </a:cubicBezTo>
                <a:cubicBezTo>
                  <a:pt x="1319175" y="800329"/>
                  <a:pt x="1320236" y="783278"/>
                  <a:pt x="1320688" y="754655"/>
                </a:cubicBezTo>
                <a:cubicBezTo>
                  <a:pt x="1321139" y="726032"/>
                  <a:pt x="1320695" y="695954"/>
                  <a:pt x="1319354" y="664420"/>
                </a:cubicBezTo>
                <a:cubicBezTo>
                  <a:pt x="1318014" y="632885"/>
                  <a:pt x="1315188" y="613971"/>
                  <a:pt x="1310879" y="607675"/>
                </a:cubicBezTo>
                <a:cubicBezTo>
                  <a:pt x="1306570" y="601380"/>
                  <a:pt x="1297184" y="598455"/>
                  <a:pt x="1282722" y="598899"/>
                </a:cubicBezTo>
                <a:close/>
                <a:moveTo>
                  <a:pt x="1995828" y="594855"/>
                </a:moveTo>
                <a:cubicBezTo>
                  <a:pt x="1989041" y="595529"/>
                  <a:pt x="1974702" y="597015"/>
                  <a:pt x="1952810" y="599313"/>
                </a:cubicBezTo>
                <a:lnTo>
                  <a:pt x="1925453" y="602203"/>
                </a:lnTo>
                <a:lnTo>
                  <a:pt x="1940783" y="611644"/>
                </a:lnTo>
                <a:cubicBezTo>
                  <a:pt x="1944805" y="616584"/>
                  <a:pt x="1945067" y="620979"/>
                  <a:pt x="1941568" y="624830"/>
                </a:cubicBezTo>
                <a:cubicBezTo>
                  <a:pt x="1938069" y="628680"/>
                  <a:pt x="1933968" y="632634"/>
                  <a:pt x="1929264" y="636693"/>
                </a:cubicBezTo>
                <a:cubicBezTo>
                  <a:pt x="1933451" y="636134"/>
                  <a:pt x="1938582" y="635262"/>
                  <a:pt x="1944655" y="634079"/>
                </a:cubicBezTo>
                <a:cubicBezTo>
                  <a:pt x="1950728" y="632896"/>
                  <a:pt x="1955585" y="630871"/>
                  <a:pt x="1959228" y="628003"/>
                </a:cubicBezTo>
                <a:cubicBezTo>
                  <a:pt x="1962871" y="625135"/>
                  <a:pt x="1967943" y="624919"/>
                  <a:pt x="1974447" y="627357"/>
                </a:cubicBezTo>
                <a:cubicBezTo>
                  <a:pt x="1980950" y="629795"/>
                  <a:pt x="1986744" y="633330"/>
                  <a:pt x="1991827" y="637962"/>
                </a:cubicBezTo>
                <a:cubicBezTo>
                  <a:pt x="1996910" y="642594"/>
                  <a:pt x="1996789" y="646838"/>
                  <a:pt x="1991461" y="650696"/>
                </a:cubicBezTo>
                <a:cubicBezTo>
                  <a:pt x="1986133" y="654553"/>
                  <a:pt x="1981312" y="659931"/>
                  <a:pt x="1976995" y="666829"/>
                </a:cubicBezTo>
                <a:cubicBezTo>
                  <a:pt x="1972679" y="673726"/>
                  <a:pt x="1967115" y="680968"/>
                  <a:pt x="1960304" y="688554"/>
                </a:cubicBezTo>
                <a:cubicBezTo>
                  <a:pt x="1974529" y="698865"/>
                  <a:pt x="1986535" y="706239"/>
                  <a:pt x="1996322" y="710677"/>
                </a:cubicBezTo>
                <a:cubicBezTo>
                  <a:pt x="2006110" y="715116"/>
                  <a:pt x="2016951" y="719748"/>
                  <a:pt x="2028846" y="724573"/>
                </a:cubicBezTo>
                <a:cubicBezTo>
                  <a:pt x="2040741" y="729399"/>
                  <a:pt x="2040713" y="733389"/>
                  <a:pt x="2028760" y="736544"/>
                </a:cubicBezTo>
                <a:cubicBezTo>
                  <a:pt x="2016808" y="739698"/>
                  <a:pt x="2005428" y="741505"/>
                  <a:pt x="1994623" y="741964"/>
                </a:cubicBezTo>
                <a:cubicBezTo>
                  <a:pt x="1983818" y="742423"/>
                  <a:pt x="1975769" y="739067"/>
                  <a:pt x="1970478" y="731897"/>
                </a:cubicBezTo>
                <a:cubicBezTo>
                  <a:pt x="1965187" y="724727"/>
                  <a:pt x="1956926" y="715714"/>
                  <a:pt x="1945698" y="704859"/>
                </a:cubicBezTo>
                <a:cubicBezTo>
                  <a:pt x="1938284" y="714137"/>
                  <a:pt x="1927472" y="723820"/>
                  <a:pt x="1913261" y="733909"/>
                </a:cubicBezTo>
                <a:cubicBezTo>
                  <a:pt x="1899049" y="743997"/>
                  <a:pt x="1884637" y="750902"/>
                  <a:pt x="1870025" y="754623"/>
                </a:cubicBezTo>
                <a:cubicBezTo>
                  <a:pt x="1866372" y="755553"/>
                  <a:pt x="1863525" y="756108"/>
                  <a:pt x="1861486" y="756285"/>
                </a:cubicBezTo>
                <a:lnTo>
                  <a:pt x="1860588" y="756141"/>
                </a:lnTo>
                <a:lnTo>
                  <a:pt x="1857721" y="816734"/>
                </a:lnTo>
                <a:cubicBezTo>
                  <a:pt x="1910464" y="814081"/>
                  <a:pt x="1945569" y="811858"/>
                  <a:pt x="1963035" y="810066"/>
                </a:cubicBezTo>
                <a:cubicBezTo>
                  <a:pt x="1980502" y="808273"/>
                  <a:pt x="1993888" y="806911"/>
                  <a:pt x="2003195" y="805979"/>
                </a:cubicBezTo>
                <a:cubicBezTo>
                  <a:pt x="2012502" y="805047"/>
                  <a:pt x="2019385" y="806829"/>
                  <a:pt x="2023845" y="811324"/>
                </a:cubicBezTo>
                <a:cubicBezTo>
                  <a:pt x="2028305" y="815820"/>
                  <a:pt x="2031402" y="814454"/>
                  <a:pt x="2033137" y="807227"/>
                </a:cubicBezTo>
                <a:cubicBezTo>
                  <a:pt x="2034873" y="799999"/>
                  <a:pt x="2035514" y="781364"/>
                  <a:pt x="2035063" y="751321"/>
                </a:cubicBezTo>
                <a:cubicBezTo>
                  <a:pt x="2034611" y="721278"/>
                  <a:pt x="2033940" y="691171"/>
                  <a:pt x="2033052" y="660999"/>
                </a:cubicBezTo>
                <a:cubicBezTo>
                  <a:pt x="2032163" y="630828"/>
                  <a:pt x="2029129" y="611924"/>
                  <a:pt x="2023953" y="604287"/>
                </a:cubicBezTo>
                <a:cubicBezTo>
                  <a:pt x="2018776" y="596651"/>
                  <a:pt x="2009401" y="593507"/>
                  <a:pt x="1995828" y="594855"/>
                </a:cubicBezTo>
                <a:close/>
                <a:moveTo>
                  <a:pt x="3756275" y="589409"/>
                </a:moveTo>
                <a:cubicBezTo>
                  <a:pt x="3754798" y="589103"/>
                  <a:pt x="3753074" y="589119"/>
                  <a:pt x="3751104" y="589456"/>
                </a:cubicBezTo>
                <a:cubicBezTo>
                  <a:pt x="3743224" y="590804"/>
                  <a:pt x="3726070" y="593507"/>
                  <a:pt x="3699640" y="597566"/>
                </a:cubicBezTo>
                <a:cubicBezTo>
                  <a:pt x="3700530" y="599717"/>
                  <a:pt x="3701727" y="606184"/>
                  <a:pt x="3703233" y="616968"/>
                </a:cubicBezTo>
                <a:cubicBezTo>
                  <a:pt x="3707190" y="617068"/>
                  <a:pt x="3716910" y="615294"/>
                  <a:pt x="3732390" y="611644"/>
                </a:cubicBezTo>
                <a:cubicBezTo>
                  <a:pt x="3747870" y="607994"/>
                  <a:pt x="3756180" y="609880"/>
                  <a:pt x="3757320" y="617301"/>
                </a:cubicBezTo>
                <a:cubicBezTo>
                  <a:pt x="3758460" y="624722"/>
                  <a:pt x="3752728" y="629698"/>
                  <a:pt x="3740123" y="632229"/>
                </a:cubicBezTo>
                <a:cubicBezTo>
                  <a:pt x="3727518" y="634760"/>
                  <a:pt x="3715824" y="635123"/>
                  <a:pt x="3705039" y="633316"/>
                </a:cubicBezTo>
                <a:lnTo>
                  <a:pt x="3708632" y="660161"/>
                </a:lnTo>
                <a:cubicBezTo>
                  <a:pt x="3715243" y="658354"/>
                  <a:pt x="3723624" y="656780"/>
                  <a:pt x="3733777" y="655439"/>
                </a:cubicBezTo>
                <a:cubicBezTo>
                  <a:pt x="3743930" y="654098"/>
                  <a:pt x="3751552" y="653428"/>
                  <a:pt x="3756643" y="653428"/>
                </a:cubicBezTo>
                <a:cubicBezTo>
                  <a:pt x="3760830" y="629982"/>
                  <a:pt x="3762924" y="612451"/>
                  <a:pt x="3762924" y="600835"/>
                </a:cubicBezTo>
                <a:cubicBezTo>
                  <a:pt x="3762924" y="594135"/>
                  <a:pt x="3760708" y="590326"/>
                  <a:pt x="3756275" y="589409"/>
                </a:cubicBezTo>
                <a:close/>
                <a:moveTo>
                  <a:pt x="3041901" y="589409"/>
                </a:moveTo>
                <a:cubicBezTo>
                  <a:pt x="3040423" y="589103"/>
                  <a:pt x="3038699" y="589119"/>
                  <a:pt x="3036729" y="589456"/>
                </a:cubicBezTo>
                <a:cubicBezTo>
                  <a:pt x="3028849" y="590804"/>
                  <a:pt x="3011695" y="593507"/>
                  <a:pt x="2985266" y="597566"/>
                </a:cubicBezTo>
                <a:cubicBezTo>
                  <a:pt x="2986155" y="599717"/>
                  <a:pt x="2987352" y="606184"/>
                  <a:pt x="2988858" y="616968"/>
                </a:cubicBezTo>
                <a:cubicBezTo>
                  <a:pt x="2992816" y="617068"/>
                  <a:pt x="3002535" y="615294"/>
                  <a:pt x="3018015" y="611644"/>
                </a:cubicBezTo>
                <a:cubicBezTo>
                  <a:pt x="3033495" y="607994"/>
                  <a:pt x="3041806" y="609880"/>
                  <a:pt x="3042946" y="617301"/>
                </a:cubicBezTo>
                <a:cubicBezTo>
                  <a:pt x="3044086" y="624722"/>
                  <a:pt x="3038353" y="629698"/>
                  <a:pt x="3025748" y="632229"/>
                </a:cubicBezTo>
                <a:cubicBezTo>
                  <a:pt x="3013143" y="634760"/>
                  <a:pt x="3001449" y="635123"/>
                  <a:pt x="2990665" y="633316"/>
                </a:cubicBezTo>
                <a:lnTo>
                  <a:pt x="2994257" y="660161"/>
                </a:lnTo>
                <a:cubicBezTo>
                  <a:pt x="3000868" y="658354"/>
                  <a:pt x="3009250" y="656780"/>
                  <a:pt x="3019402" y="655439"/>
                </a:cubicBezTo>
                <a:cubicBezTo>
                  <a:pt x="3029555" y="654098"/>
                  <a:pt x="3037177" y="653428"/>
                  <a:pt x="3042268" y="653428"/>
                </a:cubicBezTo>
                <a:cubicBezTo>
                  <a:pt x="3046455" y="629982"/>
                  <a:pt x="3048549" y="612451"/>
                  <a:pt x="3048549" y="600835"/>
                </a:cubicBezTo>
                <a:cubicBezTo>
                  <a:pt x="3048549" y="594135"/>
                  <a:pt x="3046333" y="590326"/>
                  <a:pt x="3041901" y="589409"/>
                </a:cubicBezTo>
                <a:close/>
                <a:moveTo>
                  <a:pt x="2294720" y="585286"/>
                </a:moveTo>
                <a:cubicBezTo>
                  <a:pt x="2301176" y="584890"/>
                  <a:pt x="2307329" y="587520"/>
                  <a:pt x="2313180" y="593177"/>
                </a:cubicBezTo>
                <a:cubicBezTo>
                  <a:pt x="2320981" y="600720"/>
                  <a:pt x="2318970" y="606137"/>
                  <a:pt x="2307146" y="609428"/>
                </a:cubicBezTo>
                <a:cubicBezTo>
                  <a:pt x="2295323" y="612720"/>
                  <a:pt x="2281890" y="615082"/>
                  <a:pt x="2266847" y="616516"/>
                </a:cubicBezTo>
                <a:cubicBezTo>
                  <a:pt x="2282134" y="620560"/>
                  <a:pt x="2288655" y="626056"/>
                  <a:pt x="2286410" y="633004"/>
                </a:cubicBezTo>
                <a:cubicBezTo>
                  <a:pt x="2284166" y="639952"/>
                  <a:pt x="2283044" y="652603"/>
                  <a:pt x="2283044" y="670959"/>
                </a:cubicBezTo>
                <a:cubicBezTo>
                  <a:pt x="2288006" y="670270"/>
                  <a:pt x="2293681" y="668973"/>
                  <a:pt x="2300069" y="667065"/>
                </a:cubicBezTo>
                <a:cubicBezTo>
                  <a:pt x="2306458" y="665158"/>
                  <a:pt x="2313316" y="667589"/>
                  <a:pt x="2320644" y="674357"/>
                </a:cubicBezTo>
                <a:cubicBezTo>
                  <a:pt x="2327972" y="681126"/>
                  <a:pt x="2325075" y="685894"/>
                  <a:pt x="2311954" y="688662"/>
                </a:cubicBezTo>
                <a:lnTo>
                  <a:pt x="2283044" y="693480"/>
                </a:lnTo>
                <a:cubicBezTo>
                  <a:pt x="2283044" y="723996"/>
                  <a:pt x="2283489" y="745492"/>
                  <a:pt x="2284378" y="757968"/>
                </a:cubicBezTo>
                <a:cubicBezTo>
                  <a:pt x="2285267" y="770444"/>
                  <a:pt x="2284797" y="782640"/>
                  <a:pt x="2282969" y="794557"/>
                </a:cubicBezTo>
                <a:cubicBezTo>
                  <a:pt x="2281140" y="806474"/>
                  <a:pt x="2278194" y="816325"/>
                  <a:pt x="2274128" y="824112"/>
                </a:cubicBezTo>
                <a:cubicBezTo>
                  <a:pt x="2270062" y="831899"/>
                  <a:pt x="2265104" y="829303"/>
                  <a:pt x="2259254" y="816325"/>
                </a:cubicBezTo>
                <a:cubicBezTo>
                  <a:pt x="2253403" y="803347"/>
                  <a:pt x="2251607" y="792922"/>
                  <a:pt x="2253865" y="785049"/>
                </a:cubicBezTo>
                <a:cubicBezTo>
                  <a:pt x="2256124" y="777177"/>
                  <a:pt x="2257698" y="766500"/>
                  <a:pt x="2258587" y="753021"/>
                </a:cubicBezTo>
                <a:cubicBezTo>
                  <a:pt x="2259476" y="739541"/>
                  <a:pt x="2259920" y="720784"/>
                  <a:pt x="2259920" y="696750"/>
                </a:cubicBezTo>
                <a:cubicBezTo>
                  <a:pt x="2242813" y="701138"/>
                  <a:pt x="2232868" y="703891"/>
                  <a:pt x="2230086" y="705010"/>
                </a:cubicBezTo>
                <a:cubicBezTo>
                  <a:pt x="2226572" y="741878"/>
                  <a:pt x="2219223" y="768239"/>
                  <a:pt x="2208038" y="784092"/>
                </a:cubicBezTo>
                <a:cubicBezTo>
                  <a:pt x="2196852" y="799945"/>
                  <a:pt x="2184484" y="810948"/>
                  <a:pt x="2170932" y="817100"/>
                </a:cubicBezTo>
                <a:cubicBezTo>
                  <a:pt x="2157381" y="823252"/>
                  <a:pt x="2152039" y="823625"/>
                  <a:pt x="2154907" y="818218"/>
                </a:cubicBezTo>
                <a:cubicBezTo>
                  <a:pt x="2157775" y="812812"/>
                  <a:pt x="2163877" y="804778"/>
                  <a:pt x="2173212" y="794116"/>
                </a:cubicBezTo>
                <a:cubicBezTo>
                  <a:pt x="2182548" y="783454"/>
                  <a:pt x="2189661" y="770125"/>
                  <a:pt x="2194551" y="754128"/>
                </a:cubicBezTo>
                <a:cubicBezTo>
                  <a:pt x="2199441" y="738132"/>
                  <a:pt x="2203234" y="723508"/>
                  <a:pt x="2205930" y="710258"/>
                </a:cubicBezTo>
                <a:cubicBezTo>
                  <a:pt x="2188592" y="714718"/>
                  <a:pt x="2177873" y="717407"/>
                  <a:pt x="2173772" y="718324"/>
                </a:cubicBezTo>
                <a:cubicBezTo>
                  <a:pt x="2169670" y="719242"/>
                  <a:pt x="2162533" y="715991"/>
                  <a:pt x="2152358" y="708569"/>
                </a:cubicBezTo>
                <a:cubicBezTo>
                  <a:pt x="2142184" y="701148"/>
                  <a:pt x="2143933" y="696868"/>
                  <a:pt x="2157607" y="695728"/>
                </a:cubicBezTo>
                <a:cubicBezTo>
                  <a:pt x="2171280" y="694588"/>
                  <a:pt x="2187890" y="691981"/>
                  <a:pt x="2207435" y="687909"/>
                </a:cubicBezTo>
                <a:cubicBezTo>
                  <a:pt x="2208238" y="677569"/>
                  <a:pt x="2208418" y="667363"/>
                  <a:pt x="2207973" y="657289"/>
                </a:cubicBezTo>
                <a:cubicBezTo>
                  <a:pt x="2207528" y="647215"/>
                  <a:pt x="2205772" y="637582"/>
                  <a:pt x="2202703" y="628390"/>
                </a:cubicBezTo>
                <a:cubicBezTo>
                  <a:pt x="2182369" y="618552"/>
                  <a:pt x="2180329" y="612189"/>
                  <a:pt x="2196583" y="609299"/>
                </a:cubicBezTo>
                <a:cubicBezTo>
                  <a:pt x="2212838" y="606410"/>
                  <a:pt x="2229946" y="602724"/>
                  <a:pt x="2247907" y="598243"/>
                </a:cubicBezTo>
                <a:cubicBezTo>
                  <a:pt x="2265868" y="593762"/>
                  <a:pt x="2279287" y="589911"/>
                  <a:pt x="2288163" y="586692"/>
                </a:cubicBezTo>
                <a:cubicBezTo>
                  <a:pt x="2290383" y="585887"/>
                  <a:pt x="2292568" y="585419"/>
                  <a:pt x="2294720" y="585286"/>
                </a:cubicBezTo>
                <a:close/>
                <a:moveTo>
                  <a:pt x="513545" y="585286"/>
                </a:moveTo>
                <a:cubicBezTo>
                  <a:pt x="520001" y="584890"/>
                  <a:pt x="526154" y="587520"/>
                  <a:pt x="532005" y="593177"/>
                </a:cubicBezTo>
                <a:cubicBezTo>
                  <a:pt x="539806" y="600720"/>
                  <a:pt x="537795" y="606137"/>
                  <a:pt x="525971" y="609428"/>
                </a:cubicBezTo>
                <a:cubicBezTo>
                  <a:pt x="514148" y="612720"/>
                  <a:pt x="500715" y="615082"/>
                  <a:pt x="485672" y="616516"/>
                </a:cubicBezTo>
                <a:cubicBezTo>
                  <a:pt x="500959" y="620560"/>
                  <a:pt x="507480" y="626056"/>
                  <a:pt x="505236" y="633004"/>
                </a:cubicBezTo>
                <a:cubicBezTo>
                  <a:pt x="502992" y="639952"/>
                  <a:pt x="501869" y="652603"/>
                  <a:pt x="501869" y="670959"/>
                </a:cubicBezTo>
                <a:cubicBezTo>
                  <a:pt x="506831" y="670270"/>
                  <a:pt x="512506" y="668973"/>
                  <a:pt x="518895" y="667065"/>
                </a:cubicBezTo>
                <a:cubicBezTo>
                  <a:pt x="525283" y="665158"/>
                  <a:pt x="532141" y="667589"/>
                  <a:pt x="539469" y="674357"/>
                </a:cubicBezTo>
                <a:cubicBezTo>
                  <a:pt x="546797" y="681126"/>
                  <a:pt x="543900" y="685894"/>
                  <a:pt x="530779" y="688662"/>
                </a:cubicBezTo>
                <a:lnTo>
                  <a:pt x="501869" y="693480"/>
                </a:lnTo>
                <a:cubicBezTo>
                  <a:pt x="501869" y="723996"/>
                  <a:pt x="502314" y="745492"/>
                  <a:pt x="503203" y="757968"/>
                </a:cubicBezTo>
                <a:cubicBezTo>
                  <a:pt x="504092" y="770444"/>
                  <a:pt x="503622" y="782640"/>
                  <a:pt x="501794" y="794557"/>
                </a:cubicBezTo>
                <a:cubicBezTo>
                  <a:pt x="499965" y="806474"/>
                  <a:pt x="497018" y="816325"/>
                  <a:pt x="492953" y="824112"/>
                </a:cubicBezTo>
                <a:cubicBezTo>
                  <a:pt x="488888" y="831899"/>
                  <a:pt x="483930" y="829303"/>
                  <a:pt x="478079" y="816325"/>
                </a:cubicBezTo>
                <a:cubicBezTo>
                  <a:pt x="472228" y="803347"/>
                  <a:pt x="470432" y="792922"/>
                  <a:pt x="472690" y="785049"/>
                </a:cubicBezTo>
                <a:cubicBezTo>
                  <a:pt x="474949" y="777177"/>
                  <a:pt x="476523" y="766500"/>
                  <a:pt x="477412" y="753021"/>
                </a:cubicBezTo>
                <a:cubicBezTo>
                  <a:pt x="478301" y="739541"/>
                  <a:pt x="478746" y="720784"/>
                  <a:pt x="478746" y="696750"/>
                </a:cubicBezTo>
                <a:cubicBezTo>
                  <a:pt x="461637" y="701138"/>
                  <a:pt x="451693" y="703891"/>
                  <a:pt x="448911" y="705010"/>
                </a:cubicBezTo>
                <a:cubicBezTo>
                  <a:pt x="445397" y="741878"/>
                  <a:pt x="438048" y="768239"/>
                  <a:pt x="426863" y="784092"/>
                </a:cubicBezTo>
                <a:cubicBezTo>
                  <a:pt x="415677" y="799945"/>
                  <a:pt x="403309" y="810948"/>
                  <a:pt x="389757" y="817100"/>
                </a:cubicBezTo>
                <a:cubicBezTo>
                  <a:pt x="376206" y="823252"/>
                  <a:pt x="370864" y="823625"/>
                  <a:pt x="373732" y="818218"/>
                </a:cubicBezTo>
                <a:cubicBezTo>
                  <a:pt x="376600" y="812812"/>
                  <a:pt x="382702" y="804778"/>
                  <a:pt x="392038" y="794116"/>
                </a:cubicBezTo>
                <a:cubicBezTo>
                  <a:pt x="401373" y="783454"/>
                  <a:pt x="408486" y="770125"/>
                  <a:pt x="413376" y="754128"/>
                </a:cubicBezTo>
                <a:cubicBezTo>
                  <a:pt x="418266" y="738132"/>
                  <a:pt x="422059" y="723508"/>
                  <a:pt x="424755" y="710258"/>
                </a:cubicBezTo>
                <a:cubicBezTo>
                  <a:pt x="407417" y="714718"/>
                  <a:pt x="396698" y="717407"/>
                  <a:pt x="392597" y="718324"/>
                </a:cubicBezTo>
                <a:cubicBezTo>
                  <a:pt x="388496" y="719242"/>
                  <a:pt x="381358" y="715991"/>
                  <a:pt x="371183" y="708569"/>
                </a:cubicBezTo>
                <a:cubicBezTo>
                  <a:pt x="361009" y="701148"/>
                  <a:pt x="362758" y="696868"/>
                  <a:pt x="376432" y="695728"/>
                </a:cubicBezTo>
                <a:cubicBezTo>
                  <a:pt x="390105" y="694588"/>
                  <a:pt x="406715" y="691981"/>
                  <a:pt x="426260" y="687909"/>
                </a:cubicBezTo>
                <a:cubicBezTo>
                  <a:pt x="427064" y="677569"/>
                  <a:pt x="427243" y="667363"/>
                  <a:pt x="426798" y="657289"/>
                </a:cubicBezTo>
                <a:cubicBezTo>
                  <a:pt x="426354" y="647215"/>
                  <a:pt x="424597" y="637582"/>
                  <a:pt x="421528" y="628390"/>
                </a:cubicBezTo>
                <a:cubicBezTo>
                  <a:pt x="401194" y="618552"/>
                  <a:pt x="399154" y="612189"/>
                  <a:pt x="415408" y="609299"/>
                </a:cubicBezTo>
                <a:cubicBezTo>
                  <a:pt x="431663" y="606410"/>
                  <a:pt x="448771" y="602724"/>
                  <a:pt x="466732" y="598243"/>
                </a:cubicBezTo>
                <a:cubicBezTo>
                  <a:pt x="484694" y="593762"/>
                  <a:pt x="498112" y="589911"/>
                  <a:pt x="506989" y="586692"/>
                </a:cubicBezTo>
                <a:cubicBezTo>
                  <a:pt x="509208" y="585887"/>
                  <a:pt x="511393" y="585419"/>
                  <a:pt x="513545" y="585286"/>
                </a:cubicBezTo>
                <a:close/>
                <a:moveTo>
                  <a:pt x="5803681" y="584724"/>
                </a:moveTo>
                <a:cubicBezTo>
                  <a:pt x="5829666" y="581024"/>
                  <a:pt x="5850295" y="593844"/>
                  <a:pt x="5865567" y="623184"/>
                </a:cubicBezTo>
                <a:cubicBezTo>
                  <a:pt x="5874658" y="655149"/>
                  <a:pt x="5862218" y="686869"/>
                  <a:pt x="5828246" y="718346"/>
                </a:cubicBezTo>
                <a:cubicBezTo>
                  <a:pt x="5818122" y="733547"/>
                  <a:pt x="5813060" y="751543"/>
                  <a:pt x="5813060" y="772337"/>
                </a:cubicBezTo>
                <a:lnTo>
                  <a:pt x="5780622" y="772337"/>
                </a:lnTo>
                <a:cubicBezTo>
                  <a:pt x="5779647" y="735827"/>
                  <a:pt x="5794597" y="702579"/>
                  <a:pt x="5825472" y="672593"/>
                </a:cubicBezTo>
                <a:cubicBezTo>
                  <a:pt x="5832398" y="662240"/>
                  <a:pt x="5835423" y="651234"/>
                  <a:pt x="5834549" y="639575"/>
                </a:cubicBezTo>
                <a:cubicBezTo>
                  <a:pt x="5829831" y="623701"/>
                  <a:pt x="5820875" y="616215"/>
                  <a:pt x="5807682" y="617118"/>
                </a:cubicBezTo>
                <a:lnTo>
                  <a:pt x="5802391" y="617118"/>
                </a:lnTo>
                <a:cubicBezTo>
                  <a:pt x="5786114" y="617893"/>
                  <a:pt x="5778428" y="631839"/>
                  <a:pt x="5779332" y="658956"/>
                </a:cubicBezTo>
                <a:lnTo>
                  <a:pt x="5745517" y="658956"/>
                </a:lnTo>
                <a:cubicBezTo>
                  <a:pt x="5744556" y="621843"/>
                  <a:pt x="5756295" y="599057"/>
                  <a:pt x="5780730" y="590596"/>
                </a:cubicBezTo>
                <a:cubicBezTo>
                  <a:pt x="5784702" y="587613"/>
                  <a:pt x="5792352" y="585656"/>
                  <a:pt x="5803681" y="584724"/>
                </a:cubicBezTo>
                <a:close/>
                <a:moveTo>
                  <a:pt x="3468924" y="584675"/>
                </a:moveTo>
                <a:cubicBezTo>
                  <a:pt x="3474307" y="584733"/>
                  <a:pt x="3479239" y="585728"/>
                  <a:pt x="3483720" y="587660"/>
                </a:cubicBezTo>
                <a:cubicBezTo>
                  <a:pt x="3492683" y="591525"/>
                  <a:pt x="3499616" y="596952"/>
                  <a:pt x="3504520" y="603943"/>
                </a:cubicBezTo>
                <a:cubicBezTo>
                  <a:pt x="3509425" y="610934"/>
                  <a:pt x="3503753" y="614430"/>
                  <a:pt x="3487506" y="614430"/>
                </a:cubicBezTo>
                <a:cubicBezTo>
                  <a:pt x="3475001" y="614430"/>
                  <a:pt x="3462099" y="614648"/>
                  <a:pt x="3448798" y="615086"/>
                </a:cubicBezTo>
                <a:cubicBezTo>
                  <a:pt x="3435497" y="615523"/>
                  <a:pt x="3420085" y="616753"/>
                  <a:pt x="3402561" y="618775"/>
                </a:cubicBezTo>
                <a:cubicBezTo>
                  <a:pt x="3414249" y="627881"/>
                  <a:pt x="3417662" y="634836"/>
                  <a:pt x="3412800" y="639640"/>
                </a:cubicBezTo>
                <a:cubicBezTo>
                  <a:pt x="3407939" y="644444"/>
                  <a:pt x="3397758" y="657608"/>
                  <a:pt x="3382256" y="679133"/>
                </a:cubicBezTo>
                <a:cubicBezTo>
                  <a:pt x="3383145" y="719601"/>
                  <a:pt x="3383819" y="750475"/>
                  <a:pt x="3384278" y="771756"/>
                </a:cubicBezTo>
                <a:cubicBezTo>
                  <a:pt x="3384737" y="793037"/>
                  <a:pt x="3383582" y="813751"/>
                  <a:pt x="3380814" y="833899"/>
                </a:cubicBezTo>
                <a:cubicBezTo>
                  <a:pt x="3378047" y="854047"/>
                  <a:pt x="3371952" y="857023"/>
                  <a:pt x="3362531" y="842826"/>
                </a:cubicBezTo>
                <a:cubicBezTo>
                  <a:pt x="3353109" y="828629"/>
                  <a:pt x="3349972" y="815970"/>
                  <a:pt x="3353120" y="804850"/>
                </a:cubicBezTo>
                <a:cubicBezTo>
                  <a:pt x="3356268" y="793729"/>
                  <a:pt x="3357841" y="781070"/>
                  <a:pt x="3357841" y="766873"/>
                </a:cubicBezTo>
                <a:lnTo>
                  <a:pt x="3357841" y="704859"/>
                </a:lnTo>
                <a:cubicBezTo>
                  <a:pt x="3339142" y="733797"/>
                  <a:pt x="3319525" y="756247"/>
                  <a:pt x="3298989" y="772208"/>
                </a:cubicBezTo>
                <a:cubicBezTo>
                  <a:pt x="3278454" y="788168"/>
                  <a:pt x="3259285" y="799379"/>
                  <a:pt x="3241481" y="805839"/>
                </a:cubicBezTo>
                <a:cubicBezTo>
                  <a:pt x="3223678" y="812299"/>
                  <a:pt x="3223506" y="808463"/>
                  <a:pt x="3240965" y="794331"/>
                </a:cubicBezTo>
                <a:cubicBezTo>
                  <a:pt x="3258425" y="780199"/>
                  <a:pt x="3277175" y="762890"/>
                  <a:pt x="3297215" y="742405"/>
                </a:cubicBezTo>
                <a:cubicBezTo>
                  <a:pt x="3317255" y="721920"/>
                  <a:pt x="3335220" y="699367"/>
                  <a:pt x="3351109" y="674745"/>
                </a:cubicBezTo>
                <a:cubicBezTo>
                  <a:pt x="3350263" y="665983"/>
                  <a:pt x="3348252" y="657984"/>
                  <a:pt x="3345075" y="650750"/>
                </a:cubicBezTo>
                <a:cubicBezTo>
                  <a:pt x="3341899" y="643515"/>
                  <a:pt x="3344290" y="640869"/>
                  <a:pt x="3352249" y="642812"/>
                </a:cubicBezTo>
                <a:cubicBezTo>
                  <a:pt x="3360208" y="644756"/>
                  <a:pt x="3366109" y="647383"/>
                  <a:pt x="3369952" y="650696"/>
                </a:cubicBezTo>
                <a:cubicBezTo>
                  <a:pt x="3379876" y="633588"/>
                  <a:pt x="3384314" y="623299"/>
                  <a:pt x="3383267" y="619829"/>
                </a:cubicBezTo>
                <a:cubicBezTo>
                  <a:pt x="3331714" y="627917"/>
                  <a:pt x="3299825" y="633312"/>
                  <a:pt x="3287599" y="636015"/>
                </a:cubicBezTo>
                <a:cubicBezTo>
                  <a:pt x="3275375" y="638718"/>
                  <a:pt x="3264006" y="635399"/>
                  <a:pt x="3253495" y="626056"/>
                </a:cubicBezTo>
                <a:cubicBezTo>
                  <a:pt x="3242984" y="616713"/>
                  <a:pt x="3243751" y="611748"/>
                  <a:pt x="3255796" y="611160"/>
                </a:cubicBezTo>
                <a:cubicBezTo>
                  <a:pt x="3267842" y="610572"/>
                  <a:pt x="3278895" y="609844"/>
                  <a:pt x="3288955" y="608977"/>
                </a:cubicBezTo>
                <a:cubicBezTo>
                  <a:pt x="3299014" y="608109"/>
                  <a:pt x="3325465" y="605191"/>
                  <a:pt x="3368306" y="600222"/>
                </a:cubicBezTo>
                <a:cubicBezTo>
                  <a:pt x="3411148" y="595253"/>
                  <a:pt x="3438853" y="590951"/>
                  <a:pt x="3451422" y="587316"/>
                </a:cubicBezTo>
                <a:cubicBezTo>
                  <a:pt x="3457707" y="585498"/>
                  <a:pt x="3463541" y="584618"/>
                  <a:pt x="3468924" y="584675"/>
                </a:cubicBezTo>
                <a:close/>
                <a:moveTo>
                  <a:pt x="5585413" y="578195"/>
                </a:moveTo>
                <a:cubicBezTo>
                  <a:pt x="5590219" y="578518"/>
                  <a:pt x="5596021" y="580314"/>
                  <a:pt x="5602818" y="583584"/>
                </a:cubicBezTo>
                <a:cubicBezTo>
                  <a:pt x="5623210" y="595486"/>
                  <a:pt x="5628329" y="604520"/>
                  <a:pt x="5618176" y="610687"/>
                </a:cubicBezTo>
                <a:cubicBezTo>
                  <a:pt x="5608023" y="616853"/>
                  <a:pt x="5600058" y="628239"/>
                  <a:pt x="5594278" y="644845"/>
                </a:cubicBezTo>
                <a:cubicBezTo>
                  <a:pt x="5604173" y="655285"/>
                  <a:pt x="5602241" y="661598"/>
                  <a:pt x="5588481" y="663785"/>
                </a:cubicBezTo>
                <a:cubicBezTo>
                  <a:pt x="5574722" y="665972"/>
                  <a:pt x="5552972" y="670464"/>
                  <a:pt x="5523230" y="677261"/>
                </a:cubicBezTo>
                <a:cubicBezTo>
                  <a:pt x="5515514" y="705554"/>
                  <a:pt x="5508000" y="727936"/>
                  <a:pt x="5500687" y="744406"/>
                </a:cubicBezTo>
                <a:cubicBezTo>
                  <a:pt x="5493373" y="760875"/>
                  <a:pt x="5483059" y="777370"/>
                  <a:pt x="5469744" y="793890"/>
                </a:cubicBezTo>
                <a:cubicBezTo>
                  <a:pt x="5456429" y="810410"/>
                  <a:pt x="5439859" y="823772"/>
                  <a:pt x="5420034" y="833975"/>
                </a:cubicBezTo>
                <a:cubicBezTo>
                  <a:pt x="5400209" y="844178"/>
                  <a:pt x="5398695" y="840732"/>
                  <a:pt x="5415495" y="823639"/>
                </a:cubicBezTo>
                <a:cubicBezTo>
                  <a:pt x="5432295" y="806545"/>
                  <a:pt x="5446706" y="788419"/>
                  <a:pt x="5458731" y="769261"/>
                </a:cubicBezTo>
                <a:cubicBezTo>
                  <a:pt x="5470755" y="750102"/>
                  <a:pt x="5480582" y="728409"/>
                  <a:pt x="5488211" y="704181"/>
                </a:cubicBezTo>
                <a:cubicBezTo>
                  <a:pt x="5495840" y="679954"/>
                  <a:pt x="5500325" y="660229"/>
                  <a:pt x="5501665" y="645007"/>
                </a:cubicBezTo>
                <a:cubicBezTo>
                  <a:pt x="5503007" y="629784"/>
                  <a:pt x="5501651" y="618499"/>
                  <a:pt x="5497600" y="611149"/>
                </a:cubicBezTo>
                <a:cubicBezTo>
                  <a:pt x="5493549" y="603800"/>
                  <a:pt x="5494341" y="599555"/>
                  <a:pt x="5499977" y="598415"/>
                </a:cubicBezTo>
                <a:cubicBezTo>
                  <a:pt x="5505613" y="597275"/>
                  <a:pt x="5511507" y="597831"/>
                  <a:pt x="5517659" y="600082"/>
                </a:cubicBezTo>
                <a:cubicBezTo>
                  <a:pt x="5523810" y="602334"/>
                  <a:pt x="5530558" y="602628"/>
                  <a:pt x="5537900" y="600964"/>
                </a:cubicBezTo>
                <a:cubicBezTo>
                  <a:pt x="5545242" y="599301"/>
                  <a:pt x="5551684" y="596978"/>
                  <a:pt x="5557226" y="593995"/>
                </a:cubicBezTo>
                <a:cubicBezTo>
                  <a:pt x="5562769" y="591012"/>
                  <a:pt x="5568355" y="586896"/>
                  <a:pt x="5573983" y="581648"/>
                </a:cubicBezTo>
                <a:cubicBezTo>
                  <a:pt x="5576797" y="579024"/>
                  <a:pt x="5580608" y="577873"/>
                  <a:pt x="5585413" y="578195"/>
                </a:cubicBezTo>
                <a:close/>
                <a:moveTo>
                  <a:pt x="5135069" y="575894"/>
                </a:moveTo>
                <a:cubicBezTo>
                  <a:pt x="5143236" y="577306"/>
                  <a:pt x="5152339" y="580293"/>
                  <a:pt x="5162377" y="584853"/>
                </a:cubicBezTo>
                <a:cubicBezTo>
                  <a:pt x="5173906" y="590317"/>
                  <a:pt x="5178302" y="596773"/>
                  <a:pt x="5175563" y="604223"/>
                </a:cubicBezTo>
                <a:cubicBezTo>
                  <a:pt x="5172824" y="611673"/>
                  <a:pt x="5171024" y="621198"/>
                  <a:pt x="5170163" y="632799"/>
                </a:cubicBezTo>
                <a:cubicBezTo>
                  <a:pt x="5169303" y="644401"/>
                  <a:pt x="5168873" y="661645"/>
                  <a:pt x="5168873" y="684532"/>
                </a:cubicBezTo>
                <a:cubicBezTo>
                  <a:pt x="5168873" y="706401"/>
                  <a:pt x="5169765" y="726721"/>
                  <a:pt x="5171551" y="745492"/>
                </a:cubicBezTo>
                <a:cubicBezTo>
                  <a:pt x="5173336" y="764263"/>
                  <a:pt x="5173537" y="781525"/>
                  <a:pt x="5172153" y="797278"/>
                </a:cubicBezTo>
                <a:cubicBezTo>
                  <a:pt x="5170769" y="813031"/>
                  <a:pt x="5165793" y="826987"/>
                  <a:pt x="5157225" y="839148"/>
                </a:cubicBezTo>
                <a:cubicBezTo>
                  <a:pt x="5148657" y="851308"/>
                  <a:pt x="5141354" y="853054"/>
                  <a:pt x="5135317" y="844386"/>
                </a:cubicBezTo>
                <a:cubicBezTo>
                  <a:pt x="5129280" y="835717"/>
                  <a:pt x="5123862" y="828547"/>
                  <a:pt x="5119065" y="822875"/>
                </a:cubicBezTo>
                <a:cubicBezTo>
                  <a:pt x="5114269" y="817204"/>
                  <a:pt x="5108748" y="810937"/>
                  <a:pt x="5102502" y="804075"/>
                </a:cubicBezTo>
                <a:cubicBezTo>
                  <a:pt x="5096258" y="797213"/>
                  <a:pt x="5097724" y="794736"/>
                  <a:pt x="5106902" y="796643"/>
                </a:cubicBezTo>
                <a:cubicBezTo>
                  <a:pt x="5116080" y="798551"/>
                  <a:pt x="5123658" y="800125"/>
                  <a:pt x="5129638" y="801365"/>
                </a:cubicBezTo>
                <a:cubicBezTo>
                  <a:pt x="5135618" y="802605"/>
                  <a:pt x="5139128" y="801404"/>
                  <a:pt x="5140167" y="797762"/>
                </a:cubicBezTo>
                <a:cubicBezTo>
                  <a:pt x="5141207" y="794120"/>
                  <a:pt x="5142175" y="786681"/>
                  <a:pt x="5143071" y="775445"/>
                </a:cubicBezTo>
                <a:cubicBezTo>
                  <a:pt x="5143967" y="764209"/>
                  <a:pt x="5144197" y="733446"/>
                  <a:pt x="5143759" y="683155"/>
                </a:cubicBezTo>
                <a:cubicBezTo>
                  <a:pt x="5143322" y="632864"/>
                  <a:pt x="5139723" y="602061"/>
                  <a:pt x="5132961" y="590747"/>
                </a:cubicBezTo>
                <a:cubicBezTo>
                  <a:pt x="5126200" y="579432"/>
                  <a:pt x="5126903" y="574481"/>
                  <a:pt x="5135069" y="575894"/>
                </a:cubicBezTo>
                <a:close/>
                <a:moveTo>
                  <a:pt x="1312414" y="572173"/>
                </a:moveTo>
                <a:cubicBezTo>
                  <a:pt x="1316560" y="572212"/>
                  <a:pt x="1320885" y="573072"/>
                  <a:pt x="1325387" y="574754"/>
                </a:cubicBezTo>
                <a:cubicBezTo>
                  <a:pt x="1334393" y="578117"/>
                  <a:pt x="1342298" y="583093"/>
                  <a:pt x="1349102" y="589682"/>
                </a:cubicBezTo>
                <a:cubicBezTo>
                  <a:pt x="1355907" y="596271"/>
                  <a:pt x="1357263" y="602717"/>
                  <a:pt x="1353169" y="609020"/>
                </a:cubicBezTo>
                <a:cubicBezTo>
                  <a:pt x="1349074" y="615322"/>
                  <a:pt x="1346593" y="628601"/>
                  <a:pt x="1345726" y="648857"/>
                </a:cubicBezTo>
                <a:cubicBezTo>
                  <a:pt x="1344858" y="669112"/>
                  <a:pt x="1345550" y="701801"/>
                  <a:pt x="1347801" y="746922"/>
                </a:cubicBezTo>
                <a:cubicBezTo>
                  <a:pt x="1350053" y="792044"/>
                  <a:pt x="1349780" y="821126"/>
                  <a:pt x="1346984" y="834168"/>
                </a:cubicBezTo>
                <a:cubicBezTo>
                  <a:pt x="1344187" y="847211"/>
                  <a:pt x="1339860" y="856815"/>
                  <a:pt x="1334003" y="862981"/>
                </a:cubicBezTo>
                <a:cubicBezTo>
                  <a:pt x="1328145" y="869148"/>
                  <a:pt x="1323251" y="866606"/>
                  <a:pt x="1319322" y="855356"/>
                </a:cubicBezTo>
                <a:cubicBezTo>
                  <a:pt x="1315392" y="844106"/>
                  <a:pt x="1312725" y="835312"/>
                  <a:pt x="1311320" y="828973"/>
                </a:cubicBezTo>
                <a:cubicBezTo>
                  <a:pt x="1260684" y="828113"/>
                  <a:pt x="1227512" y="828357"/>
                  <a:pt x="1211802" y="829705"/>
                </a:cubicBezTo>
                <a:cubicBezTo>
                  <a:pt x="1196093" y="831053"/>
                  <a:pt x="1172485" y="832150"/>
                  <a:pt x="1140980" y="832996"/>
                </a:cubicBezTo>
                <a:cubicBezTo>
                  <a:pt x="1133867" y="851954"/>
                  <a:pt x="1127059" y="854305"/>
                  <a:pt x="1120556" y="840051"/>
                </a:cubicBezTo>
                <a:cubicBezTo>
                  <a:pt x="1114052" y="825797"/>
                  <a:pt x="1112148" y="811357"/>
                  <a:pt x="1114845" y="796730"/>
                </a:cubicBezTo>
                <a:cubicBezTo>
                  <a:pt x="1117541" y="782103"/>
                  <a:pt x="1119789" y="761266"/>
                  <a:pt x="1121588" y="734221"/>
                </a:cubicBezTo>
                <a:cubicBezTo>
                  <a:pt x="1123388" y="707175"/>
                  <a:pt x="1124287" y="679814"/>
                  <a:pt x="1124287" y="652137"/>
                </a:cubicBezTo>
                <a:cubicBezTo>
                  <a:pt x="1124287" y="624805"/>
                  <a:pt x="1122488" y="606033"/>
                  <a:pt x="1118889" y="595823"/>
                </a:cubicBezTo>
                <a:cubicBezTo>
                  <a:pt x="1115289" y="585613"/>
                  <a:pt x="1116694" y="580988"/>
                  <a:pt x="1123104" y="581949"/>
                </a:cubicBezTo>
                <a:cubicBezTo>
                  <a:pt x="1129514" y="582910"/>
                  <a:pt x="1135566" y="584709"/>
                  <a:pt x="1141260" y="587348"/>
                </a:cubicBezTo>
                <a:cubicBezTo>
                  <a:pt x="1146952" y="589987"/>
                  <a:pt x="1157858" y="590869"/>
                  <a:pt x="1173976" y="589994"/>
                </a:cubicBezTo>
                <a:cubicBezTo>
                  <a:pt x="1190095" y="589119"/>
                  <a:pt x="1213319" y="587122"/>
                  <a:pt x="1243648" y="584003"/>
                </a:cubicBezTo>
                <a:cubicBezTo>
                  <a:pt x="1273978" y="580884"/>
                  <a:pt x="1292932" y="577722"/>
                  <a:pt x="1300511" y="574517"/>
                </a:cubicBezTo>
                <a:cubicBezTo>
                  <a:pt x="1304300" y="572915"/>
                  <a:pt x="1308268" y="572133"/>
                  <a:pt x="1312414" y="572173"/>
                </a:cubicBezTo>
                <a:close/>
                <a:moveTo>
                  <a:pt x="2019140" y="567478"/>
                </a:moveTo>
                <a:cubicBezTo>
                  <a:pt x="2023549" y="567754"/>
                  <a:pt x="2028240" y="569086"/>
                  <a:pt x="2033213" y="571473"/>
                </a:cubicBezTo>
                <a:cubicBezTo>
                  <a:pt x="2043157" y="576249"/>
                  <a:pt x="2051263" y="582107"/>
                  <a:pt x="2057530" y="589047"/>
                </a:cubicBezTo>
                <a:cubicBezTo>
                  <a:pt x="2063797" y="595988"/>
                  <a:pt x="2065349" y="602782"/>
                  <a:pt x="2062187" y="609428"/>
                </a:cubicBezTo>
                <a:cubicBezTo>
                  <a:pt x="2059025" y="616075"/>
                  <a:pt x="2058114" y="641235"/>
                  <a:pt x="2059455" y="684908"/>
                </a:cubicBezTo>
                <a:cubicBezTo>
                  <a:pt x="2060796" y="728581"/>
                  <a:pt x="2062603" y="761531"/>
                  <a:pt x="2064876" y="783759"/>
                </a:cubicBezTo>
                <a:cubicBezTo>
                  <a:pt x="2067149" y="805986"/>
                  <a:pt x="2067109" y="824141"/>
                  <a:pt x="2064758" y="838223"/>
                </a:cubicBezTo>
                <a:cubicBezTo>
                  <a:pt x="2062406" y="852305"/>
                  <a:pt x="2058190" y="861719"/>
                  <a:pt x="2052110" y="866466"/>
                </a:cubicBezTo>
                <a:cubicBezTo>
                  <a:pt x="2046029" y="871213"/>
                  <a:pt x="2041810" y="869542"/>
                  <a:pt x="2039451" y="861454"/>
                </a:cubicBezTo>
                <a:cubicBezTo>
                  <a:pt x="2037092" y="853366"/>
                  <a:pt x="2032772" y="843428"/>
                  <a:pt x="2026491" y="831641"/>
                </a:cubicBezTo>
                <a:cubicBezTo>
                  <a:pt x="2001166" y="830809"/>
                  <a:pt x="1944371" y="832573"/>
                  <a:pt x="1856108" y="836932"/>
                </a:cubicBezTo>
                <a:cubicBezTo>
                  <a:pt x="1854874" y="854169"/>
                  <a:pt x="1849411" y="856159"/>
                  <a:pt x="1839717" y="842901"/>
                </a:cubicBezTo>
                <a:cubicBezTo>
                  <a:pt x="1830023" y="829644"/>
                  <a:pt x="1826975" y="816092"/>
                  <a:pt x="1830575" y="802247"/>
                </a:cubicBezTo>
                <a:cubicBezTo>
                  <a:pt x="1834174" y="788401"/>
                  <a:pt x="1836648" y="768469"/>
                  <a:pt x="1837996" y="742448"/>
                </a:cubicBezTo>
                <a:cubicBezTo>
                  <a:pt x="1839344" y="716428"/>
                  <a:pt x="1840018" y="688124"/>
                  <a:pt x="1840018" y="657536"/>
                </a:cubicBezTo>
                <a:cubicBezTo>
                  <a:pt x="1840018" y="627852"/>
                  <a:pt x="1837318" y="608500"/>
                  <a:pt x="1831920" y="599480"/>
                </a:cubicBezTo>
                <a:cubicBezTo>
                  <a:pt x="1826520" y="590460"/>
                  <a:pt x="1826997" y="585950"/>
                  <a:pt x="1833350" y="585950"/>
                </a:cubicBezTo>
                <a:cubicBezTo>
                  <a:pt x="1838355" y="585950"/>
                  <a:pt x="1843768" y="586620"/>
                  <a:pt x="1849590" y="587961"/>
                </a:cubicBezTo>
                <a:cubicBezTo>
                  <a:pt x="1855412" y="589302"/>
                  <a:pt x="1865708" y="589764"/>
                  <a:pt x="1880479" y="589349"/>
                </a:cubicBezTo>
                <a:cubicBezTo>
                  <a:pt x="1895250" y="588933"/>
                  <a:pt x="1918064" y="586491"/>
                  <a:pt x="1948924" y="582024"/>
                </a:cubicBezTo>
                <a:cubicBezTo>
                  <a:pt x="1979785" y="577557"/>
                  <a:pt x="1999062" y="573488"/>
                  <a:pt x="2006755" y="569817"/>
                </a:cubicBezTo>
                <a:cubicBezTo>
                  <a:pt x="2010602" y="567982"/>
                  <a:pt x="2014730" y="567202"/>
                  <a:pt x="2019140" y="567478"/>
                </a:cubicBezTo>
                <a:close/>
                <a:moveTo>
                  <a:pt x="3765228" y="567093"/>
                </a:moveTo>
                <a:cubicBezTo>
                  <a:pt x="3767883" y="566880"/>
                  <a:pt x="3770538" y="567143"/>
                  <a:pt x="3773195" y="567881"/>
                </a:cubicBezTo>
                <a:cubicBezTo>
                  <a:pt x="3778508" y="569358"/>
                  <a:pt x="3785574" y="572943"/>
                  <a:pt x="3794393" y="578636"/>
                </a:cubicBezTo>
                <a:cubicBezTo>
                  <a:pt x="3803212" y="584329"/>
                  <a:pt x="3805934" y="589406"/>
                  <a:pt x="3802556" y="593866"/>
                </a:cubicBezTo>
                <a:cubicBezTo>
                  <a:pt x="3799179" y="598325"/>
                  <a:pt x="3796204" y="603552"/>
                  <a:pt x="3793630" y="609547"/>
                </a:cubicBezTo>
                <a:cubicBezTo>
                  <a:pt x="3791056" y="615541"/>
                  <a:pt x="3787481" y="627002"/>
                  <a:pt x="3782907" y="643931"/>
                </a:cubicBezTo>
                <a:cubicBezTo>
                  <a:pt x="3778333" y="660860"/>
                  <a:pt x="3773600" y="670973"/>
                  <a:pt x="3768710" y="674271"/>
                </a:cubicBezTo>
                <a:cubicBezTo>
                  <a:pt x="3763820" y="677569"/>
                  <a:pt x="3759719" y="676064"/>
                  <a:pt x="3756406" y="669754"/>
                </a:cubicBezTo>
                <a:cubicBezTo>
                  <a:pt x="3746784" y="671561"/>
                  <a:pt x="3730558" y="674092"/>
                  <a:pt x="3707728" y="677347"/>
                </a:cubicBezTo>
                <a:cubicBezTo>
                  <a:pt x="3707728" y="681893"/>
                  <a:pt x="3705448" y="685141"/>
                  <a:pt x="3700888" y="687091"/>
                </a:cubicBezTo>
                <a:cubicBezTo>
                  <a:pt x="3696328" y="689042"/>
                  <a:pt x="3692477" y="683220"/>
                  <a:pt x="3689337" y="669625"/>
                </a:cubicBezTo>
                <a:cubicBezTo>
                  <a:pt x="3686196" y="656031"/>
                  <a:pt x="3682658" y="641708"/>
                  <a:pt x="3678722" y="626658"/>
                </a:cubicBezTo>
                <a:cubicBezTo>
                  <a:pt x="3674785" y="611608"/>
                  <a:pt x="3670512" y="600154"/>
                  <a:pt x="3665901" y="592295"/>
                </a:cubicBezTo>
                <a:cubicBezTo>
                  <a:pt x="3661291" y="584437"/>
                  <a:pt x="3662965" y="580977"/>
                  <a:pt x="3670924" y="581917"/>
                </a:cubicBezTo>
                <a:cubicBezTo>
                  <a:pt x="3678883" y="582856"/>
                  <a:pt x="3684476" y="583308"/>
                  <a:pt x="3687702" y="583272"/>
                </a:cubicBezTo>
                <a:cubicBezTo>
                  <a:pt x="3690929" y="583236"/>
                  <a:pt x="3702003" y="581458"/>
                  <a:pt x="3720925" y="577937"/>
                </a:cubicBezTo>
                <a:cubicBezTo>
                  <a:pt x="3739847" y="574417"/>
                  <a:pt x="3751961" y="571491"/>
                  <a:pt x="3757266" y="569161"/>
                </a:cubicBezTo>
                <a:cubicBezTo>
                  <a:pt x="3759919" y="567996"/>
                  <a:pt x="3762573" y="567307"/>
                  <a:pt x="3765228" y="567093"/>
                </a:cubicBezTo>
                <a:close/>
                <a:moveTo>
                  <a:pt x="3050853" y="567093"/>
                </a:moveTo>
                <a:cubicBezTo>
                  <a:pt x="3053508" y="566880"/>
                  <a:pt x="3056164" y="567143"/>
                  <a:pt x="3058820" y="567881"/>
                </a:cubicBezTo>
                <a:cubicBezTo>
                  <a:pt x="3064133" y="569358"/>
                  <a:pt x="3071199" y="572943"/>
                  <a:pt x="3080019" y="578636"/>
                </a:cubicBezTo>
                <a:cubicBezTo>
                  <a:pt x="3088838" y="584329"/>
                  <a:pt x="3091559" y="589406"/>
                  <a:pt x="3088182" y="593866"/>
                </a:cubicBezTo>
                <a:cubicBezTo>
                  <a:pt x="3084805" y="598325"/>
                  <a:pt x="3081829" y="603552"/>
                  <a:pt x="3079255" y="609547"/>
                </a:cubicBezTo>
                <a:cubicBezTo>
                  <a:pt x="3076681" y="615541"/>
                  <a:pt x="3073106" y="627002"/>
                  <a:pt x="3068532" y="643931"/>
                </a:cubicBezTo>
                <a:cubicBezTo>
                  <a:pt x="3063958" y="660860"/>
                  <a:pt x="3059225" y="670973"/>
                  <a:pt x="3054335" y="674271"/>
                </a:cubicBezTo>
                <a:cubicBezTo>
                  <a:pt x="3049445" y="677569"/>
                  <a:pt x="3045344" y="676064"/>
                  <a:pt x="3042031" y="669754"/>
                </a:cubicBezTo>
                <a:cubicBezTo>
                  <a:pt x="3032409" y="671561"/>
                  <a:pt x="3016183" y="674092"/>
                  <a:pt x="2993353" y="677347"/>
                </a:cubicBezTo>
                <a:cubicBezTo>
                  <a:pt x="2993353" y="681893"/>
                  <a:pt x="2991073" y="685141"/>
                  <a:pt x="2986513" y="687091"/>
                </a:cubicBezTo>
                <a:cubicBezTo>
                  <a:pt x="2981953" y="689042"/>
                  <a:pt x="2978103" y="683220"/>
                  <a:pt x="2974962" y="669625"/>
                </a:cubicBezTo>
                <a:cubicBezTo>
                  <a:pt x="2971822" y="656031"/>
                  <a:pt x="2968284" y="641708"/>
                  <a:pt x="2964347" y="626658"/>
                </a:cubicBezTo>
                <a:cubicBezTo>
                  <a:pt x="2960411" y="611608"/>
                  <a:pt x="2956137" y="600154"/>
                  <a:pt x="2951527" y="592295"/>
                </a:cubicBezTo>
                <a:cubicBezTo>
                  <a:pt x="2946916" y="584437"/>
                  <a:pt x="2948591" y="580977"/>
                  <a:pt x="2956549" y="581917"/>
                </a:cubicBezTo>
                <a:cubicBezTo>
                  <a:pt x="2964508" y="582856"/>
                  <a:pt x="2970101" y="583308"/>
                  <a:pt x="2973327" y="583272"/>
                </a:cubicBezTo>
                <a:cubicBezTo>
                  <a:pt x="2976554" y="583236"/>
                  <a:pt x="2987628" y="581458"/>
                  <a:pt x="3006550" y="577937"/>
                </a:cubicBezTo>
                <a:cubicBezTo>
                  <a:pt x="3025472" y="574417"/>
                  <a:pt x="3037586" y="571491"/>
                  <a:pt x="3042892" y="569161"/>
                </a:cubicBezTo>
                <a:cubicBezTo>
                  <a:pt x="3045545" y="567996"/>
                  <a:pt x="3048199" y="567307"/>
                  <a:pt x="3050853" y="567093"/>
                </a:cubicBezTo>
                <a:close/>
                <a:moveTo>
                  <a:pt x="2397285" y="566440"/>
                </a:moveTo>
                <a:cubicBezTo>
                  <a:pt x="2401516" y="567688"/>
                  <a:pt x="2407703" y="571445"/>
                  <a:pt x="2415849" y="577711"/>
                </a:cubicBezTo>
                <a:cubicBezTo>
                  <a:pt x="2428984" y="589528"/>
                  <a:pt x="2431895" y="597358"/>
                  <a:pt x="2424582" y="601201"/>
                </a:cubicBezTo>
                <a:cubicBezTo>
                  <a:pt x="2417268" y="605044"/>
                  <a:pt x="2406205" y="614820"/>
                  <a:pt x="2391391" y="630530"/>
                </a:cubicBezTo>
                <a:cubicBezTo>
                  <a:pt x="2376578" y="646240"/>
                  <a:pt x="2362887" y="657382"/>
                  <a:pt x="2350317" y="663957"/>
                </a:cubicBezTo>
                <a:cubicBezTo>
                  <a:pt x="2337748" y="670532"/>
                  <a:pt x="2331958" y="671608"/>
                  <a:pt x="2332948" y="667184"/>
                </a:cubicBezTo>
                <a:cubicBezTo>
                  <a:pt x="2333937" y="662760"/>
                  <a:pt x="2338304" y="656672"/>
                  <a:pt x="2346048" y="648921"/>
                </a:cubicBezTo>
                <a:cubicBezTo>
                  <a:pt x="2353791" y="641170"/>
                  <a:pt x="2362302" y="630670"/>
                  <a:pt x="2371580" y="617420"/>
                </a:cubicBezTo>
                <a:cubicBezTo>
                  <a:pt x="2380859" y="604169"/>
                  <a:pt x="2386168" y="594877"/>
                  <a:pt x="2387509" y="589542"/>
                </a:cubicBezTo>
                <a:cubicBezTo>
                  <a:pt x="2388850" y="584208"/>
                  <a:pt x="2389836" y="577769"/>
                  <a:pt x="2390466" y="570226"/>
                </a:cubicBezTo>
                <a:cubicBezTo>
                  <a:pt x="2390782" y="566454"/>
                  <a:pt x="2393055" y="565192"/>
                  <a:pt x="2397285" y="566440"/>
                </a:cubicBezTo>
                <a:close/>
                <a:moveTo>
                  <a:pt x="616110" y="566440"/>
                </a:moveTo>
                <a:cubicBezTo>
                  <a:pt x="620341" y="567688"/>
                  <a:pt x="626529" y="571445"/>
                  <a:pt x="634674" y="577711"/>
                </a:cubicBezTo>
                <a:cubicBezTo>
                  <a:pt x="647810" y="589528"/>
                  <a:pt x="650720" y="597358"/>
                  <a:pt x="643407" y="601201"/>
                </a:cubicBezTo>
                <a:cubicBezTo>
                  <a:pt x="636093" y="605044"/>
                  <a:pt x="625030" y="614820"/>
                  <a:pt x="610217" y="630530"/>
                </a:cubicBezTo>
                <a:cubicBezTo>
                  <a:pt x="595404" y="646240"/>
                  <a:pt x="581712" y="657382"/>
                  <a:pt x="569143" y="663957"/>
                </a:cubicBezTo>
                <a:cubicBezTo>
                  <a:pt x="556574" y="670532"/>
                  <a:pt x="550784" y="671608"/>
                  <a:pt x="551773" y="667184"/>
                </a:cubicBezTo>
                <a:cubicBezTo>
                  <a:pt x="552763" y="662760"/>
                  <a:pt x="557129" y="656672"/>
                  <a:pt x="564873" y="648921"/>
                </a:cubicBezTo>
                <a:cubicBezTo>
                  <a:pt x="572616" y="641170"/>
                  <a:pt x="581127" y="630670"/>
                  <a:pt x="590406" y="617420"/>
                </a:cubicBezTo>
                <a:cubicBezTo>
                  <a:pt x="599684" y="604169"/>
                  <a:pt x="604993" y="594877"/>
                  <a:pt x="606334" y="589542"/>
                </a:cubicBezTo>
                <a:cubicBezTo>
                  <a:pt x="607675" y="584208"/>
                  <a:pt x="608661" y="577769"/>
                  <a:pt x="609292" y="570226"/>
                </a:cubicBezTo>
                <a:cubicBezTo>
                  <a:pt x="609607" y="566454"/>
                  <a:pt x="611880" y="565192"/>
                  <a:pt x="616110" y="566440"/>
                </a:cubicBezTo>
                <a:close/>
                <a:moveTo>
                  <a:pt x="4774680" y="566267"/>
                </a:moveTo>
                <a:cubicBezTo>
                  <a:pt x="4776457" y="566176"/>
                  <a:pt x="4778717" y="566481"/>
                  <a:pt x="4781462" y="567182"/>
                </a:cubicBezTo>
                <a:cubicBezTo>
                  <a:pt x="4792439" y="569986"/>
                  <a:pt x="4801466" y="573237"/>
                  <a:pt x="4808543" y="576937"/>
                </a:cubicBezTo>
                <a:cubicBezTo>
                  <a:pt x="4815620" y="580637"/>
                  <a:pt x="4817118" y="586635"/>
                  <a:pt x="4813039" y="594930"/>
                </a:cubicBezTo>
                <a:cubicBezTo>
                  <a:pt x="4808959" y="603226"/>
                  <a:pt x="4806496" y="629014"/>
                  <a:pt x="4805650" y="672292"/>
                </a:cubicBezTo>
                <a:cubicBezTo>
                  <a:pt x="4831950" y="668779"/>
                  <a:pt x="4853105" y="664979"/>
                  <a:pt x="4869116" y="660892"/>
                </a:cubicBezTo>
                <a:cubicBezTo>
                  <a:pt x="4885127" y="656805"/>
                  <a:pt x="4897227" y="658307"/>
                  <a:pt x="4905415" y="665398"/>
                </a:cubicBezTo>
                <a:cubicBezTo>
                  <a:pt x="4913603" y="672489"/>
                  <a:pt x="4915632" y="677455"/>
                  <a:pt x="4911502" y="680294"/>
                </a:cubicBezTo>
                <a:cubicBezTo>
                  <a:pt x="4907372" y="683134"/>
                  <a:pt x="4891766" y="685679"/>
                  <a:pt x="4864684" y="687930"/>
                </a:cubicBezTo>
                <a:cubicBezTo>
                  <a:pt x="4837604" y="690182"/>
                  <a:pt x="4817344" y="692498"/>
                  <a:pt x="4803907" y="694878"/>
                </a:cubicBezTo>
                <a:lnTo>
                  <a:pt x="4801606" y="715184"/>
                </a:lnTo>
                <a:cubicBezTo>
                  <a:pt x="4821984" y="744395"/>
                  <a:pt x="4839464" y="766511"/>
                  <a:pt x="4854048" y="781532"/>
                </a:cubicBezTo>
                <a:cubicBezTo>
                  <a:pt x="4868632" y="796554"/>
                  <a:pt x="4884553" y="808273"/>
                  <a:pt x="4901811" y="816691"/>
                </a:cubicBezTo>
                <a:cubicBezTo>
                  <a:pt x="4919070" y="825109"/>
                  <a:pt x="4935031" y="832870"/>
                  <a:pt x="4949693" y="839976"/>
                </a:cubicBezTo>
                <a:cubicBezTo>
                  <a:pt x="4964356" y="847082"/>
                  <a:pt x="4959061" y="850634"/>
                  <a:pt x="4933808" y="850634"/>
                </a:cubicBezTo>
                <a:cubicBezTo>
                  <a:pt x="4912083" y="850634"/>
                  <a:pt x="4895025" y="850394"/>
                  <a:pt x="4882635" y="849914"/>
                </a:cubicBezTo>
                <a:cubicBezTo>
                  <a:pt x="4870245" y="849433"/>
                  <a:pt x="4859562" y="842812"/>
                  <a:pt x="4850585" y="830049"/>
                </a:cubicBezTo>
                <a:cubicBezTo>
                  <a:pt x="4841608" y="817286"/>
                  <a:pt x="4833247" y="804527"/>
                  <a:pt x="4825504" y="791771"/>
                </a:cubicBezTo>
                <a:cubicBezTo>
                  <a:pt x="4817760" y="779016"/>
                  <a:pt x="4808425" y="759940"/>
                  <a:pt x="4797497" y="734543"/>
                </a:cubicBezTo>
                <a:cubicBezTo>
                  <a:pt x="4790084" y="769146"/>
                  <a:pt x="4778246" y="794811"/>
                  <a:pt x="4761984" y="811539"/>
                </a:cubicBezTo>
                <a:cubicBezTo>
                  <a:pt x="4745722" y="828267"/>
                  <a:pt x="4725962" y="840091"/>
                  <a:pt x="4702702" y="847010"/>
                </a:cubicBezTo>
                <a:cubicBezTo>
                  <a:pt x="4679442" y="853929"/>
                  <a:pt x="4675857" y="851907"/>
                  <a:pt x="4691946" y="840944"/>
                </a:cubicBezTo>
                <a:cubicBezTo>
                  <a:pt x="4708036" y="829981"/>
                  <a:pt x="4721792" y="818351"/>
                  <a:pt x="4733214" y="806054"/>
                </a:cubicBezTo>
                <a:cubicBezTo>
                  <a:pt x="4744636" y="793757"/>
                  <a:pt x="4754369" y="777994"/>
                  <a:pt x="4762414" y="758764"/>
                </a:cubicBezTo>
                <a:cubicBezTo>
                  <a:pt x="4770459" y="739534"/>
                  <a:pt x="4775371" y="719766"/>
                  <a:pt x="4777149" y="699460"/>
                </a:cubicBezTo>
                <a:cubicBezTo>
                  <a:pt x="4748841" y="703963"/>
                  <a:pt x="4731321" y="707114"/>
                  <a:pt x="4724588" y="708914"/>
                </a:cubicBezTo>
                <a:cubicBezTo>
                  <a:pt x="4717856" y="710713"/>
                  <a:pt x="4708287" y="706637"/>
                  <a:pt x="4695883" y="696685"/>
                </a:cubicBezTo>
                <a:cubicBezTo>
                  <a:pt x="4683479" y="686733"/>
                  <a:pt x="4685526" y="682212"/>
                  <a:pt x="4702024" y="683123"/>
                </a:cubicBezTo>
                <a:cubicBezTo>
                  <a:pt x="4718522" y="684033"/>
                  <a:pt x="4744044" y="681965"/>
                  <a:pt x="4778590" y="676917"/>
                </a:cubicBezTo>
                <a:cubicBezTo>
                  <a:pt x="4779436" y="655077"/>
                  <a:pt x="4779637" y="635560"/>
                  <a:pt x="4779192" y="618366"/>
                </a:cubicBezTo>
                <a:cubicBezTo>
                  <a:pt x="4778748" y="601172"/>
                  <a:pt x="4776270" y="587642"/>
                  <a:pt x="4771760" y="577776"/>
                </a:cubicBezTo>
                <a:cubicBezTo>
                  <a:pt x="4768378" y="570376"/>
                  <a:pt x="4769351" y="566540"/>
                  <a:pt x="4774680" y="566267"/>
                </a:cubicBezTo>
                <a:close/>
                <a:moveTo>
                  <a:pt x="1525670" y="561805"/>
                </a:moveTo>
                <a:cubicBezTo>
                  <a:pt x="1534017" y="563733"/>
                  <a:pt x="1541018" y="566741"/>
                  <a:pt x="1546675" y="570828"/>
                </a:cubicBezTo>
                <a:cubicBezTo>
                  <a:pt x="1552332" y="574915"/>
                  <a:pt x="1553142" y="578755"/>
                  <a:pt x="1549105" y="582347"/>
                </a:cubicBezTo>
                <a:cubicBezTo>
                  <a:pt x="1545069" y="585939"/>
                  <a:pt x="1540340" y="589650"/>
                  <a:pt x="1534919" y="593479"/>
                </a:cubicBezTo>
                <a:cubicBezTo>
                  <a:pt x="1539996" y="592934"/>
                  <a:pt x="1549163" y="591087"/>
                  <a:pt x="1562421" y="587940"/>
                </a:cubicBezTo>
                <a:cubicBezTo>
                  <a:pt x="1575678" y="584792"/>
                  <a:pt x="1583408" y="587172"/>
                  <a:pt x="1585608" y="595081"/>
                </a:cubicBezTo>
                <a:cubicBezTo>
                  <a:pt x="1587810" y="602990"/>
                  <a:pt x="1580880" y="608192"/>
                  <a:pt x="1564819" y="610687"/>
                </a:cubicBezTo>
                <a:cubicBezTo>
                  <a:pt x="1548758" y="613182"/>
                  <a:pt x="1535973" y="611275"/>
                  <a:pt x="1526466" y="604965"/>
                </a:cubicBezTo>
                <a:cubicBezTo>
                  <a:pt x="1516743" y="618818"/>
                  <a:pt x="1501521" y="630379"/>
                  <a:pt x="1480800" y="639650"/>
                </a:cubicBezTo>
                <a:cubicBezTo>
                  <a:pt x="1460078" y="648921"/>
                  <a:pt x="1456117" y="647466"/>
                  <a:pt x="1468915" y="635284"/>
                </a:cubicBezTo>
                <a:cubicBezTo>
                  <a:pt x="1481714" y="623102"/>
                  <a:pt x="1492963" y="610888"/>
                  <a:pt x="1502665" y="598641"/>
                </a:cubicBezTo>
                <a:cubicBezTo>
                  <a:pt x="1512366" y="586394"/>
                  <a:pt x="1516539" y="576711"/>
                  <a:pt x="1515184" y="569591"/>
                </a:cubicBezTo>
                <a:cubicBezTo>
                  <a:pt x="1513829" y="562471"/>
                  <a:pt x="1517324" y="559876"/>
                  <a:pt x="1525670" y="561805"/>
                </a:cubicBezTo>
                <a:close/>
                <a:moveTo>
                  <a:pt x="4050551" y="558533"/>
                </a:moveTo>
                <a:cubicBezTo>
                  <a:pt x="4051992" y="558402"/>
                  <a:pt x="4053843" y="558571"/>
                  <a:pt x="4056105" y="559041"/>
                </a:cubicBezTo>
                <a:cubicBezTo>
                  <a:pt x="4065154" y="560919"/>
                  <a:pt x="4073730" y="563454"/>
                  <a:pt x="4081832" y="566644"/>
                </a:cubicBezTo>
                <a:cubicBezTo>
                  <a:pt x="4089934" y="569835"/>
                  <a:pt x="4092182" y="574937"/>
                  <a:pt x="4088575" y="581949"/>
                </a:cubicBezTo>
                <a:cubicBezTo>
                  <a:pt x="4084969" y="588961"/>
                  <a:pt x="4083969" y="615476"/>
                  <a:pt x="4085575" y="661494"/>
                </a:cubicBezTo>
                <a:cubicBezTo>
                  <a:pt x="4106010" y="645175"/>
                  <a:pt x="4118726" y="633896"/>
                  <a:pt x="4123723" y="627658"/>
                </a:cubicBezTo>
                <a:cubicBezTo>
                  <a:pt x="4128721" y="621420"/>
                  <a:pt x="4135235" y="619495"/>
                  <a:pt x="4143265" y="621883"/>
                </a:cubicBezTo>
                <a:cubicBezTo>
                  <a:pt x="4151296" y="624271"/>
                  <a:pt x="4158588" y="627390"/>
                  <a:pt x="4165141" y="631240"/>
                </a:cubicBezTo>
                <a:cubicBezTo>
                  <a:pt x="4171695" y="635090"/>
                  <a:pt x="4172455" y="640081"/>
                  <a:pt x="4167421" y="646211"/>
                </a:cubicBezTo>
                <a:cubicBezTo>
                  <a:pt x="4162388" y="652342"/>
                  <a:pt x="4159004" y="661258"/>
                  <a:pt x="4157269" y="672959"/>
                </a:cubicBezTo>
                <a:cubicBezTo>
                  <a:pt x="4155534" y="684661"/>
                  <a:pt x="4153737" y="697710"/>
                  <a:pt x="4151880" y="712108"/>
                </a:cubicBezTo>
                <a:cubicBezTo>
                  <a:pt x="4150023" y="726505"/>
                  <a:pt x="4144065" y="738343"/>
                  <a:pt x="4134005" y="747621"/>
                </a:cubicBezTo>
                <a:cubicBezTo>
                  <a:pt x="4123946" y="756900"/>
                  <a:pt x="4117518" y="757455"/>
                  <a:pt x="4114721" y="749289"/>
                </a:cubicBezTo>
                <a:cubicBezTo>
                  <a:pt x="4111925" y="741122"/>
                  <a:pt x="4105942" y="732772"/>
                  <a:pt x="4096771" y="724240"/>
                </a:cubicBezTo>
                <a:cubicBezTo>
                  <a:pt x="4087600" y="715707"/>
                  <a:pt x="4087389" y="712341"/>
                  <a:pt x="4096136" y="714141"/>
                </a:cubicBezTo>
                <a:cubicBezTo>
                  <a:pt x="4104884" y="715940"/>
                  <a:pt x="4111265" y="716894"/>
                  <a:pt x="4115280" y="717002"/>
                </a:cubicBezTo>
                <a:cubicBezTo>
                  <a:pt x="4119296" y="717109"/>
                  <a:pt x="4122576" y="711656"/>
                  <a:pt x="4125121" y="700643"/>
                </a:cubicBezTo>
                <a:cubicBezTo>
                  <a:pt x="4127667" y="689630"/>
                  <a:pt x="4129162" y="678129"/>
                  <a:pt x="4129606" y="666140"/>
                </a:cubicBezTo>
                <a:cubicBezTo>
                  <a:pt x="4130051" y="654152"/>
                  <a:pt x="4126957" y="650893"/>
                  <a:pt x="4120325" y="656364"/>
                </a:cubicBezTo>
                <a:cubicBezTo>
                  <a:pt x="4113692" y="661835"/>
                  <a:pt x="4102209" y="670156"/>
                  <a:pt x="4085876" y="681327"/>
                </a:cubicBezTo>
                <a:cubicBezTo>
                  <a:pt x="4085876" y="706508"/>
                  <a:pt x="4085406" y="725229"/>
                  <a:pt x="4084467" y="737490"/>
                </a:cubicBezTo>
                <a:cubicBezTo>
                  <a:pt x="4083528" y="749751"/>
                  <a:pt x="4080183" y="760424"/>
                  <a:pt x="4074432" y="769508"/>
                </a:cubicBezTo>
                <a:cubicBezTo>
                  <a:pt x="4068682" y="778593"/>
                  <a:pt x="4064857" y="776481"/>
                  <a:pt x="4062957" y="763173"/>
                </a:cubicBezTo>
                <a:cubicBezTo>
                  <a:pt x="4061056" y="749866"/>
                  <a:pt x="4059705" y="727724"/>
                  <a:pt x="4058902" y="696750"/>
                </a:cubicBezTo>
                <a:cubicBezTo>
                  <a:pt x="4049638" y="704336"/>
                  <a:pt x="4038833" y="712653"/>
                  <a:pt x="4026486" y="721702"/>
                </a:cubicBezTo>
                <a:cubicBezTo>
                  <a:pt x="4026486" y="741046"/>
                  <a:pt x="4027798" y="756835"/>
                  <a:pt x="4030422" y="769067"/>
                </a:cubicBezTo>
                <a:cubicBezTo>
                  <a:pt x="4033046" y="781299"/>
                  <a:pt x="4037894" y="790115"/>
                  <a:pt x="4044963" y="795514"/>
                </a:cubicBezTo>
                <a:cubicBezTo>
                  <a:pt x="4052033" y="800913"/>
                  <a:pt x="4062257" y="804900"/>
                  <a:pt x="4075637" y="807474"/>
                </a:cubicBezTo>
                <a:cubicBezTo>
                  <a:pt x="4089016" y="810048"/>
                  <a:pt x="4113162" y="810252"/>
                  <a:pt x="4148073" y="808087"/>
                </a:cubicBezTo>
                <a:cubicBezTo>
                  <a:pt x="4182984" y="805922"/>
                  <a:pt x="4202924" y="801110"/>
                  <a:pt x="4207893" y="793654"/>
                </a:cubicBezTo>
                <a:cubicBezTo>
                  <a:pt x="4212862" y="786197"/>
                  <a:pt x="4217738" y="773330"/>
                  <a:pt x="4222520" y="755053"/>
                </a:cubicBezTo>
                <a:cubicBezTo>
                  <a:pt x="4227303" y="736777"/>
                  <a:pt x="4230457" y="737906"/>
                  <a:pt x="4231985" y="758441"/>
                </a:cubicBezTo>
                <a:cubicBezTo>
                  <a:pt x="4233512" y="778976"/>
                  <a:pt x="4237215" y="793478"/>
                  <a:pt x="4243095" y="801946"/>
                </a:cubicBezTo>
                <a:cubicBezTo>
                  <a:pt x="4248974" y="810414"/>
                  <a:pt x="4246504" y="817243"/>
                  <a:pt x="4235684" y="822434"/>
                </a:cubicBezTo>
                <a:cubicBezTo>
                  <a:pt x="4224865" y="827625"/>
                  <a:pt x="4211887" y="831824"/>
                  <a:pt x="4196751" y="835029"/>
                </a:cubicBezTo>
                <a:cubicBezTo>
                  <a:pt x="4181615" y="838234"/>
                  <a:pt x="4158129" y="839836"/>
                  <a:pt x="4126294" y="839836"/>
                </a:cubicBezTo>
                <a:cubicBezTo>
                  <a:pt x="4094286" y="839836"/>
                  <a:pt x="4069155" y="836792"/>
                  <a:pt x="4050900" y="830705"/>
                </a:cubicBezTo>
                <a:cubicBezTo>
                  <a:pt x="4032645" y="824618"/>
                  <a:pt x="4019936" y="814658"/>
                  <a:pt x="4012773" y="800827"/>
                </a:cubicBezTo>
                <a:cubicBezTo>
                  <a:pt x="4005610" y="786996"/>
                  <a:pt x="4002029" y="764457"/>
                  <a:pt x="4002029" y="733210"/>
                </a:cubicBezTo>
                <a:cubicBezTo>
                  <a:pt x="3986598" y="746202"/>
                  <a:pt x="3976603" y="754623"/>
                  <a:pt x="3972043" y="758473"/>
                </a:cubicBezTo>
                <a:cubicBezTo>
                  <a:pt x="3967483" y="762324"/>
                  <a:pt x="3959194" y="761836"/>
                  <a:pt x="3947177" y="757011"/>
                </a:cubicBezTo>
                <a:cubicBezTo>
                  <a:pt x="3935160" y="752185"/>
                  <a:pt x="3933973" y="747958"/>
                  <a:pt x="3943617" y="744330"/>
                </a:cubicBezTo>
                <a:cubicBezTo>
                  <a:pt x="3953261" y="740702"/>
                  <a:pt x="3972731" y="730277"/>
                  <a:pt x="4002029" y="713054"/>
                </a:cubicBezTo>
                <a:cubicBezTo>
                  <a:pt x="4001168" y="686812"/>
                  <a:pt x="3998253" y="668736"/>
                  <a:pt x="3993285" y="658827"/>
                </a:cubicBezTo>
                <a:cubicBezTo>
                  <a:pt x="3988316" y="648918"/>
                  <a:pt x="3990356" y="644903"/>
                  <a:pt x="3999404" y="646781"/>
                </a:cubicBezTo>
                <a:cubicBezTo>
                  <a:pt x="4008453" y="648660"/>
                  <a:pt x="4016354" y="650954"/>
                  <a:pt x="4023109" y="653664"/>
                </a:cubicBezTo>
                <a:cubicBezTo>
                  <a:pt x="4029863" y="656375"/>
                  <a:pt x="4032114" y="660759"/>
                  <a:pt x="4029863" y="666818"/>
                </a:cubicBezTo>
                <a:cubicBezTo>
                  <a:pt x="4027612" y="672877"/>
                  <a:pt x="4026486" y="684152"/>
                  <a:pt x="4026486" y="700643"/>
                </a:cubicBezTo>
                <a:cubicBezTo>
                  <a:pt x="4035305" y="694061"/>
                  <a:pt x="4046053" y="685700"/>
                  <a:pt x="4058730" y="675562"/>
                </a:cubicBezTo>
                <a:cubicBezTo>
                  <a:pt x="4058730" y="635094"/>
                  <a:pt x="4058077" y="608955"/>
                  <a:pt x="4056772" y="597146"/>
                </a:cubicBezTo>
                <a:cubicBezTo>
                  <a:pt x="4055467" y="585337"/>
                  <a:pt x="4052768" y="575564"/>
                  <a:pt x="4048674" y="567827"/>
                </a:cubicBezTo>
                <a:cubicBezTo>
                  <a:pt x="4045603" y="562025"/>
                  <a:pt x="4046229" y="558927"/>
                  <a:pt x="4050551" y="558533"/>
                </a:cubicBezTo>
                <a:close/>
                <a:moveTo>
                  <a:pt x="4426083" y="554889"/>
                </a:moveTo>
                <a:cubicBezTo>
                  <a:pt x="4430256" y="554889"/>
                  <a:pt x="4438061" y="556986"/>
                  <a:pt x="4449497" y="561181"/>
                </a:cubicBezTo>
                <a:cubicBezTo>
                  <a:pt x="4460933" y="565375"/>
                  <a:pt x="4464981" y="570022"/>
                  <a:pt x="4461640" y="575119"/>
                </a:cubicBezTo>
                <a:cubicBezTo>
                  <a:pt x="4458298" y="580217"/>
                  <a:pt x="4455244" y="586452"/>
                  <a:pt x="4452476" y="593823"/>
                </a:cubicBezTo>
                <a:cubicBezTo>
                  <a:pt x="4449709" y="601194"/>
                  <a:pt x="4446338" y="608005"/>
                  <a:pt x="4442366" y="614258"/>
                </a:cubicBezTo>
                <a:cubicBezTo>
                  <a:pt x="4457180" y="612508"/>
                  <a:pt x="4473370" y="610282"/>
                  <a:pt x="4490937" y="607579"/>
                </a:cubicBezTo>
                <a:cubicBezTo>
                  <a:pt x="4508503" y="604875"/>
                  <a:pt x="4522560" y="602613"/>
                  <a:pt x="4533108" y="600792"/>
                </a:cubicBezTo>
                <a:cubicBezTo>
                  <a:pt x="4543655" y="598971"/>
                  <a:pt x="4554080" y="599017"/>
                  <a:pt x="4564384" y="600932"/>
                </a:cubicBezTo>
                <a:cubicBezTo>
                  <a:pt x="4574687" y="602846"/>
                  <a:pt x="4582345" y="607417"/>
                  <a:pt x="4587357" y="614645"/>
                </a:cubicBezTo>
                <a:cubicBezTo>
                  <a:pt x="4592369" y="621872"/>
                  <a:pt x="4591558" y="626117"/>
                  <a:pt x="4584926" y="627379"/>
                </a:cubicBezTo>
                <a:cubicBezTo>
                  <a:pt x="4578293" y="628641"/>
                  <a:pt x="4567696" y="628820"/>
                  <a:pt x="4553134" y="627917"/>
                </a:cubicBezTo>
                <a:cubicBezTo>
                  <a:pt x="4538571" y="627013"/>
                  <a:pt x="4521768" y="627232"/>
                  <a:pt x="4502724" y="628573"/>
                </a:cubicBezTo>
                <a:cubicBezTo>
                  <a:pt x="4483680" y="629913"/>
                  <a:pt x="4461769" y="632290"/>
                  <a:pt x="4436989" y="635703"/>
                </a:cubicBezTo>
                <a:cubicBezTo>
                  <a:pt x="4429460" y="652467"/>
                  <a:pt x="4421802" y="666155"/>
                  <a:pt x="4414016" y="676766"/>
                </a:cubicBezTo>
                <a:cubicBezTo>
                  <a:pt x="4416066" y="678287"/>
                  <a:pt x="4424889" y="677279"/>
                  <a:pt x="4440484" y="673744"/>
                </a:cubicBezTo>
                <a:cubicBezTo>
                  <a:pt x="4456079" y="670209"/>
                  <a:pt x="4466777" y="667284"/>
                  <a:pt x="4472578" y="664968"/>
                </a:cubicBezTo>
                <a:cubicBezTo>
                  <a:pt x="4478378" y="662652"/>
                  <a:pt x="4484788" y="662688"/>
                  <a:pt x="4491808" y="665076"/>
                </a:cubicBezTo>
                <a:cubicBezTo>
                  <a:pt x="4498827" y="667463"/>
                  <a:pt x="4505162" y="670242"/>
                  <a:pt x="4510812" y="673411"/>
                </a:cubicBezTo>
                <a:cubicBezTo>
                  <a:pt x="4516462" y="676580"/>
                  <a:pt x="4517710" y="683363"/>
                  <a:pt x="4514555" y="693760"/>
                </a:cubicBezTo>
                <a:cubicBezTo>
                  <a:pt x="4511400" y="704156"/>
                  <a:pt x="4510267" y="715320"/>
                  <a:pt x="4511156" y="727251"/>
                </a:cubicBezTo>
                <a:cubicBezTo>
                  <a:pt x="4512046" y="739182"/>
                  <a:pt x="4512938" y="753239"/>
                  <a:pt x="4513834" y="769422"/>
                </a:cubicBezTo>
                <a:cubicBezTo>
                  <a:pt x="4514731" y="785605"/>
                  <a:pt x="4515641" y="800361"/>
                  <a:pt x="4516566" y="813690"/>
                </a:cubicBezTo>
                <a:cubicBezTo>
                  <a:pt x="4517491" y="827020"/>
                  <a:pt x="4516021" y="838277"/>
                  <a:pt x="4512157" y="847462"/>
                </a:cubicBezTo>
                <a:cubicBezTo>
                  <a:pt x="4508292" y="856646"/>
                  <a:pt x="4502473" y="864197"/>
                  <a:pt x="4494701" y="870112"/>
                </a:cubicBezTo>
                <a:cubicBezTo>
                  <a:pt x="4486928" y="876027"/>
                  <a:pt x="4481913" y="874819"/>
                  <a:pt x="4479654" y="866487"/>
                </a:cubicBezTo>
                <a:cubicBezTo>
                  <a:pt x="4477396" y="858156"/>
                  <a:pt x="4471714" y="848229"/>
                  <a:pt x="4462608" y="836706"/>
                </a:cubicBezTo>
                <a:cubicBezTo>
                  <a:pt x="4453501" y="825184"/>
                  <a:pt x="4453641" y="820796"/>
                  <a:pt x="4463027" y="823542"/>
                </a:cubicBezTo>
                <a:cubicBezTo>
                  <a:pt x="4472413" y="826288"/>
                  <a:pt x="4478711" y="827640"/>
                  <a:pt x="4481924" y="827597"/>
                </a:cubicBezTo>
                <a:cubicBezTo>
                  <a:pt x="4485136" y="827554"/>
                  <a:pt x="4486742" y="817207"/>
                  <a:pt x="4486742" y="796557"/>
                </a:cubicBezTo>
                <a:cubicBezTo>
                  <a:pt x="4486742" y="772480"/>
                  <a:pt x="4485874" y="748324"/>
                  <a:pt x="4484139" y="724089"/>
                </a:cubicBezTo>
                <a:cubicBezTo>
                  <a:pt x="4482404" y="699854"/>
                  <a:pt x="4479002" y="686991"/>
                  <a:pt x="4473933" y="685500"/>
                </a:cubicBezTo>
                <a:cubicBezTo>
                  <a:pt x="4468864" y="684008"/>
                  <a:pt x="4450239" y="686611"/>
                  <a:pt x="4418060" y="693308"/>
                </a:cubicBezTo>
                <a:lnTo>
                  <a:pt x="4418060" y="720884"/>
                </a:lnTo>
                <a:cubicBezTo>
                  <a:pt x="4424556" y="720970"/>
                  <a:pt x="4434379" y="719192"/>
                  <a:pt x="4447529" y="715550"/>
                </a:cubicBezTo>
                <a:cubicBezTo>
                  <a:pt x="4460679" y="711907"/>
                  <a:pt x="4469179" y="713520"/>
                  <a:pt x="4473029" y="720389"/>
                </a:cubicBezTo>
                <a:cubicBezTo>
                  <a:pt x="4476880" y="727258"/>
                  <a:pt x="4472341" y="732012"/>
                  <a:pt x="4459413" y="734651"/>
                </a:cubicBezTo>
                <a:cubicBezTo>
                  <a:pt x="4446486" y="737289"/>
                  <a:pt x="4432701" y="738609"/>
                  <a:pt x="4418060" y="738609"/>
                </a:cubicBezTo>
                <a:cubicBezTo>
                  <a:pt x="4418060" y="747672"/>
                  <a:pt x="4417164" y="757064"/>
                  <a:pt x="4415371" y="766787"/>
                </a:cubicBezTo>
                <a:cubicBezTo>
                  <a:pt x="4428062" y="766859"/>
                  <a:pt x="4439570" y="765077"/>
                  <a:pt x="4449895" y="761442"/>
                </a:cubicBezTo>
                <a:cubicBezTo>
                  <a:pt x="4460220" y="757807"/>
                  <a:pt x="4468068" y="759649"/>
                  <a:pt x="4473438" y="766970"/>
                </a:cubicBezTo>
                <a:cubicBezTo>
                  <a:pt x="4478808" y="774291"/>
                  <a:pt x="4472660" y="779493"/>
                  <a:pt x="4454993" y="782576"/>
                </a:cubicBezTo>
                <a:cubicBezTo>
                  <a:pt x="4437326" y="785659"/>
                  <a:pt x="4423975" y="785401"/>
                  <a:pt x="4414941" y="781801"/>
                </a:cubicBezTo>
                <a:cubicBezTo>
                  <a:pt x="4413335" y="805047"/>
                  <a:pt x="4408957" y="823456"/>
                  <a:pt x="4401809" y="837029"/>
                </a:cubicBezTo>
                <a:cubicBezTo>
                  <a:pt x="4394660" y="850602"/>
                  <a:pt x="4388357" y="852714"/>
                  <a:pt x="4382901" y="843364"/>
                </a:cubicBezTo>
                <a:cubicBezTo>
                  <a:pt x="4377445" y="834014"/>
                  <a:pt x="4376753" y="824675"/>
                  <a:pt x="4380825" y="815347"/>
                </a:cubicBezTo>
                <a:cubicBezTo>
                  <a:pt x="4384898" y="806018"/>
                  <a:pt x="4388046" y="795579"/>
                  <a:pt x="4390268" y="784028"/>
                </a:cubicBezTo>
                <a:cubicBezTo>
                  <a:pt x="4392491" y="772477"/>
                  <a:pt x="4394277" y="756186"/>
                  <a:pt x="4395624" y="735156"/>
                </a:cubicBezTo>
                <a:cubicBezTo>
                  <a:pt x="4396972" y="714126"/>
                  <a:pt x="4397589" y="700880"/>
                  <a:pt x="4397474" y="695416"/>
                </a:cubicBezTo>
                <a:cubicBezTo>
                  <a:pt x="4387149" y="714245"/>
                  <a:pt x="4374863" y="730546"/>
                  <a:pt x="4360616" y="744320"/>
                </a:cubicBezTo>
                <a:cubicBezTo>
                  <a:pt x="4346369" y="758093"/>
                  <a:pt x="4329183" y="769583"/>
                  <a:pt x="4309056" y="778790"/>
                </a:cubicBezTo>
                <a:cubicBezTo>
                  <a:pt x="4288930" y="787996"/>
                  <a:pt x="4287535" y="784913"/>
                  <a:pt x="4304872" y="769540"/>
                </a:cubicBezTo>
                <a:cubicBezTo>
                  <a:pt x="4322210" y="754168"/>
                  <a:pt x="4340250" y="735099"/>
                  <a:pt x="4358992" y="712334"/>
                </a:cubicBezTo>
                <a:cubicBezTo>
                  <a:pt x="4377735" y="689569"/>
                  <a:pt x="4394671" y="664577"/>
                  <a:pt x="4409800" y="637360"/>
                </a:cubicBezTo>
                <a:cubicBezTo>
                  <a:pt x="4375369" y="641819"/>
                  <a:pt x="4353142" y="645186"/>
                  <a:pt x="4343118" y="647459"/>
                </a:cubicBezTo>
                <a:cubicBezTo>
                  <a:pt x="4333094" y="649732"/>
                  <a:pt x="4323479" y="647204"/>
                  <a:pt x="4314272" y="639876"/>
                </a:cubicBezTo>
                <a:cubicBezTo>
                  <a:pt x="4305066" y="632548"/>
                  <a:pt x="4303055" y="628487"/>
                  <a:pt x="4308239" y="627691"/>
                </a:cubicBezTo>
                <a:cubicBezTo>
                  <a:pt x="4313423" y="626895"/>
                  <a:pt x="4323206" y="626271"/>
                  <a:pt x="4337590" y="625819"/>
                </a:cubicBezTo>
                <a:cubicBezTo>
                  <a:pt x="4351973" y="625368"/>
                  <a:pt x="4377656" y="622568"/>
                  <a:pt x="4414640" y="617420"/>
                </a:cubicBezTo>
                <a:cubicBezTo>
                  <a:pt x="4424907" y="592310"/>
                  <a:pt x="4428019" y="575611"/>
                  <a:pt x="4423975" y="567322"/>
                </a:cubicBezTo>
                <a:cubicBezTo>
                  <a:pt x="4419931" y="559033"/>
                  <a:pt x="4420634" y="554889"/>
                  <a:pt x="4426083" y="554889"/>
                </a:cubicBezTo>
                <a:close/>
                <a:moveTo>
                  <a:pt x="127474" y="553018"/>
                </a:moveTo>
                <a:cubicBezTo>
                  <a:pt x="129207" y="553174"/>
                  <a:pt x="131247" y="553672"/>
                  <a:pt x="133595" y="554513"/>
                </a:cubicBezTo>
                <a:cubicBezTo>
                  <a:pt x="142988" y="557875"/>
                  <a:pt x="150438" y="561769"/>
                  <a:pt x="155945" y="566193"/>
                </a:cubicBezTo>
                <a:cubicBezTo>
                  <a:pt x="161451" y="570617"/>
                  <a:pt x="161982" y="575055"/>
                  <a:pt x="157536" y="579508"/>
                </a:cubicBezTo>
                <a:cubicBezTo>
                  <a:pt x="153091" y="583960"/>
                  <a:pt x="148566" y="587456"/>
                  <a:pt x="143963" y="589994"/>
                </a:cubicBezTo>
                <a:cubicBezTo>
                  <a:pt x="148151" y="589994"/>
                  <a:pt x="156991" y="588685"/>
                  <a:pt x="170485" y="586068"/>
                </a:cubicBezTo>
                <a:cubicBezTo>
                  <a:pt x="183979" y="583451"/>
                  <a:pt x="193412" y="580748"/>
                  <a:pt x="198782" y="577959"/>
                </a:cubicBezTo>
                <a:cubicBezTo>
                  <a:pt x="204152" y="575170"/>
                  <a:pt x="210423" y="574976"/>
                  <a:pt x="217593" y="577378"/>
                </a:cubicBezTo>
                <a:cubicBezTo>
                  <a:pt x="224763" y="579780"/>
                  <a:pt x="232507" y="584150"/>
                  <a:pt x="240824" y="590489"/>
                </a:cubicBezTo>
                <a:cubicBezTo>
                  <a:pt x="249141" y="596827"/>
                  <a:pt x="246675" y="602104"/>
                  <a:pt x="233424" y="606320"/>
                </a:cubicBezTo>
                <a:cubicBezTo>
                  <a:pt x="220174" y="610536"/>
                  <a:pt x="198901" y="625328"/>
                  <a:pt x="169604" y="650696"/>
                </a:cubicBezTo>
                <a:cubicBezTo>
                  <a:pt x="188060" y="647326"/>
                  <a:pt x="199969" y="644010"/>
                  <a:pt x="205332" y="640747"/>
                </a:cubicBezTo>
                <a:cubicBezTo>
                  <a:pt x="210695" y="637485"/>
                  <a:pt x="216976" y="637048"/>
                  <a:pt x="224175" y="639435"/>
                </a:cubicBezTo>
                <a:cubicBezTo>
                  <a:pt x="231374" y="641823"/>
                  <a:pt x="239828" y="646046"/>
                  <a:pt x="249536" y="652105"/>
                </a:cubicBezTo>
                <a:cubicBezTo>
                  <a:pt x="259244" y="658164"/>
                  <a:pt x="262503" y="663749"/>
                  <a:pt x="259312" y="668861"/>
                </a:cubicBezTo>
                <a:cubicBezTo>
                  <a:pt x="256122" y="673974"/>
                  <a:pt x="254311" y="683460"/>
                  <a:pt x="253881" y="697320"/>
                </a:cubicBezTo>
                <a:cubicBezTo>
                  <a:pt x="253450" y="711179"/>
                  <a:pt x="254361" y="732776"/>
                  <a:pt x="256613" y="762109"/>
                </a:cubicBezTo>
                <a:cubicBezTo>
                  <a:pt x="258864" y="791442"/>
                  <a:pt x="259516" y="812059"/>
                  <a:pt x="258570" y="823962"/>
                </a:cubicBezTo>
                <a:cubicBezTo>
                  <a:pt x="257624" y="835864"/>
                  <a:pt x="251658" y="845985"/>
                  <a:pt x="240674" y="854323"/>
                </a:cubicBezTo>
                <a:cubicBezTo>
                  <a:pt x="229689" y="862662"/>
                  <a:pt x="222587" y="862497"/>
                  <a:pt x="219368" y="853829"/>
                </a:cubicBezTo>
                <a:cubicBezTo>
                  <a:pt x="216148" y="845160"/>
                  <a:pt x="209498" y="835233"/>
                  <a:pt x="199417" y="824048"/>
                </a:cubicBezTo>
                <a:cubicBezTo>
                  <a:pt x="189335" y="812862"/>
                  <a:pt x="190580" y="808847"/>
                  <a:pt x="203149" y="812002"/>
                </a:cubicBezTo>
                <a:cubicBezTo>
                  <a:pt x="215718" y="815157"/>
                  <a:pt x="223365" y="816472"/>
                  <a:pt x="226090" y="815949"/>
                </a:cubicBezTo>
                <a:cubicBezTo>
                  <a:pt x="228814" y="815426"/>
                  <a:pt x="229729" y="802444"/>
                  <a:pt x="228832" y="777005"/>
                </a:cubicBezTo>
                <a:cubicBezTo>
                  <a:pt x="227936" y="751565"/>
                  <a:pt x="226821" y="728603"/>
                  <a:pt x="225487" y="708118"/>
                </a:cubicBezTo>
                <a:cubicBezTo>
                  <a:pt x="224153" y="687633"/>
                  <a:pt x="222741" y="674960"/>
                  <a:pt x="221250" y="670098"/>
                </a:cubicBezTo>
                <a:cubicBezTo>
                  <a:pt x="219758" y="665237"/>
                  <a:pt x="216679" y="662616"/>
                  <a:pt x="212011" y="662236"/>
                </a:cubicBezTo>
                <a:cubicBezTo>
                  <a:pt x="207344" y="661856"/>
                  <a:pt x="190511" y="663853"/>
                  <a:pt x="161516" y="668227"/>
                </a:cubicBezTo>
                <a:cubicBezTo>
                  <a:pt x="169604" y="671410"/>
                  <a:pt x="172974" y="675246"/>
                  <a:pt x="171626" y="679735"/>
                </a:cubicBezTo>
                <a:cubicBezTo>
                  <a:pt x="170277" y="684223"/>
                  <a:pt x="169604" y="690296"/>
                  <a:pt x="169604" y="697954"/>
                </a:cubicBezTo>
                <a:lnTo>
                  <a:pt x="186037" y="694018"/>
                </a:lnTo>
                <a:cubicBezTo>
                  <a:pt x="194799" y="691236"/>
                  <a:pt x="201675" y="692659"/>
                  <a:pt x="206666" y="698288"/>
                </a:cubicBezTo>
                <a:cubicBezTo>
                  <a:pt x="211656" y="703916"/>
                  <a:pt x="209595" y="708422"/>
                  <a:pt x="200482" y="711807"/>
                </a:cubicBezTo>
                <a:cubicBezTo>
                  <a:pt x="191369" y="715191"/>
                  <a:pt x="181076" y="718030"/>
                  <a:pt x="169604" y="720325"/>
                </a:cubicBezTo>
                <a:lnTo>
                  <a:pt x="169604" y="746546"/>
                </a:lnTo>
                <a:cubicBezTo>
                  <a:pt x="177520" y="744739"/>
                  <a:pt x="185066" y="743162"/>
                  <a:pt x="192243" y="741814"/>
                </a:cubicBezTo>
                <a:cubicBezTo>
                  <a:pt x="199420" y="740466"/>
                  <a:pt x="206214" y="742631"/>
                  <a:pt x="212624" y="748310"/>
                </a:cubicBezTo>
                <a:cubicBezTo>
                  <a:pt x="219034" y="753989"/>
                  <a:pt x="217375" y="758240"/>
                  <a:pt x="207644" y="761065"/>
                </a:cubicBezTo>
                <a:cubicBezTo>
                  <a:pt x="197914" y="763890"/>
                  <a:pt x="185234" y="766938"/>
                  <a:pt x="169604" y="770207"/>
                </a:cubicBezTo>
                <a:cubicBezTo>
                  <a:pt x="170478" y="785236"/>
                  <a:pt x="170195" y="801143"/>
                  <a:pt x="168754" y="817928"/>
                </a:cubicBezTo>
                <a:cubicBezTo>
                  <a:pt x="167312" y="834713"/>
                  <a:pt x="163498" y="843687"/>
                  <a:pt x="157310" y="844848"/>
                </a:cubicBezTo>
                <a:cubicBezTo>
                  <a:pt x="151123" y="846010"/>
                  <a:pt x="147774" y="838958"/>
                  <a:pt x="147265" y="823693"/>
                </a:cubicBezTo>
                <a:cubicBezTo>
                  <a:pt x="146756" y="808427"/>
                  <a:pt x="146121" y="791761"/>
                  <a:pt x="145361" y="773692"/>
                </a:cubicBezTo>
                <a:cubicBezTo>
                  <a:pt x="138521" y="775484"/>
                  <a:pt x="132147" y="776832"/>
                  <a:pt x="126239" y="777736"/>
                </a:cubicBezTo>
                <a:cubicBezTo>
                  <a:pt x="120330" y="778639"/>
                  <a:pt x="113232" y="775897"/>
                  <a:pt x="104943" y="769508"/>
                </a:cubicBezTo>
                <a:cubicBezTo>
                  <a:pt x="96655" y="763120"/>
                  <a:pt x="96952" y="759276"/>
                  <a:pt x="105836" y="757979"/>
                </a:cubicBezTo>
                <a:cubicBezTo>
                  <a:pt x="114720" y="756681"/>
                  <a:pt x="127823" y="754455"/>
                  <a:pt x="145146" y="751300"/>
                </a:cubicBezTo>
                <a:lnTo>
                  <a:pt x="145146" y="725100"/>
                </a:lnTo>
                <a:cubicBezTo>
                  <a:pt x="129229" y="727796"/>
                  <a:pt x="118050" y="726498"/>
                  <a:pt x="111612" y="721207"/>
                </a:cubicBezTo>
                <a:cubicBezTo>
                  <a:pt x="105173" y="715915"/>
                  <a:pt x="105643" y="712309"/>
                  <a:pt x="113021" y="710387"/>
                </a:cubicBezTo>
                <a:cubicBezTo>
                  <a:pt x="120398" y="708465"/>
                  <a:pt x="131107" y="705942"/>
                  <a:pt x="145146" y="702815"/>
                </a:cubicBezTo>
                <a:cubicBezTo>
                  <a:pt x="145146" y="685536"/>
                  <a:pt x="143762" y="675418"/>
                  <a:pt x="140994" y="672464"/>
                </a:cubicBezTo>
                <a:lnTo>
                  <a:pt x="105933" y="677412"/>
                </a:lnTo>
                <a:cubicBezTo>
                  <a:pt x="104212" y="711527"/>
                  <a:pt x="102003" y="737820"/>
                  <a:pt x="99308" y="756290"/>
                </a:cubicBezTo>
                <a:cubicBezTo>
                  <a:pt x="96612" y="774760"/>
                  <a:pt x="92449" y="792202"/>
                  <a:pt x="86821" y="808614"/>
                </a:cubicBezTo>
                <a:cubicBezTo>
                  <a:pt x="81192" y="825026"/>
                  <a:pt x="68810" y="837707"/>
                  <a:pt x="49673" y="846655"/>
                </a:cubicBezTo>
                <a:cubicBezTo>
                  <a:pt x="30536" y="855603"/>
                  <a:pt x="27302" y="853151"/>
                  <a:pt x="39971" y="839298"/>
                </a:cubicBezTo>
                <a:cubicBezTo>
                  <a:pt x="52641" y="825446"/>
                  <a:pt x="61640" y="809184"/>
                  <a:pt x="66967" y="790513"/>
                </a:cubicBezTo>
                <a:cubicBezTo>
                  <a:pt x="72294" y="771842"/>
                  <a:pt x="75632" y="749231"/>
                  <a:pt x="76980" y="722680"/>
                </a:cubicBezTo>
                <a:cubicBezTo>
                  <a:pt x="78328" y="696129"/>
                  <a:pt x="77203" y="678620"/>
                  <a:pt x="73603" y="670152"/>
                </a:cubicBezTo>
                <a:cubicBezTo>
                  <a:pt x="70003" y="661684"/>
                  <a:pt x="71656" y="658131"/>
                  <a:pt x="78561" y="659494"/>
                </a:cubicBezTo>
                <a:cubicBezTo>
                  <a:pt x="85466" y="660856"/>
                  <a:pt x="91492" y="661537"/>
                  <a:pt x="96640" y="661537"/>
                </a:cubicBezTo>
                <a:cubicBezTo>
                  <a:pt x="101789" y="661537"/>
                  <a:pt x="118452" y="659400"/>
                  <a:pt x="146630" y="655127"/>
                </a:cubicBezTo>
                <a:cubicBezTo>
                  <a:pt x="160598" y="637675"/>
                  <a:pt x="171493" y="624858"/>
                  <a:pt x="179315" y="616677"/>
                </a:cubicBezTo>
                <a:cubicBezTo>
                  <a:pt x="187138" y="608496"/>
                  <a:pt x="190207" y="603825"/>
                  <a:pt x="188522" y="602663"/>
                </a:cubicBezTo>
                <a:cubicBezTo>
                  <a:pt x="186837" y="601502"/>
                  <a:pt x="183298" y="601595"/>
                  <a:pt x="177907" y="602943"/>
                </a:cubicBezTo>
                <a:cubicBezTo>
                  <a:pt x="172515" y="604291"/>
                  <a:pt x="165882" y="605643"/>
                  <a:pt x="158009" y="606998"/>
                </a:cubicBezTo>
                <a:cubicBezTo>
                  <a:pt x="150136" y="608353"/>
                  <a:pt x="142178" y="607231"/>
                  <a:pt x="134133" y="603631"/>
                </a:cubicBezTo>
                <a:cubicBezTo>
                  <a:pt x="112537" y="627465"/>
                  <a:pt x="91202" y="644221"/>
                  <a:pt x="70129" y="653901"/>
                </a:cubicBezTo>
                <a:cubicBezTo>
                  <a:pt x="49056" y="663581"/>
                  <a:pt x="45363" y="662111"/>
                  <a:pt x="59051" y="649491"/>
                </a:cubicBezTo>
                <a:cubicBezTo>
                  <a:pt x="72739" y="636872"/>
                  <a:pt x="84939" y="624088"/>
                  <a:pt x="95651" y="611139"/>
                </a:cubicBezTo>
                <a:cubicBezTo>
                  <a:pt x="106363" y="598189"/>
                  <a:pt x="113243" y="588474"/>
                  <a:pt x="116290" y="581992"/>
                </a:cubicBezTo>
                <a:cubicBezTo>
                  <a:pt x="119337" y="575510"/>
                  <a:pt x="120635" y="568469"/>
                  <a:pt x="120183" y="560869"/>
                </a:cubicBezTo>
                <a:cubicBezTo>
                  <a:pt x="119844" y="555169"/>
                  <a:pt x="122275" y="552552"/>
                  <a:pt x="127474" y="553018"/>
                </a:cubicBezTo>
                <a:close/>
                <a:moveTo>
                  <a:pt x="1619451" y="552700"/>
                </a:moveTo>
                <a:cubicBezTo>
                  <a:pt x="1620950" y="552707"/>
                  <a:pt x="1622812" y="553071"/>
                  <a:pt x="1625037" y="553792"/>
                </a:cubicBezTo>
                <a:cubicBezTo>
                  <a:pt x="1633936" y="556674"/>
                  <a:pt x="1641385" y="560331"/>
                  <a:pt x="1647386" y="564762"/>
                </a:cubicBezTo>
                <a:cubicBezTo>
                  <a:pt x="1653388" y="569193"/>
                  <a:pt x="1654671" y="573151"/>
                  <a:pt x="1651237" y="576636"/>
                </a:cubicBezTo>
                <a:cubicBezTo>
                  <a:pt x="1647802" y="580121"/>
                  <a:pt x="1644120" y="581870"/>
                  <a:pt x="1640191" y="581884"/>
                </a:cubicBezTo>
                <a:cubicBezTo>
                  <a:pt x="1650330" y="581884"/>
                  <a:pt x="1660902" y="579855"/>
                  <a:pt x="1671908" y="575797"/>
                </a:cubicBezTo>
                <a:cubicBezTo>
                  <a:pt x="1682914" y="571739"/>
                  <a:pt x="1692303" y="573832"/>
                  <a:pt x="1700076" y="582078"/>
                </a:cubicBezTo>
                <a:cubicBezTo>
                  <a:pt x="1707848" y="590324"/>
                  <a:pt x="1700775" y="595977"/>
                  <a:pt x="1678856" y="599039"/>
                </a:cubicBezTo>
                <a:cubicBezTo>
                  <a:pt x="1656937" y="602101"/>
                  <a:pt x="1641991" y="600928"/>
                  <a:pt x="1634018" y="595522"/>
                </a:cubicBezTo>
                <a:lnTo>
                  <a:pt x="1619407" y="608820"/>
                </a:lnTo>
                <a:lnTo>
                  <a:pt x="1628748" y="608288"/>
                </a:lnTo>
                <a:cubicBezTo>
                  <a:pt x="1639216" y="609701"/>
                  <a:pt x="1648240" y="612702"/>
                  <a:pt x="1655818" y="617290"/>
                </a:cubicBezTo>
                <a:cubicBezTo>
                  <a:pt x="1663397" y="621879"/>
                  <a:pt x="1666312" y="628623"/>
                  <a:pt x="1664562" y="637521"/>
                </a:cubicBezTo>
                <a:cubicBezTo>
                  <a:pt x="1662813" y="646419"/>
                  <a:pt x="1657905" y="648954"/>
                  <a:pt x="1649838" y="645125"/>
                </a:cubicBezTo>
                <a:cubicBezTo>
                  <a:pt x="1641772" y="641296"/>
                  <a:pt x="1634842" y="636972"/>
                  <a:pt x="1629049" y="632154"/>
                </a:cubicBezTo>
                <a:cubicBezTo>
                  <a:pt x="1623485" y="626590"/>
                  <a:pt x="1619426" y="620868"/>
                  <a:pt x="1616874" y="614989"/>
                </a:cubicBezTo>
                <a:lnTo>
                  <a:pt x="1617668" y="610402"/>
                </a:lnTo>
                <a:lnTo>
                  <a:pt x="1614360" y="613413"/>
                </a:lnTo>
                <a:cubicBezTo>
                  <a:pt x="1607371" y="618859"/>
                  <a:pt x="1599945" y="623787"/>
                  <a:pt x="1592083" y="628196"/>
                </a:cubicBezTo>
                <a:cubicBezTo>
                  <a:pt x="1576360" y="637015"/>
                  <a:pt x="1573039" y="635406"/>
                  <a:pt x="1582124" y="623367"/>
                </a:cubicBezTo>
                <a:cubicBezTo>
                  <a:pt x="1591208" y="611328"/>
                  <a:pt x="1599759" y="600265"/>
                  <a:pt x="1607775" y="590177"/>
                </a:cubicBezTo>
                <a:cubicBezTo>
                  <a:pt x="1615791" y="580088"/>
                  <a:pt x="1618448" y="570782"/>
                  <a:pt x="1615744" y="562256"/>
                </a:cubicBezTo>
                <a:cubicBezTo>
                  <a:pt x="1613717" y="555862"/>
                  <a:pt x="1614953" y="552677"/>
                  <a:pt x="1619451" y="552700"/>
                </a:cubicBezTo>
                <a:close/>
                <a:moveTo>
                  <a:pt x="2905538" y="236049"/>
                </a:moveTo>
                <a:cubicBezTo>
                  <a:pt x="2909521" y="235406"/>
                  <a:pt x="2913923" y="235704"/>
                  <a:pt x="2918746" y="236944"/>
                </a:cubicBezTo>
                <a:cubicBezTo>
                  <a:pt x="2928389" y="239425"/>
                  <a:pt x="2934688" y="244642"/>
                  <a:pt x="2937642" y="252593"/>
                </a:cubicBezTo>
                <a:cubicBezTo>
                  <a:pt x="2940596" y="260545"/>
                  <a:pt x="2940180" y="270493"/>
                  <a:pt x="2936394" y="282439"/>
                </a:cubicBezTo>
                <a:cubicBezTo>
                  <a:pt x="2932608" y="294384"/>
                  <a:pt x="2925732" y="305810"/>
                  <a:pt x="2915766" y="316715"/>
                </a:cubicBezTo>
                <a:cubicBezTo>
                  <a:pt x="2905799" y="327621"/>
                  <a:pt x="2896191" y="333558"/>
                  <a:pt x="2886942" y="334526"/>
                </a:cubicBezTo>
                <a:cubicBezTo>
                  <a:pt x="2877693" y="335494"/>
                  <a:pt x="2875886" y="333009"/>
                  <a:pt x="2881521" y="327073"/>
                </a:cubicBezTo>
                <a:cubicBezTo>
                  <a:pt x="2887157" y="321136"/>
                  <a:pt x="2892352" y="315145"/>
                  <a:pt x="2897106" y="309101"/>
                </a:cubicBezTo>
                <a:cubicBezTo>
                  <a:pt x="2901860" y="303056"/>
                  <a:pt x="2905993" y="295818"/>
                  <a:pt x="2909506" y="287386"/>
                </a:cubicBezTo>
                <a:cubicBezTo>
                  <a:pt x="2903182" y="287386"/>
                  <a:pt x="2897866" y="285769"/>
                  <a:pt x="2893557" y="282535"/>
                </a:cubicBezTo>
                <a:cubicBezTo>
                  <a:pt x="2889247" y="279302"/>
                  <a:pt x="2886329" y="275071"/>
                  <a:pt x="2884802" y="269844"/>
                </a:cubicBezTo>
                <a:cubicBezTo>
                  <a:pt x="2883275" y="264617"/>
                  <a:pt x="2882995" y="259735"/>
                  <a:pt x="2883963" y="255196"/>
                </a:cubicBezTo>
                <a:cubicBezTo>
                  <a:pt x="2884931" y="250657"/>
                  <a:pt x="2888559" y="245860"/>
                  <a:pt x="2894847" y="240805"/>
                </a:cubicBezTo>
                <a:cubicBezTo>
                  <a:pt x="2897991" y="238278"/>
                  <a:pt x="2901555" y="236693"/>
                  <a:pt x="2905538" y="236049"/>
                </a:cubicBezTo>
                <a:close/>
                <a:moveTo>
                  <a:pt x="8123373" y="221801"/>
                </a:moveTo>
                <a:cubicBezTo>
                  <a:pt x="8140030" y="220424"/>
                  <a:pt x="8153222" y="224838"/>
                  <a:pt x="8162952" y="235041"/>
                </a:cubicBezTo>
                <a:cubicBezTo>
                  <a:pt x="8172682" y="245244"/>
                  <a:pt x="8175228" y="252245"/>
                  <a:pt x="8170588" y="256046"/>
                </a:cubicBezTo>
                <a:cubicBezTo>
                  <a:pt x="8165950" y="259846"/>
                  <a:pt x="8155463" y="260394"/>
                  <a:pt x="8139130" y="257691"/>
                </a:cubicBezTo>
                <a:cubicBezTo>
                  <a:pt x="8122796" y="254988"/>
                  <a:pt x="8104534" y="253636"/>
                  <a:pt x="8084343" y="253636"/>
                </a:cubicBezTo>
                <a:cubicBezTo>
                  <a:pt x="8064711" y="253636"/>
                  <a:pt x="8042628" y="254529"/>
                  <a:pt x="8018091" y="256314"/>
                </a:cubicBezTo>
                <a:cubicBezTo>
                  <a:pt x="7993555" y="258100"/>
                  <a:pt x="7968632" y="261025"/>
                  <a:pt x="7943322" y="265091"/>
                </a:cubicBezTo>
                <a:cubicBezTo>
                  <a:pt x="7918010" y="269156"/>
                  <a:pt x="7901114" y="272315"/>
                  <a:pt x="7892632" y="274566"/>
                </a:cubicBezTo>
                <a:cubicBezTo>
                  <a:pt x="7884150" y="276817"/>
                  <a:pt x="7874008" y="274616"/>
                  <a:pt x="7862206" y="267962"/>
                </a:cubicBezTo>
                <a:cubicBezTo>
                  <a:pt x="7850074" y="258397"/>
                  <a:pt x="7847694" y="252937"/>
                  <a:pt x="7855064" y="251582"/>
                </a:cubicBezTo>
                <a:cubicBezTo>
                  <a:pt x="7862436" y="250227"/>
                  <a:pt x="7878109" y="248417"/>
                  <a:pt x="7902086" y="246151"/>
                </a:cubicBezTo>
                <a:cubicBezTo>
                  <a:pt x="7926063" y="243885"/>
                  <a:pt x="7946160" y="241852"/>
                  <a:pt x="7962380" y="240053"/>
                </a:cubicBezTo>
                <a:cubicBezTo>
                  <a:pt x="7978598" y="238253"/>
                  <a:pt x="7995354" y="236468"/>
                  <a:pt x="8012649" y="234697"/>
                </a:cubicBezTo>
                <a:cubicBezTo>
                  <a:pt x="8029944" y="232926"/>
                  <a:pt x="8048556" y="230678"/>
                  <a:pt x="8068490" y="227953"/>
                </a:cubicBezTo>
                <a:cubicBezTo>
                  <a:pt x="8088423" y="225228"/>
                  <a:pt x="8106717" y="223178"/>
                  <a:pt x="8123373" y="221801"/>
                </a:cubicBezTo>
                <a:close/>
                <a:moveTo>
                  <a:pt x="7523698" y="211627"/>
                </a:moveTo>
                <a:cubicBezTo>
                  <a:pt x="7547660" y="217248"/>
                  <a:pt x="7565500" y="223572"/>
                  <a:pt x="7577216" y="230599"/>
                </a:cubicBezTo>
                <a:cubicBezTo>
                  <a:pt x="7588932" y="237626"/>
                  <a:pt x="7597389" y="243978"/>
                  <a:pt x="7602587" y="249657"/>
                </a:cubicBezTo>
                <a:cubicBezTo>
                  <a:pt x="7607786" y="255336"/>
                  <a:pt x="7611080" y="263094"/>
                  <a:pt x="7612471" y="272931"/>
                </a:cubicBezTo>
                <a:cubicBezTo>
                  <a:pt x="7613862" y="282769"/>
                  <a:pt x="7610202" y="290785"/>
                  <a:pt x="7601490" y="296980"/>
                </a:cubicBezTo>
                <a:cubicBezTo>
                  <a:pt x="7592778" y="303175"/>
                  <a:pt x="7584110" y="296381"/>
                  <a:pt x="7575484" y="276599"/>
                </a:cubicBezTo>
                <a:cubicBezTo>
                  <a:pt x="7566858" y="256816"/>
                  <a:pt x="7548786" y="238529"/>
                  <a:pt x="7521268" y="221737"/>
                </a:cubicBezTo>
                <a:close/>
                <a:moveTo>
                  <a:pt x="6094949" y="211627"/>
                </a:moveTo>
                <a:cubicBezTo>
                  <a:pt x="6118911" y="217248"/>
                  <a:pt x="6136750" y="223572"/>
                  <a:pt x="6148467" y="230599"/>
                </a:cubicBezTo>
                <a:cubicBezTo>
                  <a:pt x="6160182" y="237626"/>
                  <a:pt x="6168639" y="243978"/>
                  <a:pt x="6173838" y="249657"/>
                </a:cubicBezTo>
                <a:cubicBezTo>
                  <a:pt x="6179036" y="255336"/>
                  <a:pt x="6182330" y="263094"/>
                  <a:pt x="6183722" y="272931"/>
                </a:cubicBezTo>
                <a:cubicBezTo>
                  <a:pt x="6185113" y="282769"/>
                  <a:pt x="6181452" y="290785"/>
                  <a:pt x="6172741" y="296980"/>
                </a:cubicBezTo>
                <a:cubicBezTo>
                  <a:pt x="6164029" y="303175"/>
                  <a:pt x="6155360" y="296381"/>
                  <a:pt x="6146735" y="276599"/>
                </a:cubicBezTo>
                <a:cubicBezTo>
                  <a:pt x="6138109" y="256816"/>
                  <a:pt x="6120036" y="238529"/>
                  <a:pt x="6092518" y="221737"/>
                </a:cubicBezTo>
                <a:close/>
                <a:moveTo>
                  <a:pt x="4512079" y="188429"/>
                </a:moveTo>
                <a:cubicBezTo>
                  <a:pt x="4515280" y="188923"/>
                  <a:pt x="4519479" y="190274"/>
                  <a:pt x="4524676" y="192483"/>
                </a:cubicBezTo>
                <a:cubicBezTo>
                  <a:pt x="4545462" y="201316"/>
                  <a:pt x="4560784" y="210680"/>
                  <a:pt x="4570643" y="220575"/>
                </a:cubicBezTo>
                <a:cubicBezTo>
                  <a:pt x="4580502" y="230470"/>
                  <a:pt x="4584066" y="244079"/>
                  <a:pt x="4581334" y="261402"/>
                </a:cubicBezTo>
                <a:cubicBezTo>
                  <a:pt x="4578602" y="278725"/>
                  <a:pt x="4569170" y="277832"/>
                  <a:pt x="4553037" y="258724"/>
                </a:cubicBezTo>
                <a:cubicBezTo>
                  <a:pt x="4536904" y="239615"/>
                  <a:pt x="4522629" y="222418"/>
                  <a:pt x="4510210" y="207131"/>
                </a:cubicBezTo>
                <a:cubicBezTo>
                  <a:pt x="4501853" y="193182"/>
                  <a:pt x="4502476" y="186948"/>
                  <a:pt x="4512079" y="188429"/>
                </a:cubicBezTo>
                <a:close/>
                <a:moveTo>
                  <a:pt x="4450661" y="183722"/>
                </a:moveTo>
                <a:cubicBezTo>
                  <a:pt x="4454539" y="183633"/>
                  <a:pt x="4460213" y="185936"/>
                  <a:pt x="4467684" y="190633"/>
                </a:cubicBezTo>
                <a:cubicBezTo>
                  <a:pt x="4479601" y="200398"/>
                  <a:pt x="4483333" y="207515"/>
                  <a:pt x="4478880" y="211982"/>
                </a:cubicBezTo>
                <a:cubicBezTo>
                  <a:pt x="4474427" y="216449"/>
                  <a:pt x="4465626" y="227293"/>
                  <a:pt x="4452476" y="244516"/>
                </a:cubicBezTo>
                <a:cubicBezTo>
                  <a:pt x="4439326" y="261739"/>
                  <a:pt x="4423753" y="274763"/>
                  <a:pt x="4405756" y="283590"/>
                </a:cubicBezTo>
                <a:cubicBezTo>
                  <a:pt x="4387759" y="292416"/>
                  <a:pt x="4384894" y="290100"/>
                  <a:pt x="4397162" y="276642"/>
                </a:cubicBezTo>
                <a:cubicBezTo>
                  <a:pt x="4409431" y="263183"/>
                  <a:pt x="4420232" y="248011"/>
                  <a:pt x="4429568" y="231126"/>
                </a:cubicBezTo>
                <a:cubicBezTo>
                  <a:pt x="4438903" y="214240"/>
                  <a:pt x="4443854" y="200922"/>
                  <a:pt x="4444421" y="191170"/>
                </a:cubicBezTo>
                <a:cubicBezTo>
                  <a:pt x="4444704" y="186295"/>
                  <a:pt x="4446784" y="183812"/>
                  <a:pt x="4450661" y="183722"/>
                </a:cubicBezTo>
                <a:close/>
                <a:moveTo>
                  <a:pt x="7400437" y="168445"/>
                </a:moveTo>
                <a:cubicBezTo>
                  <a:pt x="7404603" y="168868"/>
                  <a:pt x="7410852" y="172442"/>
                  <a:pt x="7419183" y="179168"/>
                </a:cubicBezTo>
                <a:cubicBezTo>
                  <a:pt x="7431416" y="192303"/>
                  <a:pt x="7434603" y="200011"/>
                  <a:pt x="7428744" y="202291"/>
                </a:cubicBezTo>
                <a:cubicBezTo>
                  <a:pt x="7422887" y="204571"/>
                  <a:pt x="7415530" y="213466"/>
                  <a:pt x="7406675" y="228975"/>
                </a:cubicBezTo>
                <a:cubicBezTo>
                  <a:pt x="7397820" y="244484"/>
                  <a:pt x="7385402" y="259541"/>
                  <a:pt x="7369419" y="274146"/>
                </a:cubicBezTo>
                <a:cubicBezTo>
                  <a:pt x="7353437" y="288752"/>
                  <a:pt x="7340104" y="298844"/>
                  <a:pt x="7329420" y="304422"/>
                </a:cubicBezTo>
                <a:cubicBezTo>
                  <a:pt x="7318738" y="310001"/>
                  <a:pt x="7306838" y="314403"/>
                  <a:pt x="7293724" y="317630"/>
                </a:cubicBezTo>
                <a:cubicBezTo>
                  <a:pt x="7280610" y="320856"/>
                  <a:pt x="7281213" y="317425"/>
                  <a:pt x="7295531" y="307337"/>
                </a:cubicBezTo>
                <a:cubicBezTo>
                  <a:pt x="7309850" y="297249"/>
                  <a:pt x="7325656" y="283339"/>
                  <a:pt x="7342950" y="265607"/>
                </a:cubicBezTo>
                <a:cubicBezTo>
                  <a:pt x="7360244" y="247875"/>
                  <a:pt x="7373108" y="230796"/>
                  <a:pt x="7381540" y="214369"/>
                </a:cubicBezTo>
                <a:cubicBezTo>
                  <a:pt x="7389972" y="197943"/>
                  <a:pt x="7394188" y="185363"/>
                  <a:pt x="7394188" y="176629"/>
                </a:cubicBezTo>
                <a:cubicBezTo>
                  <a:pt x="7394188" y="170750"/>
                  <a:pt x="7396271" y="168022"/>
                  <a:pt x="7400437" y="168445"/>
                </a:cubicBezTo>
                <a:close/>
                <a:moveTo>
                  <a:pt x="5971687" y="168445"/>
                </a:moveTo>
                <a:cubicBezTo>
                  <a:pt x="5975853" y="168868"/>
                  <a:pt x="5982102" y="172442"/>
                  <a:pt x="5990434" y="179168"/>
                </a:cubicBezTo>
                <a:cubicBezTo>
                  <a:pt x="6002666" y="192303"/>
                  <a:pt x="6005853" y="200011"/>
                  <a:pt x="5999995" y="202291"/>
                </a:cubicBezTo>
                <a:cubicBezTo>
                  <a:pt x="5994137" y="204571"/>
                  <a:pt x="5986780" y="213466"/>
                  <a:pt x="5977926" y="228975"/>
                </a:cubicBezTo>
                <a:cubicBezTo>
                  <a:pt x="5969071" y="244484"/>
                  <a:pt x="5956652" y="259541"/>
                  <a:pt x="5940670" y="274146"/>
                </a:cubicBezTo>
                <a:cubicBezTo>
                  <a:pt x="5924688" y="288752"/>
                  <a:pt x="5911355" y="298844"/>
                  <a:pt x="5900672" y="304422"/>
                </a:cubicBezTo>
                <a:cubicBezTo>
                  <a:pt x="5889988" y="310001"/>
                  <a:pt x="5878089" y="314403"/>
                  <a:pt x="5864975" y="317630"/>
                </a:cubicBezTo>
                <a:cubicBezTo>
                  <a:pt x="5851861" y="320856"/>
                  <a:pt x="5852463" y="317425"/>
                  <a:pt x="5866782" y="307337"/>
                </a:cubicBezTo>
                <a:cubicBezTo>
                  <a:pt x="5881100" y="297249"/>
                  <a:pt x="5896907" y="283339"/>
                  <a:pt x="5914201" y="265607"/>
                </a:cubicBezTo>
                <a:cubicBezTo>
                  <a:pt x="5931495" y="247875"/>
                  <a:pt x="5944359" y="230796"/>
                  <a:pt x="5952791" y="214369"/>
                </a:cubicBezTo>
                <a:cubicBezTo>
                  <a:pt x="5961223" y="197943"/>
                  <a:pt x="5965439" y="185363"/>
                  <a:pt x="5965439" y="176629"/>
                </a:cubicBezTo>
                <a:cubicBezTo>
                  <a:pt x="5965439" y="170750"/>
                  <a:pt x="5967522" y="168022"/>
                  <a:pt x="5971687" y="168445"/>
                </a:cubicBezTo>
                <a:close/>
                <a:moveTo>
                  <a:pt x="4814121" y="154752"/>
                </a:moveTo>
                <a:cubicBezTo>
                  <a:pt x="4816440" y="155063"/>
                  <a:pt x="4819244" y="155698"/>
                  <a:pt x="4822535" y="156657"/>
                </a:cubicBezTo>
                <a:cubicBezTo>
                  <a:pt x="4835700" y="160493"/>
                  <a:pt x="4845175" y="166305"/>
                  <a:pt x="4850961" y="174091"/>
                </a:cubicBezTo>
                <a:cubicBezTo>
                  <a:pt x="4856747" y="181878"/>
                  <a:pt x="4858174" y="191457"/>
                  <a:pt x="4855241" y="202829"/>
                </a:cubicBezTo>
                <a:cubicBezTo>
                  <a:pt x="4852309" y="214201"/>
                  <a:pt x="4843064" y="211519"/>
                  <a:pt x="4827504" y="194784"/>
                </a:cubicBezTo>
                <a:cubicBezTo>
                  <a:pt x="4815817" y="178594"/>
                  <a:pt x="4808776" y="167233"/>
                  <a:pt x="4806381" y="160701"/>
                </a:cubicBezTo>
                <a:cubicBezTo>
                  <a:pt x="4804585" y="155802"/>
                  <a:pt x="4807165" y="153819"/>
                  <a:pt x="4814121" y="154752"/>
                </a:cubicBezTo>
                <a:close/>
                <a:moveTo>
                  <a:pt x="1174729" y="145655"/>
                </a:moveTo>
                <a:cubicBezTo>
                  <a:pt x="1167989" y="146515"/>
                  <a:pt x="1156180" y="148128"/>
                  <a:pt x="1139302" y="150494"/>
                </a:cubicBezTo>
                <a:cubicBezTo>
                  <a:pt x="1141941" y="173797"/>
                  <a:pt x="1143715" y="193174"/>
                  <a:pt x="1144626" y="208626"/>
                </a:cubicBezTo>
                <a:cubicBezTo>
                  <a:pt x="1145536" y="224078"/>
                  <a:pt x="1146379" y="237238"/>
                  <a:pt x="1147153" y="248108"/>
                </a:cubicBezTo>
                <a:cubicBezTo>
                  <a:pt x="1153635" y="248108"/>
                  <a:pt x="1165810" y="247327"/>
                  <a:pt x="1183678" y="245764"/>
                </a:cubicBezTo>
                <a:cubicBezTo>
                  <a:pt x="1183678" y="203747"/>
                  <a:pt x="1182796" y="177669"/>
                  <a:pt x="1181032" y="167531"/>
                </a:cubicBezTo>
                <a:cubicBezTo>
                  <a:pt x="1179268" y="157392"/>
                  <a:pt x="1177167" y="150100"/>
                  <a:pt x="1174729" y="145655"/>
                </a:cubicBezTo>
                <a:close/>
                <a:moveTo>
                  <a:pt x="1241454" y="138900"/>
                </a:moveTo>
                <a:cubicBezTo>
                  <a:pt x="1224375" y="140664"/>
                  <a:pt x="1210121" y="142177"/>
                  <a:pt x="1198692" y="143439"/>
                </a:cubicBezTo>
                <a:cubicBezTo>
                  <a:pt x="1201287" y="144400"/>
                  <a:pt x="1202836" y="145866"/>
                  <a:pt x="1203338" y="147838"/>
                </a:cubicBezTo>
                <a:cubicBezTo>
                  <a:pt x="1203840" y="149810"/>
                  <a:pt x="1204091" y="153979"/>
                  <a:pt x="1204091" y="160346"/>
                </a:cubicBezTo>
                <a:cubicBezTo>
                  <a:pt x="1209555" y="160432"/>
                  <a:pt x="1216130" y="159102"/>
                  <a:pt x="1223816" y="156356"/>
                </a:cubicBezTo>
                <a:cubicBezTo>
                  <a:pt x="1231502" y="153610"/>
                  <a:pt x="1237561" y="155653"/>
                  <a:pt x="1241992" y="162486"/>
                </a:cubicBezTo>
                <a:cubicBezTo>
                  <a:pt x="1246423" y="169320"/>
                  <a:pt x="1243523" y="173847"/>
                  <a:pt x="1233291" y="176070"/>
                </a:cubicBezTo>
                <a:cubicBezTo>
                  <a:pt x="1223060" y="178293"/>
                  <a:pt x="1213326" y="179404"/>
                  <a:pt x="1204091" y="179404"/>
                </a:cubicBezTo>
                <a:lnTo>
                  <a:pt x="1204091" y="198140"/>
                </a:lnTo>
                <a:cubicBezTo>
                  <a:pt x="1209512" y="198240"/>
                  <a:pt x="1215610" y="197140"/>
                  <a:pt x="1222385" y="194838"/>
                </a:cubicBezTo>
                <a:cubicBezTo>
                  <a:pt x="1229161" y="192536"/>
                  <a:pt x="1234779" y="194494"/>
                  <a:pt x="1239239" y="200710"/>
                </a:cubicBezTo>
                <a:cubicBezTo>
                  <a:pt x="1243699" y="206927"/>
                  <a:pt x="1241537" y="211455"/>
                  <a:pt x="1232753" y="214294"/>
                </a:cubicBezTo>
                <a:cubicBezTo>
                  <a:pt x="1223970" y="217133"/>
                  <a:pt x="1214416" y="218553"/>
                  <a:pt x="1204091" y="218553"/>
                </a:cubicBezTo>
                <a:lnTo>
                  <a:pt x="1204091" y="242688"/>
                </a:lnTo>
                <a:lnTo>
                  <a:pt x="1240572" y="239117"/>
                </a:lnTo>
                <a:cubicBezTo>
                  <a:pt x="1242236" y="221521"/>
                  <a:pt x="1243293" y="202108"/>
                  <a:pt x="1243746" y="180878"/>
                </a:cubicBezTo>
                <a:cubicBezTo>
                  <a:pt x="1244197" y="159647"/>
                  <a:pt x="1243433" y="145655"/>
                  <a:pt x="1241454" y="138900"/>
                </a:cubicBezTo>
                <a:close/>
                <a:moveTo>
                  <a:pt x="8057348" y="137416"/>
                </a:moveTo>
                <a:cubicBezTo>
                  <a:pt x="8068462" y="137416"/>
                  <a:pt x="8077327" y="140779"/>
                  <a:pt x="8083944" y="147504"/>
                </a:cubicBezTo>
                <a:cubicBezTo>
                  <a:pt x="8090563" y="154230"/>
                  <a:pt x="8087870" y="158977"/>
                  <a:pt x="8075868" y="161744"/>
                </a:cubicBezTo>
                <a:cubicBezTo>
                  <a:pt x="8063865" y="164512"/>
                  <a:pt x="8054092" y="165896"/>
                  <a:pt x="8046550" y="165896"/>
                </a:cubicBezTo>
                <a:cubicBezTo>
                  <a:pt x="8039738" y="165896"/>
                  <a:pt x="8031722" y="166559"/>
                  <a:pt x="8022500" y="167886"/>
                </a:cubicBezTo>
                <a:cubicBezTo>
                  <a:pt x="8013280" y="169212"/>
                  <a:pt x="8000747" y="170800"/>
                  <a:pt x="7984900" y="172650"/>
                </a:cubicBezTo>
                <a:cubicBezTo>
                  <a:pt x="7969772" y="174457"/>
                  <a:pt x="7955106" y="171618"/>
                  <a:pt x="7940901" y="164132"/>
                </a:cubicBezTo>
                <a:cubicBezTo>
                  <a:pt x="7926698" y="156646"/>
                  <a:pt x="7926436" y="152585"/>
                  <a:pt x="7940116" y="151946"/>
                </a:cubicBezTo>
                <a:cubicBezTo>
                  <a:pt x="7953797" y="151308"/>
                  <a:pt x="7968986" y="149634"/>
                  <a:pt x="7985686" y="146924"/>
                </a:cubicBezTo>
                <a:cubicBezTo>
                  <a:pt x="8002385" y="144213"/>
                  <a:pt x="8015947" y="141951"/>
                  <a:pt x="8026372" y="140137"/>
                </a:cubicBezTo>
                <a:cubicBezTo>
                  <a:pt x="8036798" y="138323"/>
                  <a:pt x="8047123" y="137416"/>
                  <a:pt x="8057348" y="137416"/>
                </a:cubicBezTo>
                <a:close/>
                <a:moveTo>
                  <a:pt x="1312481" y="131060"/>
                </a:moveTo>
                <a:cubicBezTo>
                  <a:pt x="1308366" y="129992"/>
                  <a:pt x="1292929" y="131343"/>
                  <a:pt x="1266170" y="135115"/>
                </a:cubicBezTo>
                <a:cubicBezTo>
                  <a:pt x="1275175" y="142055"/>
                  <a:pt x="1278298" y="148006"/>
                  <a:pt x="1275538" y="152968"/>
                </a:cubicBezTo>
                <a:cubicBezTo>
                  <a:pt x="1272777" y="157930"/>
                  <a:pt x="1270508" y="166864"/>
                  <a:pt x="1268729" y="179770"/>
                </a:cubicBezTo>
                <a:cubicBezTo>
                  <a:pt x="1266951" y="192676"/>
                  <a:pt x="1265202" y="211397"/>
                  <a:pt x="1263481" y="235933"/>
                </a:cubicBezTo>
                <a:cubicBezTo>
                  <a:pt x="1277161" y="234127"/>
                  <a:pt x="1286931" y="234245"/>
                  <a:pt x="1292789" y="236288"/>
                </a:cubicBezTo>
                <a:cubicBezTo>
                  <a:pt x="1298647" y="238332"/>
                  <a:pt x="1302139" y="241257"/>
                  <a:pt x="1303264" y="245065"/>
                </a:cubicBezTo>
                <a:cubicBezTo>
                  <a:pt x="1304390" y="248872"/>
                  <a:pt x="1306562" y="243577"/>
                  <a:pt x="1309782" y="229179"/>
                </a:cubicBezTo>
                <a:cubicBezTo>
                  <a:pt x="1313001" y="214782"/>
                  <a:pt x="1315285" y="199907"/>
                  <a:pt x="1316633" y="184556"/>
                </a:cubicBezTo>
                <a:cubicBezTo>
                  <a:pt x="1317981" y="169205"/>
                  <a:pt x="1318655" y="156209"/>
                  <a:pt x="1318655" y="145569"/>
                </a:cubicBezTo>
                <a:cubicBezTo>
                  <a:pt x="1318655" y="136964"/>
                  <a:pt x="1316597" y="132128"/>
                  <a:pt x="1312481" y="131060"/>
                </a:cubicBezTo>
                <a:close/>
                <a:moveTo>
                  <a:pt x="4737989" y="127425"/>
                </a:moveTo>
                <a:cubicBezTo>
                  <a:pt x="4733063" y="127862"/>
                  <a:pt x="4720526" y="130088"/>
                  <a:pt x="4700378" y="134104"/>
                </a:cubicBezTo>
                <a:lnTo>
                  <a:pt x="4701562" y="172499"/>
                </a:lnTo>
                <a:cubicBezTo>
                  <a:pt x="4709492" y="171754"/>
                  <a:pt x="4716092" y="169990"/>
                  <a:pt x="4721362" y="167208"/>
                </a:cubicBezTo>
                <a:cubicBezTo>
                  <a:pt x="4726632" y="164426"/>
                  <a:pt x="4732325" y="166043"/>
                  <a:pt x="4738441" y="172059"/>
                </a:cubicBezTo>
                <a:cubicBezTo>
                  <a:pt x="4744557" y="178074"/>
                  <a:pt x="4742800" y="183050"/>
                  <a:pt x="4733171" y="186987"/>
                </a:cubicBezTo>
                <a:cubicBezTo>
                  <a:pt x="4723542" y="190923"/>
                  <a:pt x="4713062" y="192891"/>
                  <a:pt x="4701734" y="192891"/>
                </a:cubicBezTo>
                <a:lnTo>
                  <a:pt x="4702895" y="227824"/>
                </a:lnTo>
                <a:cubicBezTo>
                  <a:pt x="4707427" y="227953"/>
                  <a:pt x="4714181" y="226186"/>
                  <a:pt x="4723158" y="222522"/>
                </a:cubicBezTo>
                <a:cubicBezTo>
                  <a:pt x="4732135" y="218858"/>
                  <a:pt x="4738154" y="219051"/>
                  <a:pt x="4741216" y="223102"/>
                </a:cubicBezTo>
                <a:cubicBezTo>
                  <a:pt x="4744278" y="227154"/>
                  <a:pt x="4746532" y="226895"/>
                  <a:pt x="4747981" y="222328"/>
                </a:cubicBezTo>
                <a:cubicBezTo>
                  <a:pt x="4749429" y="217761"/>
                  <a:pt x="4750379" y="202245"/>
                  <a:pt x="4750831" y="175780"/>
                </a:cubicBezTo>
                <a:cubicBezTo>
                  <a:pt x="4751283" y="149315"/>
                  <a:pt x="4750487" y="134530"/>
                  <a:pt x="4748443" y="131426"/>
                </a:cubicBezTo>
                <a:cubicBezTo>
                  <a:pt x="4746400" y="128321"/>
                  <a:pt x="4742915" y="126987"/>
                  <a:pt x="4737989" y="127425"/>
                </a:cubicBezTo>
                <a:close/>
                <a:moveTo>
                  <a:pt x="3741797" y="127010"/>
                </a:moveTo>
                <a:cubicBezTo>
                  <a:pt x="3743735" y="127017"/>
                  <a:pt x="3746132" y="127367"/>
                  <a:pt x="3748985" y="128059"/>
                </a:cubicBezTo>
                <a:cubicBezTo>
                  <a:pt x="3758135" y="130095"/>
                  <a:pt x="3764795" y="133039"/>
                  <a:pt x="3768968" y="136889"/>
                </a:cubicBezTo>
                <a:cubicBezTo>
                  <a:pt x="3773141" y="140739"/>
                  <a:pt x="3774098" y="144902"/>
                  <a:pt x="3771840" y="149376"/>
                </a:cubicBezTo>
                <a:cubicBezTo>
                  <a:pt x="3769581" y="153850"/>
                  <a:pt x="3768674" y="163383"/>
                  <a:pt x="3769119" y="177974"/>
                </a:cubicBezTo>
                <a:cubicBezTo>
                  <a:pt x="3769563" y="192565"/>
                  <a:pt x="3769309" y="204360"/>
                  <a:pt x="3768355" y="213358"/>
                </a:cubicBezTo>
                <a:cubicBezTo>
                  <a:pt x="3767402" y="222357"/>
                  <a:pt x="3765143" y="228846"/>
                  <a:pt x="3761579" y="232825"/>
                </a:cubicBezTo>
                <a:cubicBezTo>
                  <a:pt x="3758016" y="236805"/>
                  <a:pt x="3753298" y="235123"/>
                  <a:pt x="3747425" y="227781"/>
                </a:cubicBezTo>
                <a:cubicBezTo>
                  <a:pt x="3741553" y="220439"/>
                  <a:pt x="3739517" y="213186"/>
                  <a:pt x="3741317" y="206023"/>
                </a:cubicBezTo>
                <a:cubicBezTo>
                  <a:pt x="3743117" y="198860"/>
                  <a:pt x="3744242" y="190873"/>
                  <a:pt x="3744694" y="182061"/>
                </a:cubicBezTo>
                <a:cubicBezTo>
                  <a:pt x="3745145" y="173249"/>
                  <a:pt x="3744734" y="165444"/>
                  <a:pt x="3743457" y="158647"/>
                </a:cubicBezTo>
                <a:cubicBezTo>
                  <a:pt x="3742181" y="151850"/>
                  <a:pt x="3739929" y="144360"/>
                  <a:pt x="3736703" y="136179"/>
                </a:cubicBezTo>
                <a:cubicBezTo>
                  <a:pt x="3734283" y="130043"/>
                  <a:pt x="3735981" y="126987"/>
                  <a:pt x="3741797" y="127010"/>
                </a:cubicBezTo>
                <a:close/>
                <a:moveTo>
                  <a:pt x="2571276" y="125725"/>
                </a:moveTo>
                <a:cubicBezTo>
                  <a:pt x="2574918" y="123250"/>
                  <a:pt x="2577425" y="129581"/>
                  <a:pt x="2578796" y="144719"/>
                </a:cubicBezTo>
                <a:cubicBezTo>
                  <a:pt x="2580624" y="164903"/>
                  <a:pt x="2575168" y="185176"/>
                  <a:pt x="2562427" y="205539"/>
                </a:cubicBezTo>
                <a:cubicBezTo>
                  <a:pt x="2549685" y="225902"/>
                  <a:pt x="2540210" y="230233"/>
                  <a:pt x="2534001" y="218532"/>
                </a:cubicBezTo>
                <a:cubicBezTo>
                  <a:pt x="2527791" y="206830"/>
                  <a:pt x="2527863" y="196570"/>
                  <a:pt x="2534216" y="187750"/>
                </a:cubicBezTo>
                <a:cubicBezTo>
                  <a:pt x="2540569" y="178931"/>
                  <a:pt x="2545946" y="170176"/>
                  <a:pt x="2550349" y="161486"/>
                </a:cubicBezTo>
                <a:cubicBezTo>
                  <a:pt x="2555755" y="152380"/>
                  <a:pt x="2561391" y="142263"/>
                  <a:pt x="2567256" y="131135"/>
                </a:cubicBezTo>
                <a:cubicBezTo>
                  <a:pt x="2568722" y="128353"/>
                  <a:pt x="2570062" y="126550"/>
                  <a:pt x="2571276" y="125725"/>
                </a:cubicBezTo>
                <a:close/>
                <a:moveTo>
                  <a:pt x="2727335" y="117939"/>
                </a:moveTo>
                <a:cubicBezTo>
                  <a:pt x="2734649" y="119365"/>
                  <a:pt x="2744795" y="123334"/>
                  <a:pt x="2757773" y="129845"/>
                </a:cubicBezTo>
                <a:cubicBezTo>
                  <a:pt x="2771081" y="135523"/>
                  <a:pt x="2781707" y="144977"/>
                  <a:pt x="2789651" y="158206"/>
                </a:cubicBezTo>
                <a:cubicBezTo>
                  <a:pt x="2797596" y="171435"/>
                  <a:pt x="2798768" y="184800"/>
                  <a:pt x="2793168" y="198301"/>
                </a:cubicBezTo>
                <a:cubicBezTo>
                  <a:pt x="2787568" y="211802"/>
                  <a:pt x="2778860" y="209461"/>
                  <a:pt x="2767043" y="191278"/>
                </a:cubicBezTo>
                <a:cubicBezTo>
                  <a:pt x="2755228" y="173095"/>
                  <a:pt x="2743827" y="155969"/>
                  <a:pt x="2732842" y="139901"/>
                </a:cubicBezTo>
                <a:cubicBezTo>
                  <a:pt x="2721858" y="123832"/>
                  <a:pt x="2720022" y="116512"/>
                  <a:pt x="2727335" y="117939"/>
                </a:cubicBezTo>
                <a:close/>
                <a:moveTo>
                  <a:pt x="3682268" y="117783"/>
                </a:moveTo>
                <a:cubicBezTo>
                  <a:pt x="3685009" y="117671"/>
                  <a:pt x="3688097" y="118222"/>
                  <a:pt x="3691531" y="119434"/>
                </a:cubicBezTo>
                <a:cubicBezTo>
                  <a:pt x="3698400" y="121857"/>
                  <a:pt x="3704617" y="125191"/>
                  <a:pt x="3710180" y="129436"/>
                </a:cubicBezTo>
                <a:cubicBezTo>
                  <a:pt x="3715745" y="133681"/>
                  <a:pt x="3716953" y="138746"/>
                  <a:pt x="3713805" y="144633"/>
                </a:cubicBezTo>
                <a:cubicBezTo>
                  <a:pt x="3710658" y="150520"/>
                  <a:pt x="3709083" y="160282"/>
                  <a:pt x="3709083" y="173919"/>
                </a:cubicBezTo>
                <a:cubicBezTo>
                  <a:pt x="3709083" y="188604"/>
                  <a:pt x="3710210" y="207948"/>
                  <a:pt x="3712460" y="231954"/>
                </a:cubicBezTo>
                <a:cubicBezTo>
                  <a:pt x="3714712" y="255960"/>
                  <a:pt x="3711690" y="275247"/>
                  <a:pt x="3703394" y="289817"/>
                </a:cubicBezTo>
                <a:cubicBezTo>
                  <a:pt x="3695098" y="304386"/>
                  <a:pt x="3688667" y="306706"/>
                  <a:pt x="3684099" y="296775"/>
                </a:cubicBezTo>
                <a:cubicBezTo>
                  <a:pt x="3679532" y="286845"/>
                  <a:pt x="3672631" y="277369"/>
                  <a:pt x="3663395" y="268349"/>
                </a:cubicBezTo>
                <a:cubicBezTo>
                  <a:pt x="3654161" y="259329"/>
                  <a:pt x="3653780" y="255497"/>
                  <a:pt x="3662256" y="256852"/>
                </a:cubicBezTo>
                <a:cubicBezTo>
                  <a:pt x="3670730" y="258207"/>
                  <a:pt x="3676155" y="258799"/>
                  <a:pt x="3678528" y="258627"/>
                </a:cubicBezTo>
                <a:cubicBezTo>
                  <a:pt x="3680902" y="258455"/>
                  <a:pt x="3682737" y="251467"/>
                  <a:pt x="3684035" y="237665"/>
                </a:cubicBezTo>
                <a:cubicBezTo>
                  <a:pt x="3685333" y="223863"/>
                  <a:pt x="3685755" y="209841"/>
                  <a:pt x="3685304" y="195602"/>
                </a:cubicBezTo>
                <a:cubicBezTo>
                  <a:pt x="3684852" y="181362"/>
                  <a:pt x="3684225" y="168803"/>
                  <a:pt x="3683422" y="157926"/>
                </a:cubicBezTo>
                <a:cubicBezTo>
                  <a:pt x="3682619" y="147049"/>
                  <a:pt x="3680346" y="141611"/>
                  <a:pt x="3676603" y="141611"/>
                </a:cubicBezTo>
                <a:cubicBezTo>
                  <a:pt x="3670723" y="141611"/>
                  <a:pt x="3660857" y="143539"/>
                  <a:pt x="3647005" y="147397"/>
                </a:cubicBezTo>
                <a:cubicBezTo>
                  <a:pt x="3647005" y="155442"/>
                  <a:pt x="3647328" y="162454"/>
                  <a:pt x="3647973" y="168434"/>
                </a:cubicBezTo>
                <a:cubicBezTo>
                  <a:pt x="3649851" y="168577"/>
                  <a:pt x="3653960" y="167265"/>
                  <a:pt x="3660298" y="164498"/>
                </a:cubicBezTo>
                <a:cubicBezTo>
                  <a:pt x="3666637" y="161730"/>
                  <a:pt x="3672304" y="163709"/>
                  <a:pt x="3677302" y="170434"/>
                </a:cubicBezTo>
                <a:cubicBezTo>
                  <a:pt x="3682300" y="177160"/>
                  <a:pt x="3679603" y="181910"/>
                  <a:pt x="3669214" y="184685"/>
                </a:cubicBezTo>
                <a:cubicBezTo>
                  <a:pt x="3658824" y="187460"/>
                  <a:pt x="3651715" y="187951"/>
                  <a:pt x="3647887" y="186159"/>
                </a:cubicBezTo>
                <a:cubicBezTo>
                  <a:pt x="3647256" y="195336"/>
                  <a:pt x="3646510" y="203381"/>
                  <a:pt x="3645650" y="210293"/>
                </a:cubicBezTo>
                <a:cubicBezTo>
                  <a:pt x="3646453" y="210437"/>
                  <a:pt x="3650504" y="209347"/>
                  <a:pt x="3657803" y="207024"/>
                </a:cubicBezTo>
                <a:cubicBezTo>
                  <a:pt x="3665102" y="204700"/>
                  <a:pt x="3670975" y="206683"/>
                  <a:pt x="3675420" y="212971"/>
                </a:cubicBezTo>
                <a:cubicBezTo>
                  <a:pt x="3679865" y="219259"/>
                  <a:pt x="3677876" y="223561"/>
                  <a:pt x="3669451" y="225877"/>
                </a:cubicBezTo>
                <a:cubicBezTo>
                  <a:pt x="3661026" y="228193"/>
                  <a:pt x="3652411" y="228900"/>
                  <a:pt x="3643606" y="227996"/>
                </a:cubicBezTo>
                <a:cubicBezTo>
                  <a:pt x="3640365" y="247657"/>
                  <a:pt x="3635045" y="264270"/>
                  <a:pt x="3627645" y="277835"/>
                </a:cubicBezTo>
                <a:cubicBezTo>
                  <a:pt x="3620246" y="291401"/>
                  <a:pt x="3614395" y="292782"/>
                  <a:pt x="3610093" y="281976"/>
                </a:cubicBezTo>
                <a:cubicBezTo>
                  <a:pt x="3605791" y="271171"/>
                  <a:pt x="3605225" y="262517"/>
                  <a:pt x="3608394" y="256013"/>
                </a:cubicBezTo>
                <a:cubicBezTo>
                  <a:pt x="3611563" y="249510"/>
                  <a:pt x="3614718" y="241110"/>
                  <a:pt x="3617858" y="230814"/>
                </a:cubicBezTo>
                <a:cubicBezTo>
                  <a:pt x="3620999" y="220518"/>
                  <a:pt x="3623239" y="204600"/>
                  <a:pt x="3624580" y="183061"/>
                </a:cubicBezTo>
                <a:cubicBezTo>
                  <a:pt x="3625922" y="161522"/>
                  <a:pt x="3624792" y="147182"/>
                  <a:pt x="3621192" y="140040"/>
                </a:cubicBezTo>
                <a:cubicBezTo>
                  <a:pt x="3617593" y="132899"/>
                  <a:pt x="3618970" y="129328"/>
                  <a:pt x="3625322" y="129328"/>
                </a:cubicBezTo>
                <a:cubicBezTo>
                  <a:pt x="3629338" y="129328"/>
                  <a:pt x="3633070" y="129547"/>
                  <a:pt x="3636518" y="129984"/>
                </a:cubicBezTo>
                <a:cubicBezTo>
                  <a:pt x="3639968" y="130422"/>
                  <a:pt x="3643660" y="130458"/>
                  <a:pt x="3647596" y="130092"/>
                </a:cubicBezTo>
                <a:cubicBezTo>
                  <a:pt x="3651532" y="129726"/>
                  <a:pt x="3656075" y="128687"/>
                  <a:pt x="3661223" y="126973"/>
                </a:cubicBezTo>
                <a:cubicBezTo>
                  <a:pt x="3666371" y="125259"/>
                  <a:pt x="3670992" y="122968"/>
                  <a:pt x="3675086" y="120100"/>
                </a:cubicBezTo>
                <a:cubicBezTo>
                  <a:pt x="3677134" y="118666"/>
                  <a:pt x="3679528" y="117894"/>
                  <a:pt x="3682268" y="117783"/>
                </a:cubicBezTo>
                <a:close/>
                <a:moveTo>
                  <a:pt x="4352109" y="115266"/>
                </a:moveTo>
                <a:cubicBezTo>
                  <a:pt x="4356390" y="115241"/>
                  <a:pt x="4361681" y="116386"/>
                  <a:pt x="4367984" y="118702"/>
                </a:cubicBezTo>
                <a:cubicBezTo>
                  <a:pt x="4380675" y="123363"/>
                  <a:pt x="4384475" y="129332"/>
                  <a:pt x="4379384" y="136610"/>
                </a:cubicBezTo>
                <a:cubicBezTo>
                  <a:pt x="4374293" y="143887"/>
                  <a:pt x="4370902" y="150706"/>
                  <a:pt x="4369210" y="157066"/>
                </a:cubicBezTo>
                <a:cubicBezTo>
                  <a:pt x="4367518" y="163426"/>
                  <a:pt x="4366005" y="175493"/>
                  <a:pt x="4364671" y="193268"/>
                </a:cubicBezTo>
                <a:cubicBezTo>
                  <a:pt x="4363337" y="211042"/>
                  <a:pt x="4362814" y="222145"/>
                  <a:pt x="4363101" y="226576"/>
                </a:cubicBezTo>
                <a:cubicBezTo>
                  <a:pt x="4363388" y="231008"/>
                  <a:pt x="4364739" y="231997"/>
                  <a:pt x="4367156" y="229545"/>
                </a:cubicBezTo>
                <a:cubicBezTo>
                  <a:pt x="4369572" y="227093"/>
                  <a:pt x="4380011" y="221020"/>
                  <a:pt x="4398475" y="211326"/>
                </a:cubicBezTo>
                <a:cubicBezTo>
                  <a:pt x="4416938" y="201632"/>
                  <a:pt x="4415457" y="207791"/>
                  <a:pt x="4394033" y="229803"/>
                </a:cubicBezTo>
                <a:cubicBezTo>
                  <a:pt x="4372608" y="251815"/>
                  <a:pt x="4358046" y="268041"/>
                  <a:pt x="4350345" y="278481"/>
                </a:cubicBezTo>
                <a:cubicBezTo>
                  <a:pt x="4342645" y="288920"/>
                  <a:pt x="4336231" y="288293"/>
                  <a:pt x="4331104" y="276599"/>
                </a:cubicBezTo>
                <a:cubicBezTo>
                  <a:pt x="4325978" y="264904"/>
                  <a:pt x="4324791" y="256440"/>
                  <a:pt x="4327544" y="251206"/>
                </a:cubicBezTo>
                <a:cubicBezTo>
                  <a:pt x="4330298" y="245972"/>
                  <a:pt x="4332997" y="239386"/>
                  <a:pt x="4335643" y="231448"/>
                </a:cubicBezTo>
                <a:cubicBezTo>
                  <a:pt x="4338289" y="223511"/>
                  <a:pt x="4340063" y="211476"/>
                  <a:pt x="4340967" y="195343"/>
                </a:cubicBezTo>
                <a:cubicBezTo>
                  <a:pt x="4341870" y="179211"/>
                  <a:pt x="4342544" y="166222"/>
                  <a:pt x="4342989" y="156377"/>
                </a:cubicBezTo>
                <a:cubicBezTo>
                  <a:pt x="4343433" y="146533"/>
                  <a:pt x="4339798" y="143622"/>
                  <a:pt x="4332083" y="147644"/>
                </a:cubicBezTo>
                <a:cubicBezTo>
                  <a:pt x="4324368" y="151667"/>
                  <a:pt x="4317098" y="154814"/>
                  <a:pt x="4310271" y="157087"/>
                </a:cubicBezTo>
                <a:cubicBezTo>
                  <a:pt x="4303445" y="159360"/>
                  <a:pt x="4295831" y="157342"/>
                  <a:pt x="4287428" y="151032"/>
                </a:cubicBezTo>
                <a:cubicBezTo>
                  <a:pt x="4279024" y="144723"/>
                  <a:pt x="4279802" y="140675"/>
                  <a:pt x="4289761" y="138890"/>
                </a:cubicBezTo>
                <a:cubicBezTo>
                  <a:pt x="4299721" y="137104"/>
                  <a:pt x="4309838" y="134502"/>
                  <a:pt x="4320112" y="131081"/>
                </a:cubicBezTo>
                <a:cubicBezTo>
                  <a:pt x="4330387" y="127661"/>
                  <a:pt x="4337783" y="123585"/>
                  <a:pt x="4342300" y="118853"/>
                </a:cubicBezTo>
                <a:cubicBezTo>
                  <a:pt x="4344559" y="116487"/>
                  <a:pt x="4347828" y="115291"/>
                  <a:pt x="4352109" y="115266"/>
                </a:cubicBezTo>
                <a:close/>
                <a:moveTo>
                  <a:pt x="4001257" y="111359"/>
                </a:moveTo>
                <a:cubicBezTo>
                  <a:pt x="4004098" y="110787"/>
                  <a:pt x="4007012" y="110987"/>
                  <a:pt x="4009998" y="111959"/>
                </a:cubicBezTo>
                <a:cubicBezTo>
                  <a:pt x="4015971" y="113902"/>
                  <a:pt x="4021252" y="116250"/>
                  <a:pt x="4025840" y="119003"/>
                </a:cubicBezTo>
                <a:cubicBezTo>
                  <a:pt x="4031677" y="121785"/>
                  <a:pt x="4032914" y="125711"/>
                  <a:pt x="4029551" y="130780"/>
                </a:cubicBezTo>
                <a:cubicBezTo>
                  <a:pt x="4026188" y="135849"/>
                  <a:pt x="4022794" y="142242"/>
                  <a:pt x="4019366" y="149957"/>
                </a:cubicBezTo>
                <a:cubicBezTo>
                  <a:pt x="4015938" y="157672"/>
                  <a:pt x="4012648" y="170972"/>
                  <a:pt x="4009493" y="189858"/>
                </a:cubicBezTo>
                <a:cubicBezTo>
                  <a:pt x="4006338" y="208744"/>
                  <a:pt x="4004559" y="219571"/>
                  <a:pt x="4004158" y="222339"/>
                </a:cubicBezTo>
                <a:cubicBezTo>
                  <a:pt x="4003757" y="225107"/>
                  <a:pt x="4004208" y="225942"/>
                  <a:pt x="4005514" y="224845"/>
                </a:cubicBezTo>
                <a:cubicBezTo>
                  <a:pt x="4006818" y="223748"/>
                  <a:pt x="4018964" y="216323"/>
                  <a:pt x="4041952" y="202571"/>
                </a:cubicBezTo>
                <a:cubicBezTo>
                  <a:pt x="4064939" y="188819"/>
                  <a:pt x="4068366" y="190751"/>
                  <a:pt x="4052234" y="208368"/>
                </a:cubicBezTo>
                <a:cubicBezTo>
                  <a:pt x="4036101" y="225985"/>
                  <a:pt x="4024288" y="238758"/>
                  <a:pt x="4016796" y="246689"/>
                </a:cubicBezTo>
                <a:cubicBezTo>
                  <a:pt x="4009303" y="254619"/>
                  <a:pt x="4002287" y="263158"/>
                  <a:pt x="3995748" y="272307"/>
                </a:cubicBezTo>
                <a:cubicBezTo>
                  <a:pt x="3989208" y="281456"/>
                  <a:pt x="3982100" y="280395"/>
                  <a:pt x="3974420" y="269124"/>
                </a:cubicBezTo>
                <a:cubicBezTo>
                  <a:pt x="3966741" y="257852"/>
                  <a:pt x="3965612" y="249377"/>
                  <a:pt x="3971032" y="243699"/>
                </a:cubicBezTo>
                <a:cubicBezTo>
                  <a:pt x="3976453" y="238020"/>
                  <a:pt x="3981852" y="219360"/>
                  <a:pt x="3987230" y="187718"/>
                </a:cubicBezTo>
                <a:cubicBezTo>
                  <a:pt x="3992607" y="156076"/>
                  <a:pt x="3993274" y="140471"/>
                  <a:pt x="3989230" y="140901"/>
                </a:cubicBezTo>
                <a:cubicBezTo>
                  <a:pt x="3985186" y="141331"/>
                  <a:pt x="3980594" y="143045"/>
                  <a:pt x="3975453" y="146042"/>
                </a:cubicBezTo>
                <a:cubicBezTo>
                  <a:pt x="3970312" y="149039"/>
                  <a:pt x="3964669" y="151975"/>
                  <a:pt x="3958524" y="154850"/>
                </a:cubicBezTo>
                <a:cubicBezTo>
                  <a:pt x="3952379" y="157725"/>
                  <a:pt x="3944374" y="155800"/>
                  <a:pt x="3934508" y="149075"/>
                </a:cubicBezTo>
                <a:cubicBezTo>
                  <a:pt x="3924642" y="142349"/>
                  <a:pt x="3924477" y="138072"/>
                  <a:pt x="3934013" y="136244"/>
                </a:cubicBezTo>
                <a:cubicBezTo>
                  <a:pt x="3943550" y="134415"/>
                  <a:pt x="3954408" y="131540"/>
                  <a:pt x="3966590" y="127618"/>
                </a:cubicBezTo>
                <a:cubicBezTo>
                  <a:pt x="3978772" y="123696"/>
                  <a:pt x="3987559" y="119620"/>
                  <a:pt x="3992951" y="115390"/>
                </a:cubicBezTo>
                <a:cubicBezTo>
                  <a:pt x="3995647" y="113274"/>
                  <a:pt x="3998416" y="111931"/>
                  <a:pt x="4001257" y="111359"/>
                </a:cubicBezTo>
                <a:close/>
                <a:moveTo>
                  <a:pt x="7393758" y="97837"/>
                </a:moveTo>
                <a:cubicBezTo>
                  <a:pt x="7399452" y="99357"/>
                  <a:pt x="7406048" y="104340"/>
                  <a:pt x="7413547" y="112787"/>
                </a:cubicBezTo>
                <a:cubicBezTo>
                  <a:pt x="7421435" y="121993"/>
                  <a:pt x="7422420" y="128511"/>
                  <a:pt x="7416505" y="132340"/>
                </a:cubicBezTo>
                <a:cubicBezTo>
                  <a:pt x="7410590" y="136169"/>
                  <a:pt x="7404080" y="142525"/>
                  <a:pt x="7396974" y="151409"/>
                </a:cubicBezTo>
                <a:cubicBezTo>
                  <a:pt x="7389868" y="160292"/>
                  <a:pt x="7381910" y="168678"/>
                  <a:pt x="7373098" y="176565"/>
                </a:cubicBezTo>
                <a:cubicBezTo>
                  <a:pt x="7364286" y="184452"/>
                  <a:pt x="7354122" y="190045"/>
                  <a:pt x="7342606" y="193343"/>
                </a:cubicBezTo>
                <a:cubicBezTo>
                  <a:pt x="7331092" y="196641"/>
                  <a:pt x="7329711" y="193558"/>
                  <a:pt x="7338466" y="184094"/>
                </a:cubicBezTo>
                <a:cubicBezTo>
                  <a:pt x="7347220" y="174629"/>
                  <a:pt x="7355789" y="164157"/>
                  <a:pt x="7364170" y="152678"/>
                </a:cubicBezTo>
                <a:cubicBezTo>
                  <a:pt x="7372552" y="141198"/>
                  <a:pt x="7377625" y="132580"/>
                  <a:pt x="7379389" y="126822"/>
                </a:cubicBezTo>
                <a:cubicBezTo>
                  <a:pt x="7381152" y="121065"/>
                  <a:pt x="7382566" y="114414"/>
                  <a:pt x="7383626" y="106872"/>
                </a:cubicBezTo>
                <a:cubicBezTo>
                  <a:pt x="7384688" y="99329"/>
                  <a:pt x="7388065" y="96317"/>
                  <a:pt x="7393758" y="97837"/>
                </a:cubicBezTo>
                <a:close/>
                <a:moveTo>
                  <a:pt x="5965009" y="97837"/>
                </a:moveTo>
                <a:cubicBezTo>
                  <a:pt x="5970702" y="99357"/>
                  <a:pt x="5977298" y="104340"/>
                  <a:pt x="5984798" y="112787"/>
                </a:cubicBezTo>
                <a:cubicBezTo>
                  <a:pt x="5992685" y="121993"/>
                  <a:pt x="5993671" y="128511"/>
                  <a:pt x="5987756" y="132340"/>
                </a:cubicBezTo>
                <a:cubicBezTo>
                  <a:pt x="5981841" y="136169"/>
                  <a:pt x="5975330" y="142525"/>
                  <a:pt x="5968225" y="151409"/>
                </a:cubicBezTo>
                <a:cubicBezTo>
                  <a:pt x="5961119" y="160292"/>
                  <a:pt x="5953160" y="168678"/>
                  <a:pt x="5944348" y="176565"/>
                </a:cubicBezTo>
                <a:cubicBezTo>
                  <a:pt x="5935536" y="184452"/>
                  <a:pt x="5925372" y="190045"/>
                  <a:pt x="5913857" y="193343"/>
                </a:cubicBezTo>
                <a:cubicBezTo>
                  <a:pt x="5902342" y="196641"/>
                  <a:pt x="5900962" y="193558"/>
                  <a:pt x="5909717" y="184094"/>
                </a:cubicBezTo>
                <a:cubicBezTo>
                  <a:pt x="5918471" y="174629"/>
                  <a:pt x="5927039" y="164157"/>
                  <a:pt x="5935421" y="152678"/>
                </a:cubicBezTo>
                <a:cubicBezTo>
                  <a:pt x="5943803" y="141198"/>
                  <a:pt x="5948876" y="132580"/>
                  <a:pt x="5950640" y="126822"/>
                </a:cubicBezTo>
                <a:cubicBezTo>
                  <a:pt x="5952404" y="121065"/>
                  <a:pt x="5953816" y="114414"/>
                  <a:pt x="5954878" y="106872"/>
                </a:cubicBezTo>
                <a:cubicBezTo>
                  <a:pt x="5955938" y="99329"/>
                  <a:pt x="5959315" y="96317"/>
                  <a:pt x="5965009" y="97837"/>
                </a:cubicBezTo>
                <a:close/>
                <a:moveTo>
                  <a:pt x="3791195" y="93350"/>
                </a:moveTo>
                <a:cubicBezTo>
                  <a:pt x="3792940" y="93309"/>
                  <a:pt x="3795146" y="93636"/>
                  <a:pt x="3797813" y="94331"/>
                </a:cubicBezTo>
                <a:cubicBezTo>
                  <a:pt x="3806361" y="95292"/>
                  <a:pt x="3814180" y="98149"/>
                  <a:pt x="3821270" y="102903"/>
                </a:cubicBezTo>
                <a:cubicBezTo>
                  <a:pt x="3828362" y="107657"/>
                  <a:pt x="3830560" y="112529"/>
                  <a:pt x="3827863" y="117519"/>
                </a:cubicBezTo>
                <a:cubicBezTo>
                  <a:pt x="3825168" y="122510"/>
                  <a:pt x="3823819" y="133214"/>
                  <a:pt x="3823819" y="149634"/>
                </a:cubicBezTo>
                <a:cubicBezTo>
                  <a:pt x="3823819" y="167258"/>
                  <a:pt x="3824483" y="186026"/>
                  <a:pt x="3825809" y="205937"/>
                </a:cubicBezTo>
                <a:cubicBezTo>
                  <a:pt x="3827136" y="225849"/>
                  <a:pt x="3828258" y="241289"/>
                  <a:pt x="3829175" y="252260"/>
                </a:cubicBezTo>
                <a:cubicBezTo>
                  <a:pt x="3830094" y="263230"/>
                  <a:pt x="3829599" y="273487"/>
                  <a:pt x="3827691" y="283030"/>
                </a:cubicBezTo>
                <a:cubicBezTo>
                  <a:pt x="3825784" y="292574"/>
                  <a:pt x="3820511" y="301533"/>
                  <a:pt x="3811870" y="309907"/>
                </a:cubicBezTo>
                <a:cubicBezTo>
                  <a:pt x="3803231" y="318282"/>
                  <a:pt x="3797262" y="317662"/>
                  <a:pt x="3793963" y="308047"/>
                </a:cubicBezTo>
                <a:cubicBezTo>
                  <a:pt x="3790665" y="298432"/>
                  <a:pt x="3784442" y="288508"/>
                  <a:pt x="3775292" y="278276"/>
                </a:cubicBezTo>
                <a:cubicBezTo>
                  <a:pt x="3766144" y="268045"/>
                  <a:pt x="3766628" y="264284"/>
                  <a:pt x="3776744" y="266994"/>
                </a:cubicBezTo>
                <a:cubicBezTo>
                  <a:pt x="3786861" y="269705"/>
                  <a:pt x="3793526" y="271060"/>
                  <a:pt x="3796738" y="271060"/>
                </a:cubicBezTo>
                <a:cubicBezTo>
                  <a:pt x="3798574" y="271060"/>
                  <a:pt x="3799696" y="266761"/>
                  <a:pt x="3800105" y="258164"/>
                </a:cubicBezTo>
                <a:cubicBezTo>
                  <a:pt x="3800513" y="249567"/>
                  <a:pt x="3800491" y="231889"/>
                  <a:pt x="3800040" y="205131"/>
                </a:cubicBezTo>
                <a:cubicBezTo>
                  <a:pt x="3799588" y="178372"/>
                  <a:pt x="3798477" y="157026"/>
                  <a:pt x="3796706" y="141094"/>
                </a:cubicBezTo>
                <a:cubicBezTo>
                  <a:pt x="3794935" y="125162"/>
                  <a:pt x="3792009" y="112690"/>
                  <a:pt x="3787929" y="103677"/>
                </a:cubicBezTo>
                <a:cubicBezTo>
                  <a:pt x="3784870" y="96918"/>
                  <a:pt x="3785958" y="93475"/>
                  <a:pt x="3791195" y="93350"/>
                </a:cubicBezTo>
                <a:close/>
                <a:moveTo>
                  <a:pt x="4510653" y="82801"/>
                </a:moveTo>
                <a:cubicBezTo>
                  <a:pt x="4507773" y="82637"/>
                  <a:pt x="4503764" y="83117"/>
                  <a:pt x="4498627" y="84243"/>
                </a:cubicBezTo>
                <a:cubicBezTo>
                  <a:pt x="4488352" y="86494"/>
                  <a:pt x="4472746" y="88817"/>
                  <a:pt x="4451809" y="91212"/>
                </a:cubicBezTo>
                <a:lnTo>
                  <a:pt x="4456886" y="149548"/>
                </a:lnTo>
                <a:cubicBezTo>
                  <a:pt x="4484433" y="145088"/>
                  <a:pt x="4502581" y="142134"/>
                  <a:pt x="4511328" y="140686"/>
                </a:cubicBezTo>
                <a:cubicBezTo>
                  <a:pt x="4512963" y="130934"/>
                  <a:pt x="4514447" y="119982"/>
                  <a:pt x="4515781" y="107829"/>
                </a:cubicBezTo>
                <a:cubicBezTo>
                  <a:pt x="4517115" y="95675"/>
                  <a:pt x="4517158" y="88143"/>
                  <a:pt x="4515910" y="85232"/>
                </a:cubicBezTo>
                <a:cubicBezTo>
                  <a:pt x="4515286" y="83777"/>
                  <a:pt x="4513534" y="82966"/>
                  <a:pt x="4510653" y="82801"/>
                </a:cubicBezTo>
                <a:close/>
                <a:moveTo>
                  <a:pt x="3265714" y="77322"/>
                </a:moveTo>
                <a:cubicBezTo>
                  <a:pt x="3267057" y="77049"/>
                  <a:pt x="3268814" y="77090"/>
                  <a:pt x="3270983" y="77445"/>
                </a:cubicBezTo>
                <a:cubicBezTo>
                  <a:pt x="3279659" y="78865"/>
                  <a:pt x="3287295" y="81461"/>
                  <a:pt x="3293892" y="85232"/>
                </a:cubicBezTo>
                <a:cubicBezTo>
                  <a:pt x="3302438" y="89749"/>
                  <a:pt x="3305349" y="95475"/>
                  <a:pt x="3302625" y="102408"/>
                </a:cubicBezTo>
                <a:cubicBezTo>
                  <a:pt x="3299900" y="109342"/>
                  <a:pt x="3298319" y="124356"/>
                  <a:pt x="3297881" y="147451"/>
                </a:cubicBezTo>
                <a:cubicBezTo>
                  <a:pt x="3297444" y="170546"/>
                  <a:pt x="3297240" y="185219"/>
                  <a:pt x="3297268" y="191472"/>
                </a:cubicBezTo>
                <a:cubicBezTo>
                  <a:pt x="3297268" y="195014"/>
                  <a:pt x="3300062" y="194074"/>
                  <a:pt x="3305647" y="188654"/>
                </a:cubicBezTo>
                <a:cubicBezTo>
                  <a:pt x="3311232" y="183233"/>
                  <a:pt x="3323708" y="171987"/>
                  <a:pt x="3343075" y="154915"/>
                </a:cubicBezTo>
                <a:cubicBezTo>
                  <a:pt x="3362442" y="137843"/>
                  <a:pt x="3374046" y="130644"/>
                  <a:pt x="3377889" y="133318"/>
                </a:cubicBezTo>
                <a:cubicBezTo>
                  <a:pt x="3381732" y="135993"/>
                  <a:pt x="3376817" y="145160"/>
                  <a:pt x="3363144" y="160819"/>
                </a:cubicBezTo>
                <a:cubicBezTo>
                  <a:pt x="3349471" y="176479"/>
                  <a:pt x="3336475" y="190690"/>
                  <a:pt x="3324156" y="203453"/>
                </a:cubicBezTo>
                <a:cubicBezTo>
                  <a:pt x="3311839" y="216216"/>
                  <a:pt x="3302170" y="228444"/>
                  <a:pt x="3295150" y="240139"/>
                </a:cubicBezTo>
                <a:cubicBezTo>
                  <a:pt x="3288130" y="251833"/>
                  <a:pt x="3282061" y="257680"/>
                  <a:pt x="3276941" y="257680"/>
                </a:cubicBezTo>
                <a:cubicBezTo>
                  <a:pt x="3271822" y="257680"/>
                  <a:pt x="3266928" y="253891"/>
                  <a:pt x="3262261" y="246312"/>
                </a:cubicBezTo>
                <a:cubicBezTo>
                  <a:pt x="3257593" y="238733"/>
                  <a:pt x="3257528" y="231617"/>
                  <a:pt x="3262067" y="224963"/>
                </a:cubicBezTo>
                <a:cubicBezTo>
                  <a:pt x="3266605" y="218309"/>
                  <a:pt x="3270205" y="208579"/>
                  <a:pt x="3272865" y="195774"/>
                </a:cubicBezTo>
                <a:cubicBezTo>
                  <a:pt x="3275525" y="182968"/>
                  <a:pt x="3275970" y="163999"/>
                  <a:pt x="3274199" y="138868"/>
                </a:cubicBezTo>
                <a:cubicBezTo>
                  <a:pt x="3272428" y="113737"/>
                  <a:pt x="3269281" y="96862"/>
                  <a:pt x="3264756" y="88244"/>
                </a:cubicBezTo>
                <a:cubicBezTo>
                  <a:pt x="3261363" y="81780"/>
                  <a:pt x="3261682" y="78139"/>
                  <a:pt x="3265714" y="77322"/>
                </a:cubicBezTo>
                <a:close/>
                <a:moveTo>
                  <a:pt x="7062322" y="70582"/>
                </a:moveTo>
                <a:cubicBezTo>
                  <a:pt x="7074780" y="69830"/>
                  <a:pt x="7085451" y="73057"/>
                  <a:pt x="7094334" y="80263"/>
                </a:cubicBezTo>
                <a:cubicBezTo>
                  <a:pt x="7106180" y="89871"/>
                  <a:pt x="7104968" y="95521"/>
                  <a:pt x="7090699" y="97213"/>
                </a:cubicBezTo>
                <a:cubicBezTo>
                  <a:pt x="7076431" y="98906"/>
                  <a:pt x="7058108" y="100200"/>
                  <a:pt x="7035730" y="101096"/>
                </a:cubicBezTo>
                <a:cubicBezTo>
                  <a:pt x="7013352" y="101992"/>
                  <a:pt x="6987070" y="104577"/>
                  <a:pt x="6956883" y="108850"/>
                </a:cubicBezTo>
                <a:cubicBezTo>
                  <a:pt x="6968585" y="113239"/>
                  <a:pt x="6972773" y="117881"/>
                  <a:pt x="6969446" y="122778"/>
                </a:cubicBezTo>
                <a:cubicBezTo>
                  <a:pt x="6966118" y="127676"/>
                  <a:pt x="6962384" y="134383"/>
                  <a:pt x="6958238" y="142901"/>
                </a:cubicBezTo>
                <a:cubicBezTo>
                  <a:pt x="6961265" y="142830"/>
                  <a:pt x="6966707" y="142600"/>
                  <a:pt x="6974564" y="142213"/>
                </a:cubicBezTo>
                <a:cubicBezTo>
                  <a:pt x="6982424" y="141826"/>
                  <a:pt x="6989286" y="140252"/>
                  <a:pt x="6995150" y="137491"/>
                </a:cubicBezTo>
                <a:cubicBezTo>
                  <a:pt x="7001016" y="134731"/>
                  <a:pt x="7007720" y="135018"/>
                  <a:pt x="7015262" y="138352"/>
                </a:cubicBezTo>
                <a:cubicBezTo>
                  <a:pt x="7022806" y="141686"/>
                  <a:pt x="7030034" y="145733"/>
                  <a:pt x="7036944" y="150494"/>
                </a:cubicBezTo>
                <a:cubicBezTo>
                  <a:pt x="7043857" y="155255"/>
                  <a:pt x="7045212" y="160242"/>
                  <a:pt x="7041010" y="165455"/>
                </a:cubicBezTo>
                <a:cubicBezTo>
                  <a:pt x="7036809" y="170668"/>
                  <a:pt x="7032256" y="182423"/>
                  <a:pt x="7027351" y="200721"/>
                </a:cubicBezTo>
                <a:cubicBezTo>
                  <a:pt x="7022446" y="219019"/>
                  <a:pt x="7017718" y="233643"/>
                  <a:pt x="7013166" y="244591"/>
                </a:cubicBezTo>
                <a:cubicBezTo>
                  <a:pt x="7008612" y="255540"/>
                  <a:pt x="7002772" y="265757"/>
                  <a:pt x="6995645" y="275243"/>
                </a:cubicBezTo>
                <a:cubicBezTo>
                  <a:pt x="6988518" y="284730"/>
                  <a:pt x="6979706" y="291150"/>
                  <a:pt x="6969208" y="294506"/>
                </a:cubicBezTo>
                <a:cubicBezTo>
                  <a:pt x="6958712" y="297862"/>
                  <a:pt x="6952696" y="294922"/>
                  <a:pt x="6951162" y="285687"/>
                </a:cubicBezTo>
                <a:cubicBezTo>
                  <a:pt x="6949628" y="276452"/>
                  <a:pt x="6942748" y="265399"/>
                  <a:pt x="6930522" y="252529"/>
                </a:cubicBezTo>
                <a:cubicBezTo>
                  <a:pt x="6918298" y="239658"/>
                  <a:pt x="6920255" y="236830"/>
                  <a:pt x="6936395" y="244043"/>
                </a:cubicBezTo>
                <a:cubicBezTo>
                  <a:pt x="6952535" y="251256"/>
                  <a:pt x="6962935" y="254862"/>
                  <a:pt x="6967596" y="254862"/>
                </a:cubicBezTo>
                <a:cubicBezTo>
                  <a:pt x="6971970" y="254862"/>
                  <a:pt x="6976426" y="250546"/>
                  <a:pt x="6980964" y="241913"/>
                </a:cubicBezTo>
                <a:cubicBezTo>
                  <a:pt x="6985503" y="233280"/>
                  <a:pt x="6990246" y="221073"/>
                  <a:pt x="6995193" y="205292"/>
                </a:cubicBezTo>
                <a:cubicBezTo>
                  <a:pt x="7000140" y="189511"/>
                  <a:pt x="7002614" y="178157"/>
                  <a:pt x="7002614" y="171230"/>
                </a:cubicBezTo>
                <a:cubicBezTo>
                  <a:pt x="7002614" y="165681"/>
                  <a:pt x="7001120" y="162056"/>
                  <a:pt x="6998130" y="160357"/>
                </a:cubicBezTo>
                <a:cubicBezTo>
                  <a:pt x="6995140" y="158658"/>
                  <a:pt x="6991146" y="158034"/>
                  <a:pt x="6986148" y="158486"/>
                </a:cubicBezTo>
                <a:cubicBezTo>
                  <a:pt x="6981151" y="158937"/>
                  <a:pt x="6975418" y="159163"/>
                  <a:pt x="6968950" y="159163"/>
                </a:cubicBezTo>
                <a:cubicBezTo>
                  <a:pt x="6963014" y="159163"/>
                  <a:pt x="6957450" y="157808"/>
                  <a:pt x="6952258" y="155098"/>
                </a:cubicBezTo>
                <a:cubicBezTo>
                  <a:pt x="6945089" y="172593"/>
                  <a:pt x="6935778" y="189131"/>
                  <a:pt x="6924328" y="204711"/>
                </a:cubicBezTo>
                <a:cubicBezTo>
                  <a:pt x="6912877" y="220292"/>
                  <a:pt x="6899368" y="234718"/>
                  <a:pt x="6883802" y="247990"/>
                </a:cubicBezTo>
                <a:cubicBezTo>
                  <a:pt x="6868236" y="261262"/>
                  <a:pt x="6849726" y="272272"/>
                  <a:pt x="6828273" y="281019"/>
                </a:cubicBezTo>
                <a:cubicBezTo>
                  <a:pt x="6806821" y="289767"/>
                  <a:pt x="6804756" y="286913"/>
                  <a:pt x="6822078" y="272458"/>
                </a:cubicBezTo>
                <a:cubicBezTo>
                  <a:pt x="6839402" y="258003"/>
                  <a:pt x="6854096" y="244738"/>
                  <a:pt x="6866164" y="232664"/>
                </a:cubicBezTo>
                <a:cubicBezTo>
                  <a:pt x="6878231" y="220589"/>
                  <a:pt x="6889861" y="206722"/>
                  <a:pt x="6901054" y="191063"/>
                </a:cubicBezTo>
                <a:cubicBezTo>
                  <a:pt x="6912246" y="175403"/>
                  <a:pt x="6920722" y="160038"/>
                  <a:pt x="6926478" y="144966"/>
                </a:cubicBezTo>
                <a:cubicBezTo>
                  <a:pt x="6932236" y="129895"/>
                  <a:pt x="6935566" y="118874"/>
                  <a:pt x="6936470" y="111905"/>
                </a:cubicBezTo>
                <a:cubicBezTo>
                  <a:pt x="6914458" y="114601"/>
                  <a:pt x="6895127" y="117749"/>
                  <a:pt x="6878478" y="121348"/>
                </a:cubicBezTo>
                <a:cubicBezTo>
                  <a:pt x="6861829" y="124947"/>
                  <a:pt x="6850555" y="126973"/>
                  <a:pt x="6844654" y="127425"/>
                </a:cubicBezTo>
                <a:cubicBezTo>
                  <a:pt x="6838752" y="127876"/>
                  <a:pt x="6830084" y="124255"/>
                  <a:pt x="6818648" y="116562"/>
                </a:cubicBezTo>
                <a:cubicBezTo>
                  <a:pt x="6807212" y="108868"/>
                  <a:pt x="6808720" y="105022"/>
                  <a:pt x="6823175" y="105022"/>
                </a:cubicBezTo>
                <a:cubicBezTo>
                  <a:pt x="6835522" y="105022"/>
                  <a:pt x="6850436" y="103681"/>
                  <a:pt x="6867916" y="100999"/>
                </a:cubicBezTo>
                <a:cubicBezTo>
                  <a:pt x="6885398" y="98318"/>
                  <a:pt x="6915444" y="94059"/>
                  <a:pt x="6958056" y="88222"/>
                </a:cubicBezTo>
                <a:cubicBezTo>
                  <a:pt x="7000668" y="82386"/>
                  <a:pt x="7031072" y="77198"/>
                  <a:pt x="7049270" y="72659"/>
                </a:cubicBezTo>
                <a:cubicBezTo>
                  <a:pt x="7053820" y="71525"/>
                  <a:pt x="7058170" y="70832"/>
                  <a:pt x="7062322" y="70582"/>
                </a:cubicBezTo>
                <a:close/>
                <a:moveTo>
                  <a:pt x="5633574" y="70582"/>
                </a:moveTo>
                <a:cubicBezTo>
                  <a:pt x="5646031" y="69830"/>
                  <a:pt x="5656701" y="73057"/>
                  <a:pt x="5665585" y="80263"/>
                </a:cubicBezTo>
                <a:cubicBezTo>
                  <a:pt x="5677430" y="89871"/>
                  <a:pt x="5676218" y="95521"/>
                  <a:pt x="5661950" y="97213"/>
                </a:cubicBezTo>
                <a:cubicBezTo>
                  <a:pt x="5647681" y="98906"/>
                  <a:pt x="5629358" y="100200"/>
                  <a:pt x="5606980" y="101096"/>
                </a:cubicBezTo>
                <a:cubicBezTo>
                  <a:pt x="5584602" y="101992"/>
                  <a:pt x="5558320" y="104577"/>
                  <a:pt x="5528134" y="108850"/>
                </a:cubicBezTo>
                <a:cubicBezTo>
                  <a:pt x="5539836" y="113239"/>
                  <a:pt x="5544023" y="117881"/>
                  <a:pt x="5540696" y="122778"/>
                </a:cubicBezTo>
                <a:cubicBezTo>
                  <a:pt x="5537369" y="127676"/>
                  <a:pt x="5533634" y="134383"/>
                  <a:pt x="5529489" y="142901"/>
                </a:cubicBezTo>
                <a:cubicBezTo>
                  <a:pt x="5532515" y="142830"/>
                  <a:pt x="5537957" y="142600"/>
                  <a:pt x="5545816" y="142213"/>
                </a:cubicBezTo>
                <a:cubicBezTo>
                  <a:pt x="5553674" y="141826"/>
                  <a:pt x="5560536" y="140252"/>
                  <a:pt x="5566401" y="137491"/>
                </a:cubicBezTo>
                <a:cubicBezTo>
                  <a:pt x="5572266" y="134731"/>
                  <a:pt x="5578970" y="135018"/>
                  <a:pt x="5586513" y="138352"/>
                </a:cubicBezTo>
                <a:cubicBezTo>
                  <a:pt x="5594056" y="141686"/>
                  <a:pt x="5601284" y="145733"/>
                  <a:pt x="5608195" y="150494"/>
                </a:cubicBezTo>
                <a:cubicBezTo>
                  <a:pt x="5615107" y="155255"/>
                  <a:pt x="5616462" y="160242"/>
                  <a:pt x="5612261" y="165455"/>
                </a:cubicBezTo>
                <a:cubicBezTo>
                  <a:pt x="5608059" y="170668"/>
                  <a:pt x="5603506" y="182423"/>
                  <a:pt x="5598602" y="200721"/>
                </a:cubicBezTo>
                <a:cubicBezTo>
                  <a:pt x="5593698" y="219019"/>
                  <a:pt x="5588969" y="233643"/>
                  <a:pt x="5584416" y="244591"/>
                </a:cubicBezTo>
                <a:cubicBezTo>
                  <a:pt x="5579863" y="255540"/>
                  <a:pt x="5574023" y="265757"/>
                  <a:pt x="5566896" y="275243"/>
                </a:cubicBezTo>
                <a:cubicBezTo>
                  <a:pt x="5559769" y="284730"/>
                  <a:pt x="5550957" y="291150"/>
                  <a:pt x="5540459" y="294506"/>
                </a:cubicBezTo>
                <a:cubicBezTo>
                  <a:pt x="5529962" y="297862"/>
                  <a:pt x="5523947" y="294922"/>
                  <a:pt x="5522412" y="285687"/>
                </a:cubicBezTo>
                <a:cubicBezTo>
                  <a:pt x="5520878" y="276452"/>
                  <a:pt x="5513998" y="265399"/>
                  <a:pt x="5501773" y="252529"/>
                </a:cubicBezTo>
                <a:cubicBezTo>
                  <a:pt x="5489548" y="239658"/>
                  <a:pt x="5491505" y="236830"/>
                  <a:pt x="5507645" y="244043"/>
                </a:cubicBezTo>
                <a:cubicBezTo>
                  <a:pt x="5523785" y="251256"/>
                  <a:pt x="5534185" y="254862"/>
                  <a:pt x="5538846" y="254862"/>
                </a:cubicBezTo>
                <a:cubicBezTo>
                  <a:pt x="5543220" y="254862"/>
                  <a:pt x="5547676" y="250546"/>
                  <a:pt x="5552215" y="241913"/>
                </a:cubicBezTo>
                <a:cubicBezTo>
                  <a:pt x="5556753" y="233280"/>
                  <a:pt x="5561497" y="221073"/>
                  <a:pt x="5566444" y="205292"/>
                </a:cubicBezTo>
                <a:cubicBezTo>
                  <a:pt x="5571391" y="189511"/>
                  <a:pt x="5573865" y="178157"/>
                  <a:pt x="5573865" y="171230"/>
                </a:cubicBezTo>
                <a:cubicBezTo>
                  <a:pt x="5573865" y="165681"/>
                  <a:pt x="5572370" y="162056"/>
                  <a:pt x="5569380" y="160357"/>
                </a:cubicBezTo>
                <a:cubicBezTo>
                  <a:pt x="5566390" y="158658"/>
                  <a:pt x="5562397" y="158034"/>
                  <a:pt x="5557399" y="158486"/>
                </a:cubicBezTo>
                <a:cubicBezTo>
                  <a:pt x="5552401" y="158937"/>
                  <a:pt x="5546669" y="159163"/>
                  <a:pt x="5540201" y="159163"/>
                </a:cubicBezTo>
                <a:cubicBezTo>
                  <a:pt x="5534265" y="159163"/>
                  <a:pt x="5528700" y="157808"/>
                  <a:pt x="5523509" y="155098"/>
                </a:cubicBezTo>
                <a:cubicBezTo>
                  <a:pt x="5516339" y="172593"/>
                  <a:pt x="5507029" y="189131"/>
                  <a:pt x="5495578" y="204711"/>
                </a:cubicBezTo>
                <a:cubicBezTo>
                  <a:pt x="5484127" y="220292"/>
                  <a:pt x="5470619" y="234718"/>
                  <a:pt x="5455052" y="247990"/>
                </a:cubicBezTo>
                <a:cubicBezTo>
                  <a:pt x="5439487" y="261262"/>
                  <a:pt x="5420977" y="272272"/>
                  <a:pt x="5399524" y="281019"/>
                </a:cubicBezTo>
                <a:cubicBezTo>
                  <a:pt x="5378071" y="289767"/>
                  <a:pt x="5376006" y="286913"/>
                  <a:pt x="5393329" y="272458"/>
                </a:cubicBezTo>
                <a:cubicBezTo>
                  <a:pt x="5410652" y="258003"/>
                  <a:pt x="5425347" y="244738"/>
                  <a:pt x="5437414" y="232664"/>
                </a:cubicBezTo>
                <a:cubicBezTo>
                  <a:pt x="5449481" y="220589"/>
                  <a:pt x="5461111" y="206722"/>
                  <a:pt x="5472304" y="191063"/>
                </a:cubicBezTo>
                <a:cubicBezTo>
                  <a:pt x="5483497" y="175403"/>
                  <a:pt x="5491972" y="160038"/>
                  <a:pt x="5497729" y="144966"/>
                </a:cubicBezTo>
                <a:cubicBezTo>
                  <a:pt x="5503487" y="129895"/>
                  <a:pt x="5506817" y="118874"/>
                  <a:pt x="5507721" y="111905"/>
                </a:cubicBezTo>
                <a:cubicBezTo>
                  <a:pt x="5485709" y="114601"/>
                  <a:pt x="5466378" y="117749"/>
                  <a:pt x="5449729" y="121348"/>
                </a:cubicBezTo>
                <a:cubicBezTo>
                  <a:pt x="5433080" y="124947"/>
                  <a:pt x="5421805" y="126973"/>
                  <a:pt x="5415904" y="127425"/>
                </a:cubicBezTo>
                <a:cubicBezTo>
                  <a:pt x="5410003" y="127876"/>
                  <a:pt x="5401334" y="124255"/>
                  <a:pt x="5389898" y="116562"/>
                </a:cubicBezTo>
                <a:cubicBezTo>
                  <a:pt x="5378462" y="108868"/>
                  <a:pt x="5379971" y="105022"/>
                  <a:pt x="5394426" y="105022"/>
                </a:cubicBezTo>
                <a:cubicBezTo>
                  <a:pt x="5406773" y="105022"/>
                  <a:pt x="5421686" y="103681"/>
                  <a:pt x="5439167" y="100999"/>
                </a:cubicBezTo>
                <a:cubicBezTo>
                  <a:pt x="5456648" y="98318"/>
                  <a:pt x="5486694" y="94059"/>
                  <a:pt x="5529306" y="88222"/>
                </a:cubicBezTo>
                <a:cubicBezTo>
                  <a:pt x="5571918" y="82386"/>
                  <a:pt x="5602323" y="77198"/>
                  <a:pt x="5620521" y="72659"/>
                </a:cubicBezTo>
                <a:cubicBezTo>
                  <a:pt x="5625071" y="71525"/>
                  <a:pt x="5629421" y="70832"/>
                  <a:pt x="5633574" y="70582"/>
                </a:cubicBezTo>
                <a:close/>
                <a:moveTo>
                  <a:pt x="7251682" y="68712"/>
                </a:moveTo>
                <a:cubicBezTo>
                  <a:pt x="7234374" y="72312"/>
                  <a:pt x="7222988" y="74161"/>
                  <a:pt x="7217524" y="74262"/>
                </a:cubicBezTo>
                <a:cubicBezTo>
                  <a:pt x="7230115" y="78836"/>
                  <a:pt x="7235948" y="83655"/>
                  <a:pt x="7235022" y="88717"/>
                </a:cubicBezTo>
                <a:cubicBezTo>
                  <a:pt x="7234098" y="93779"/>
                  <a:pt x="7232760" y="107768"/>
                  <a:pt x="7231010" y="130683"/>
                </a:cubicBezTo>
                <a:cubicBezTo>
                  <a:pt x="7233277" y="130683"/>
                  <a:pt x="7243121" y="128697"/>
                  <a:pt x="7260544" y="124725"/>
                </a:cubicBezTo>
                <a:cubicBezTo>
                  <a:pt x="7260544" y="106570"/>
                  <a:pt x="7259899" y="94277"/>
                  <a:pt x="7258608" y="87846"/>
                </a:cubicBezTo>
                <a:cubicBezTo>
                  <a:pt x="7257318" y="81414"/>
                  <a:pt x="7255010" y="75036"/>
                  <a:pt x="7251682" y="68712"/>
                </a:cubicBezTo>
                <a:close/>
                <a:moveTo>
                  <a:pt x="5822934" y="68712"/>
                </a:moveTo>
                <a:cubicBezTo>
                  <a:pt x="5805624" y="72312"/>
                  <a:pt x="5794239" y="74161"/>
                  <a:pt x="5788775" y="74262"/>
                </a:cubicBezTo>
                <a:cubicBezTo>
                  <a:pt x="5801365" y="78836"/>
                  <a:pt x="5807198" y="83655"/>
                  <a:pt x="5806273" y="88717"/>
                </a:cubicBezTo>
                <a:cubicBezTo>
                  <a:pt x="5805349" y="93779"/>
                  <a:pt x="5804011" y="107768"/>
                  <a:pt x="5802262" y="130683"/>
                </a:cubicBezTo>
                <a:cubicBezTo>
                  <a:pt x="5804527" y="130683"/>
                  <a:pt x="5814372" y="128697"/>
                  <a:pt x="5831796" y="124725"/>
                </a:cubicBezTo>
                <a:cubicBezTo>
                  <a:pt x="5831796" y="106570"/>
                  <a:pt x="5831150" y="94277"/>
                  <a:pt x="5829860" y="87846"/>
                </a:cubicBezTo>
                <a:cubicBezTo>
                  <a:pt x="5828569" y="81414"/>
                  <a:pt x="5826260" y="75036"/>
                  <a:pt x="5822934" y="68712"/>
                </a:cubicBezTo>
                <a:close/>
                <a:moveTo>
                  <a:pt x="3350033" y="61208"/>
                </a:moveTo>
                <a:cubicBezTo>
                  <a:pt x="3353203" y="60091"/>
                  <a:pt x="3358716" y="60122"/>
                  <a:pt x="3366575" y="61302"/>
                </a:cubicBezTo>
                <a:cubicBezTo>
                  <a:pt x="3382292" y="63661"/>
                  <a:pt x="3393118" y="68325"/>
                  <a:pt x="3399055" y="75294"/>
                </a:cubicBezTo>
                <a:cubicBezTo>
                  <a:pt x="3404992" y="82264"/>
                  <a:pt x="3407093" y="90560"/>
                  <a:pt x="3405358" y="100182"/>
                </a:cubicBezTo>
                <a:cubicBezTo>
                  <a:pt x="3403623" y="109804"/>
                  <a:pt x="3397951" y="111736"/>
                  <a:pt x="3388343" y="105979"/>
                </a:cubicBezTo>
                <a:cubicBezTo>
                  <a:pt x="3378736" y="100221"/>
                  <a:pt x="3370375" y="94231"/>
                  <a:pt x="3363262" y="88007"/>
                </a:cubicBezTo>
                <a:cubicBezTo>
                  <a:pt x="3355834" y="81496"/>
                  <a:pt x="3350600" y="74828"/>
                  <a:pt x="3347559" y="68002"/>
                </a:cubicBezTo>
                <a:cubicBezTo>
                  <a:pt x="3346040" y="64589"/>
                  <a:pt x="3346864" y="62325"/>
                  <a:pt x="3350033" y="61208"/>
                </a:cubicBezTo>
                <a:close/>
                <a:moveTo>
                  <a:pt x="3839468" y="58834"/>
                </a:moveTo>
                <a:cubicBezTo>
                  <a:pt x="3846183" y="58181"/>
                  <a:pt x="3851919" y="58337"/>
                  <a:pt x="3856676" y="59301"/>
                </a:cubicBezTo>
                <a:cubicBezTo>
                  <a:pt x="3866192" y="61230"/>
                  <a:pt x="3873666" y="66267"/>
                  <a:pt x="3879101" y="74412"/>
                </a:cubicBezTo>
                <a:cubicBezTo>
                  <a:pt x="3884536" y="82558"/>
                  <a:pt x="3883679" y="87243"/>
                  <a:pt x="3876531" y="88469"/>
                </a:cubicBezTo>
                <a:cubicBezTo>
                  <a:pt x="3869382" y="89696"/>
                  <a:pt x="3860574" y="89860"/>
                  <a:pt x="3850105" y="88964"/>
                </a:cubicBezTo>
                <a:cubicBezTo>
                  <a:pt x="3839637" y="88068"/>
                  <a:pt x="3825716" y="88294"/>
                  <a:pt x="3808343" y="89642"/>
                </a:cubicBezTo>
                <a:cubicBezTo>
                  <a:pt x="3790970" y="90990"/>
                  <a:pt x="3763186" y="93686"/>
                  <a:pt x="3724991" y="97730"/>
                </a:cubicBezTo>
                <a:cubicBezTo>
                  <a:pt x="3686795" y="101774"/>
                  <a:pt x="3660757" y="105140"/>
                  <a:pt x="3646876" y="107829"/>
                </a:cubicBezTo>
                <a:cubicBezTo>
                  <a:pt x="3632995" y="110518"/>
                  <a:pt x="3622444" y="112769"/>
                  <a:pt x="3615223" y="114583"/>
                </a:cubicBezTo>
                <a:cubicBezTo>
                  <a:pt x="3608003" y="116397"/>
                  <a:pt x="3598421" y="113009"/>
                  <a:pt x="3586475" y="104419"/>
                </a:cubicBezTo>
                <a:cubicBezTo>
                  <a:pt x="3574529" y="95830"/>
                  <a:pt x="3574429" y="91535"/>
                  <a:pt x="3586174" y="91535"/>
                </a:cubicBezTo>
                <a:cubicBezTo>
                  <a:pt x="3595366" y="91535"/>
                  <a:pt x="3606139" y="91090"/>
                  <a:pt x="3618493" y="90201"/>
                </a:cubicBezTo>
                <a:cubicBezTo>
                  <a:pt x="3630847" y="89312"/>
                  <a:pt x="3646252" y="87993"/>
                  <a:pt x="3664708" y="86243"/>
                </a:cubicBezTo>
                <a:cubicBezTo>
                  <a:pt x="3683494" y="83561"/>
                  <a:pt x="3700874" y="81306"/>
                  <a:pt x="3716849" y="79478"/>
                </a:cubicBezTo>
                <a:cubicBezTo>
                  <a:pt x="3732824" y="77650"/>
                  <a:pt x="3749071" y="75617"/>
                  <a:pt x="3765591" y="73380"/>
                </a:cubicBezTo>
                <a:cubicBezTo>
                  <a:pt x="3782111" y="71143"/>
                  <a:pt x="3799044" y="67755"/>
                  <a:pt x="3816388" y="63216"/>
                </a:cubicBezTo>
                <a:cubicBezTo>
                  <a:pt x="3825060" y="60947"/>
                  <a:pt x="3832754" y="59486"/>
                  <a:pt x="3839468" y="58834"/>
                </a:cubicBezTo>
                <a:close/>
                <a:moveTo>
                  <a:pt x="4525356" y="51141"/>
                </a:moveTo>
                <a:cubicBezTo>
                  <a:pt x="4528767" y="50713"/>
                  <a:pt x="4532193" y="51224"/>
                  <a:pt x="4535635" y="52676"/>
                </a:cubicBezTo>
                <a:cubicBezTo>
                  <a:pt x="4542518" y="55580"/>
                  <a:pt x="4550065" y="60402"/>
                  <a:pt x="4558275" y="67142"/>
                </a:cubicBezTo>
                <a:cubicBezTo>
                  <a:pt x="4566484" y="73882"/>
                  <a:pt x="4566900" y="80493"/>
                  <a:pt x="4559522" y="86974"/>
                </a:cubicBezTo>
                <a:cubicBezTo>
                  <a:pt x="4552144" y="93456"/>
                  <a:pt x="4544583" y="110958"/>
                  <a:pt x="4536840" y="139481"/>
                </a:cubicBezTo>
                <a:cubicBezTo>
                  <a:pt x="4548541" y="150968"/>
                  <a:pt x="4550169" y="157342"/>
                  <a:pt x="4541722" y="158604"/>
                </a:cubicBezTo>
                <a:cubicBezTo>
                  <a:pt x="4533276" y="159866"/>
                  <a:pt x="4520843" y="161386"/>
                  <a:pt x="4504424" y="163164"/>
                </a:cubicBezTo>
                <a:cubicBezTo>
                  <a:pt x="4488004" y="164942"/>
                  <a:pt x="4471965" y="167072"/>
                  <a:pt x="4456305" y="169553"/>
                </a:cubicBezTo>
                <a:cubicBezTo>
                  <a:pt x="4451214" y="183319"/>
                  <a:pt x="4446475" y="186790"/>
                  <a:pt x="4442087" y="179964"/>
                </a:cubicBezTo>
                <a:cubicBezTo>
                  <a:pt x="4437699" y="173138"/>
                  <a:pt x="4435049" y="164666"/>
                  <a:pt x="4434139" y="154549"/>
                </a:cubicBezTo>
                <a:cubicBezTo>
                  <a:pt x="4433228" y="144432"/>
                  <a:pt x="4431461" y="132164"/>
                  <a:pt x="4428836" y="117745"/>
                </a:cubicBezTo>
                <a:cubicBezTo>
                  <a:pt x="4426212" y="103326"/>
                  <a:pt x="4422157" y="91524"/>
                  <a:pt x="4416672" y="82339"/>
                </a:cubicBezTo>
                <a:cubicBezTo>
                  <a:pt x="4411187" y="73154"/>
                  <a:pt x="4414944" y="69461"/>
                  <a:pt x="4427944" y="71261"/>
                </a:cubicBezTo>
                <a:cubicBezTo>
                  <a:pt x="4440943" y="73061"/>
                  <a:pt x="4457040" y="71996"/>
                  <a:pt x="4476234" y="68067"/>
                </a:cubicBezTo>
                <a:cubicBezTo>
                  <a:pt x="4495429" y="64138"/>
                  <a:pt x="4508406" y="59864"/>
                  <a:pt x="4515168" y="55247"/>
                </a:cubicBezTo>
                <a:cubicBezTo>
                  <a:pt x="4518549" y="52938"/>
                  <a:pt x="4521945" y="51569"/>
                  <a:pt x="4525356" y="51141"/>
                </a:cubicBezTo>
                <a:close/>
                <a:moveTo>
                  <a:pt x="8061633" y="45820"/>
                </a:moveTo>
                <a:cubicBezTo>
                  <a:pt x="8066376" y="45494"/>
                  <a:pt x="8070856" y="45689"/>
                  <a:pt x="8075072" y="46406"/>
                </a:cubicBezTo>
                <a:cubicBezTo>
                  <a:pt x="8083504" y="47840"/>
                  <a:pt x="8090993" y="51576"/>
                  <a:pt x="8097539" y="57613"/>
                </a:cubicBezTo>
                <a:cubicBezTo>
                  <a:pt x="8104086" y="63650"/>
                  <a:pt x="8101834" y="68357"/>
                  <a:pt x="8090785" y="71734"/>
                </a:cubicBezTo>
                <a:cubicBezTo>
                  <a:pt x="8079736" y="75112"/>
                  <a:pt x="8064066" y="78152"/>
                  <a:pt x="8043774" y="80855"/>
                </a:cubicBezTo>
                <a:cubicBezTo>
                  <a:pt x="8023483" y="83558"/>
                  <a:pt x="8003988" y="86250"/>
                  <a:pt x="7985288" y="88932"/>
                </a:cubicBezTo>
                <a:cubicBezTo>
                  <a:pt x="7965284" y="90753"/>
                  <a:pt x="7948208" y="87265"/>
                  <a:pt x="7934061" y="78467"/>
                </a:cubicBezTo>
                <a:cubicBezTo>
                  <a:pt x="7919914" y="69669"/>
                  <a:pt x="7921707" y="64711"/>
                  <a:pt x="7939438" y="63593"/>
                </a:cubicBezTo>
                <a:cubicBezTo>
                  <a:pt x="7957170" y="62474"/>
                  <a:pt x="7976831" y="60341"/>
                  <a:pt x="7998420" y="57193"/>
                </a:cubicBezTo>
                <a:cubicBezTo>
                  <a:pt x="8020009" y="54046"/>
                  <a:pt x="8036074" y="51102"/>
                  <a:pt x="8046614" y="48363"/>
                </a:cubicBezTo>
                <a:cubicBezTo>
                  <a:pt x="8051884" y="46994"/>
                  <a:pt x="8056890" y="46146"/>
                  <a:pt x="8061633" y="45820"/>
                </a:cubicBezTo>
                <a:close/>
                <a:moveTo>
                  <a:pt x="6647244" y="40893"/>
                </a:moveTo>
                <a:cubicBezTo>
                  <a:pt x="6654703" y="40376"/>
                  <a:pt x="6661896" y="42712"/>
                  <a:pt x="6668822" y="47901"/>
                </a:cubicBezTo>
                <a:cubicBezTo>
                  <a:pt x="6678056" y="54820"/>
                  <a:pt x="6674218" y="60918"/>
                  <a:pt x="6657304" y="66195"/>
                </a:cubicBezTo>
                <a:cubicBezTo>
                  <a:pt x="6640388" y="71473"/>
                  <a:pt x="6619148" y="75732"/>
                  <a:pt x="6593579" y="78973"/>
                </a:cubicBezTo>
                <a:cubicBezTo>
                  <a:pt x="6607976" y="83002"/>
                  <a:pt x="6614036" y="88971"/>
                  <a:pt x="6611756" y="96880"/>
                </a:cubicBezTo>
                <a:cubicBezTo>
                  <a:pt x="6609476" y="104789"/>
                  <a:pt x="6607919" y="120997"/>
                  <a:pt x="6607088" y="145504"/>
                </a:cubicBezTo>
                <a:cubicBezTo>
                  <a:pt x="6617570" y="143009"/>
                  <a:pt x="6629314" y="139008"/>
                  <a:pt x="6642322" y="133501"/>
                </a:cubicBezTo>
                <a:cubicBezTo>
                  <a:pt x="6655328" y="127995"/>
                  <a:pt x="6666204" y="129493"/>
                  <a:pt x="6674953" y="137997"/>
                </a:cubicBezTo>
                <a:cubicBezTo>
                  <a:pt x="6683700" y="146501"/>
                  <a:pt x="6678280" y="153051"/>
                  <a:pt x="6658691" y="157647"/>
                </a:cubicBezTo>
                <a:cubicBezTo>
                  <a:pt x="6639102" y="162243"/>
                  <a:pt x="6621807" y="164935"/>
                  <a:pt x="6606808" y="165724"/>
                </a:cubicBezTo>
                <a:cubicBezTo>
                  <a:pt x="6605188" y="193200"/>
                  <a:pt x="6604378" y="216151"/>
                  <a:pt x="6604378" y="234578"/>
                </a:cubicBezTo>
                <a:cubicBezTo>
                  <a:pt x="6623478" y="232857"/>
                  <a:pt x="6641246" y="231316"/>
                  <a:pt x="6657680" y="229954"/>
                </a:cubicBezTo>
                <a:cubicBezTo>
                  <a:pt x="6674114" y="228591"/>
                  <a:pt x="6686281" y="227448"/>
                  <a:pt x="6694183" y="226523"/>
                </a:cubicBezTo>
                <a:cubicBezTo>
                  <a:pt x="6702084" y="225598"/>
                  <a:pt x="6709832" y="226376"/>
                  <a:pt x="6717424" y="228857"/>
                </a:cubicBezTo>
                <a:cubicBezTo>
                  <a:pt x="6725018" y="231337"/>
                  <a:pt x="6730796" y="236059"/>
                  <a:pt x="6734762" y="243021"/>
                </a:cubicBezTo>
                <a:cubicBezTo>
                  <a:pt x="6738727" y="249983"/>
                  <a:pt x="6737615" y="254393"/>
                  <a:pt x="6731428" y="256250"/>
                </a:cubicBezTo>
                <a:cubicBezTo>
                  <a:pt x="6725240" y="258107"/>
                  <a:pt x="6709494" y="258361"/>
                  <a:pt x="6684191" y="257014"/>
                </a:cubicBezTo>
                <a:cubicBezTo>
                  <a:pt x="6658888" y="255666"/>
                  <a:pt x="6629727" y="256558"/>
                  <a:pt x="6596708" y="259692"/>
                </a:cubicBezTo>
                <a:cubicBezTo>
                  <a:pt x="6563690" y="262825"/>
                  <a:pt x="6534311" y="266421"/>
                  <a:pt x="6508570" y="270479"/>
                </a:cubicBezTo>
                <a:cubicBezTo>
                  <a:pt x="6482829" y="274537"/>
                  <a:pt x="6467216" y="277018"/>
                  <a:pt x="6461732" y="277922"/>
                </a:cubicBezTo>
                <a:cubicBezTo>
                  <a:pt x="6456246" y="278825"/>
                  <a:pt x="6448252" y="274982"/>
                  <a:pt x="6437748" y="266392"/>
                </a:cubicBezTo>
                <a:cubicBezTo>
                  <a:pt x="6427243" y="257802"/>
                  <a:pt x="6429670" y="253507"/>
                  <a:pt x="6445029" y="253507"/>
                </a:cubicBezTo>
                <a:cubicBezTo>
                  <a:pt x="6457447" y="253507"/>
                  <a:pt x="6479016" y="251428"/>
                  <a:pt x="6509732" y="247269"/>
                </a:cubicBezTo>
                <a:cubicBezTo>
                  <a:pt x="6509732" y="217657"/>
                  <a:pt x="6508628" y="194264"/>
                  <a:pt x="6506420" y="177092"/>
                </a:cubicBezTo>
                <a:cubicBezTo>
                  <a:pt x="6504210" y="159920"/>
                  <a:pt x="6501064" y="148114"/>
                  <a:pt x="6496976" y="141675"/>
                </a:cubicBezTo>
                <a:cubicBezTo>
                  <a:pt x="6492890" y="135236"/>
                  <a:pt x="6494918" y="132017"/>
                  <a:pt x="6503064" y="132017"/>
                </a:cubicBezTo>
                <a:cubicBezTo>
                  <a:pt x="6508886" y="132017"/>
                  <a:pt x="6516428" y="133344"/>
                  <a:pt x="6525692" y="135996"/>
                </a:cubicBezTo>
                <a:cubicBezTo>
                  <a:pt x="6534956" y="138649"/>
                  <a:pt x="6538462" y="143507"/>
                  <a:pt x="6536211" y="150570"/>
                </a:cubicBezTo>
                <a:cubicBezTo>
                  <a:pt x="6533959" y="157632"/>
                  <a:pt x="6532834" y="188338"/>
                  <a:pt x="6532834" y="242688"/>
                </a:cubicBezTo>
                <a:cubicBezTo>
                  <a:pt x="6547776" y="241827"/>
                  <a:pt x="6563471" y="240615"/>
                  <a:pt x="6579920" y="239052"/>
                </a:cubicBezTo>
                <a:lnTo>
                  <a:pt x="6579920" y="114529"/>
                </a:lnTo>
                <a:cubicBezTo>
                  <a:pt x="6579920" y="98167"/>
                  <a:pt x="6578665" y="87398"/>
                  <a:pt x="6576156" y="82221"/>
                </a:cubicBezTo>
                <a:cubicBezTo>
                  <a:pt x="6548580" y="84917"/>
                  <a:pt x="6530167" y="83906"/>
                  <a:pt x="6520918" y="79188"/>
                </a:cubicBezTo>
                <a:cubicBezTo>
                  <a:pt x="6511668" y="74470"/>
                  <a:pt x="6514102" y="70637"/>
                  <a:pt x="6528220" y="67690"/>
                </a:cubicBezTo>
                <a:cubicBezTo>
                  <a:pt x="6542338" y="64744"/>
                  <a:pt x="6561901" y="60592"/>
                  <a:pt x="6586911" y="55236"/>
                </a:cubicBezTo>
                <a:cubicBezTo>
                  <a:pt x="6611920" y="49880"/>
                  <a:pt x="6629516" y="45589"/>
                  <a:pt x="6639698" y="42362"/>
                </a:cubicBezTo>
                <a:cubicBezTo>
                  <a:pt x="6642242" y="41555"/>
                  <a:pt x="6644758" y="41066"/>
                  <a:pt x="6647244" y="40893"/>
                </a:cubicBezTo>
                <a:close/>
                <a:moveTo>
                  <a:pt x="3460510" y="40233"/>
                </a:moveTo>
                <a:cubicBezTo>
                  <a:pt x="3464985" y="40233"/>
                  <a:pt x="3472190" y="42986"/>
                  <a:pt x="3482128" y="48493"/>
                </a:cubicBezTo>
                <a:cubicBezTo>
                  <a:pt x="3492066" y="53999"/>
                  <a:pt x="3496784" y="58721"/>
                  <a:pt x="3496282" y="62657"/>
                </a:cubicBezTo>
                <a:cubicBezTo>
                  <a:pt x="3495780" y="66593"/>
                  <a:pt x="3494171" y="71279"/>
                  <a:pt x="3491453" y="76714"/>
                </a:cubicBezTo>
                <a:cubicBezTo>
                  <a:pt x="3488735" y="82149"/>
                  <a:pt x="3484215" y="97274"/>
                  <a:pt x="3477890" y="122090"/>
                </a:cubicBezTo>
                <a:cubicBezTo>
                  <a:pt x="3471566" y="146906"/>
                  <a:pt x="3462203" y="168936"/>
                  <a:pt x="3449798" y="188180"/>
                </a:cubicBezTo>
                <a:cubicBezTo>
                  <a:pt x="3475955" y="202621"/>
                  <a:pt x="3493493" y="213599"/>
                  <a:pt x="3502412" y="221113"/>
                </a:cubicBezTo>
                <a:cubicBezTo>
                  <a:pt x="3511332" y="228627"/>
                  <a:pt x="3516491" y="237188"/>
                  <a:pt x="3517889" y="246796"/>
                </a:cubicBezTo>
                <a:cubicBezTo>
                  <a:pt x="3519287" y="256404"/>
                  <a:pt x="3517774" y="264445"/>
                  <a:pt x="3513350" y="270920"/>
                </a:cubicBezTo>
                <a:cubicBezTo>
                  <a:pt x="3508927" y="277395"/>
                  <a:pt x="3502943" y="275842"/>
                  <a:pt x="3495400" y="266263"/>
                </a:cubicBezTo>
                <a:cubicBezTo>
                  <a:pt x="3487858" y="256684"/>
                  <a:pt x="3481200" y="247682"/>
                  <a:pt x="3475428" y="239257"/>
                </a:cubicBezTo>
                <a:cubicBezTo>
                  <a:pt x="3469656" y="230832"/>
                  <a:pt x="3458954" y="217176"/>
                  <a:pt x="3443323" y="198290"/>
                </a:cubicBezTo>
                <a:cubicBezTo>
                  <a:pt x="3427119" y="222640"/>
                  <a:pt x="3410459" y="241067"/>
                  <a:pt x="3393344" y="253572"/>
                </a:cubicBezTo>
                <a:cubicBezTo>
                  <a:pt x="3376230" y="266077"/>
                  <a:pt x="3360186" y="273939"/>
                  <a:pt x="3345215" y="277158"/>
                </a:cubicBezTo>
                <a:cubicBezTo>
                  <a:pt x="3330244" y="280377"/>
                  <a:pt x="3323024" y="280180"/>
                  <a:pt x="3323554" y="276566"/>
                </a:cubicBezTo>
                <a:cubicBezTo>
                  <a:pt x="3324085" y="272953"/>
                  <a:pt x="3332348" y="266571"/>
                  <a:pt x="3348345" y="257422"/>
                </a:cubicBezTo>
                <a:cubicBezTo>
                  <a:pt x="3364341" y="248273"/>
                  <a:pt x="3380765" y="234166"/>
                  <a:pt x="3397614" y="215101"/>
                </a:cubicBezTo>
                <a:cubicBezTo>
                  <a:pt x="3414464" y="196035"/>
                  <a:pt x="3427571" y="175812"/>
                  <a:pt x="3436935" y="154431"/>
                </a:cubicBezTo>
                <a:cubicBezTo>
                  <a:pt x="3446299" y="133050"/>
                  <a:pt x="3452555" y="113242"/>
                  <a:pt x="3455703" y="95009"/>
                </a:cubicBezTo>
                <a:cubicBezTo>
                  <a:pt x="3458851" y="76775"/>
                  <a:pt x="3459077" y="63087"/>
                  <a:pt x="3456380" y="53945"/>
                </a:cubicBezTo>
                <a:cubicBezTo>
                  <a:pt x="3453685" y="44803"/>
                  <a:pt x="3455061" y="40233"/>
                  <a:pt x="3460510" y="40233"/>
                </a:cubicBezTo>
                <a:close/>
                <a:moveTo>
                  <a:pt x="7295344" y="32836"/>
                </a:moveTo>
                <a:cubicBezTo>
                  <a:pt x="7301800" y="32440"/>
                  <a:pt x="7307954" y="35070"/>
                  <a:pt x="7313804" y="40727"/>
                </a:cubicBezTo>
                <a:cubicBezTo>
                  <a:pt x="7321606" y="48270"/>
                  <a:pt x="7319594" y="53687"/>
                  <a:pt x="7307770" y="56978"/>
                </a:cubicBezTo>
                <a:cubicBezTo>
                  <a:pt x="7295948" y="60269"/>
                  <a:pt x="7282514" y="62632"/>
                  <a:pt x="7267470" y="64066"/>
                </a:cubicBezTo>
                <a:cubicBezTo>
                  <a:pt x="7282758" y="68110"/>
                  <a:pt x="7289279" y="73606"/>
                  <a:pt x="7287034" y="80554"/>
                </a:cubicBezTo>
                <a:cubicBezTo>
                  <a:pt x="7284790" y="87501"/>
                  <a:pt x="7283668" y="100153"/>
                  <a:pt x="7283668" y="118509"/>
                </a:cubicBezTo>
                <a:cubicBezTo>
                  <a:pt x="7288630" y="117820"/>
                  <a:pt x="7294305" y="116522"/>
                  <a:pt x="7300694" y="114615"/>
                </a:cubicBezTo>
                <a:cubicBezTo>
                  <a:pt x="7307082" y="112708"/>
                  <a:pt x="7313940" y="115139"/>
                  <a:pt x="7321268" y="121907"/>
                </a:cubicBezTo>
                <a:cubicBezTo>
                  <a:pt x="7328596" y="128676"/>
                  <a:pt x="7325699" y="133444"/>
                  <a:pt x="7312578" y="136212"/>
                </a:cubicBezTo>
                <a:lnTo>
                  <a:pt x="7283668" y="141030"/>
                </a:lnTo>
                <a:cubicBezTo>
                  <a:pt x="7283668" y="171546"/>
                  <a:pt x="7284114" y="193042"/>
                  <a:pt x="7285002" y="205518"/>
                </a:cubicBezTo>
                <a:cubicBezTo>
                  <a:pt x="7285891" y="217994"/>
                  <a:pt x="7285422" y="230190"/>
                  <a:pt x="7283593" y="242107"/>
                </a:cubicBezTo>
                <a:cubicBezTo>
                  <a:pt x="7281764" y="254024"/>
                  <a:pt x="7278818" y="263875"/>
                  <a:pt x="7274752" y="271662"/>
                </a:cubicBezTo>
                <a:cubicBezTo>
                  <a:pt x="7270687" y="279449"/>
                  <a:pt x="7265728" y="276853"/>
                  <a:pt x="7259878" y="263875"/>
                </a:cubicBezTo>
                <a:cubicBezTo>
                  <a:pt x="7254026" y="250897"/>
                  <a:pt x="7252231" y="240472"/>
                  <a:pt x="7254490" y="232599"/>
                </a:cubicBezTo>
                <a:cubicBezTo>
                  <a:pt x="7256748" y="224727"/>
                  <a:pt x="7258322" y="214050"/>
                  <a:pt x="7259210" y="200570"/>
                </a:cubicBezTo>
                <a:cubicBezTo>
                  <a:pt x="7260100" y="187091"/>
                  <a:pt x="7260544" y="168334"/>
                  <a:pt x="7260544" y="144299"/>
                </a:cubicBezTo>
                <a:cubicBezTo>
                  <a:pt x="7243438" y="148688"/>
                  <a:pt x="7233492" y="151441"/>
                  <a:pt x="7230710" y="152559"/>
                </a:cubicBezTo>
                <a:cubicBezTo>
                  <a:pt x="7227197" y="189428"/>
                  <a:pt x="7219847" y="215789"/>
                  <a:pt x="7208662" y="231642"/>
                </a:cubicBezTo>
                <a:cubicBezTo>
                  <a:pt x="7197476" y="247495"/>
                  <a:pt x="7185108" y="258498"/>
                  <a:pt x="7171556" y="264650"/>
                </a:cubicBezTo>
                <a:cubicBezTo>
                  <a:pt x="7158004" y="270802"/>
                  <a:pt x="7152664" y="271174"/>
                  <a:pt x="7155531" y="265768"/>
                </a:cubicBezTo>
                <a:cubicBezTo>
                  <a:pt x="7158400" y="260362"/>
                  <a:pt x="7164501" y="252328"/>
                  <a:pt x="7173836" y="241666"/>
                </a:cubicBezTo>
                <a:cubicBezTo>
                  <a:pt x="7183172" y="231004"/>
                  <a:pt x="7190286" y="217675"/>
                  <a:pt x="7195174" y="201678"/>
                </a:cubicBezTo>
                <a:cubicBezTo>
                  <a:pt x="7200065" y="185682"/>
                  <a:pt x="7203858" y="171058"/>
                  <a:pt x="7206554" y="157808"/>
                </a:cubicBezTo>
                <a:cubicBezTo>
                  <a:pt x="7189216" y="162268"/>
                  <a:pt x="7178498" y="164957"/>
                  <a:pt x="7174396" y="165874"/>
                </a:cubicBezTo>
                <a:cubicBezTo>
                  <a:pt x="7170294" y="166792"/>
                  <a:pt x="7163156" y="163540"/>
                  <a:pt x="7152982" y="156119"/>
                </a:cubicBezTo>
                <a:cubicBezTo>
                  <a:pt x="7142808" y="148698"/>
                  <a:pt x="7144558" y="144418"/>
                  <a:pt x="7158231" y="143278"/>
                </a:cubicBezTo>
                <a:cubicBezTo>
                  <a:pt x="7171904" y="142138"/>
                  <a:pt x="7188514" y="139531"/>
                  <a:pt x="7208059" y="135459"/>
                </a:cubicBezTo>
                <a:cubicBezTo>
                  <a:pt x="7208862" y="125119"/>
                  <a:pt x="7209042" y="114913"/>
                  <a:pt x="7208597" y="104839"/>
                </a:cubicBezTo>
                <a:cubicBezTo>
                  <a:pt x="7208153" y="94765"/>
                  <a:pt x="7206396" y="85132"/>
                  <a:pt x="7203327" y="75940"/>
                </a:cubicBezTo>
                <a:cubicBezTo>
                  <a:pt x="7182994" y="66102"/>
                  <a:pt x="7180954" y="59739"/>
                  <a:pt x="7197208" y="56849"/>
                </a:cubicBezTo>
                <a:cubicBezTo>
                  <a:pt x="7213462" y="53960"/>
                  <a:pt x="7230570" y="50274"/>
                  <a:pt x="7248531" y="45793"/>
                </a:cubicBezTo>
                <a:cubicBezTo>
                  <a:pt x="7266492" y="41312"/>
                  <a:pt x="7279911" y="37461"/>
                  <a:pt x="7288788" y="34242"/>
                </a:cubicBezTo>
                <a:cubicBezTo>
                  <a:pt x="7291007" y="33437"/>
                  <a:pt x="7293192" y="32969"/>
                  <a:pt x="7295344" y="32836"/>
                </a:cubicBezTo>
                <a:close/>
                <a:moveTo>
                  <a:pt x="5866595" y="32836"/>
                </a:moveTo>
                <a:cubicBezTo>
                  <a:pt x="5873051" y="32440"/>
                  <a:pt x="5879204" y="35070"/>
                  <a:pt x="5885055" y="40727"/>
                </a:cubicBezTo>
                <a:cubicBezTo>
                  <a:pt x="5892856" y="48270"/>
                  <a:pt x="5890844" y="53687"/>
                  <a:pt x="5879021" y="56978"/>
                </a:cubicBezTo>
                <a:cubicBezTo>
                  <a:pt x="5867198" y="60269"/>
                  <a:pt x="5853764" y="62632"/>
                  <a:pt x="5838722" y="64066"/>
                </a:cubicBezTo>
                <a:cubicBezTo>
                  <a:pt x="5854008" y="68110"/>
                  <a:pt x="5860529" y="73606"/>
                  <a:pt x="5858285" y="80554"/>
                </a:cubicBezTo>
                <a:cubicBezTo>
                  <a:pt x="5856041" y="87501"/>
                  <a:pt x="5854919" y="100153"/>
                  <a:pt x="5854919" y="118509"/>
                </a:cubicBezTo>
                <a:cubicBezTo>
                  <a:pt x="5859881" y="117820"/>
                  <a:pt x="5865556" y="116522"/>
                  <a:pt x="5871944" y="114615"/>
                </a:cubicBezTo>
                <a:cubicBezTo>
                  <a:pt x="5878333" y="112708"/>
                  <a:pt x="5885191" y="115139"/>
                  <a:pt x="5892519" y="121907"/>
                </a:cubicBezTo>
                <a:cubicBezTo>
                  <a:pt x="5899847" y="128676"/>
                  <a:pt x="5896950" y="133444"/>
                  <a:pt x="5883829" y="136212"/>
                </a:cubicBezTo>
                <a:lnTo>
                  <a:pt x="5854919" y="141030"/>
                </a:lnTo>
                <a:cubicBezTo>
                  <a:pt x="5854919" y="171546"/>
                  <a:pt x="5855364" y="193042"/>
                  <a:pt x="5856252" y="205518"/>
                </a:cubicBezTo>
                <a:cubicBezTo>
                  <a:pt x="5857141" y="217994"/>
                  <a:pt x="5856672" y="230190"/>
                  <a:pt x="5854844" y="242107"/>
                </a:cubicBezTo>
                <a:cubicBezTo>
                  <a:pt x="5853015" y="254024"/>
                  <a:pt x="5850068" y="263875"/>
                  <a:pt x="5846003" y="271662"/>
                </a:cubicBezTo>
                <a:cubicBezTo>
                  <a:pt x="5841938" y="279449"/>
                  <a:pt x="5836979" y="276853"/>
                  <a:pt x="5831128" y="263875"/>
                </a:cubicBezTo>
                <a:cubicBezTo>
                  <a:pt x="5825278" y="250897"/>
                  <a:pt x="5823482" y="240472"/>
                  <a:pt x="5825740" y="232599"/>
                </a:cubicBezTo>
                <a:cubicBezTo>
                  <a:pt x="5827999" y="224727"/>
                  <a:pt x="5829573" y="214050"/>
                  <a:pt x="5830462" y="200570"/>
                </a:cubicBezTo>
                <a:cubicBezTo>
                  <a:pt x="5831350" y="187091"/>
                  <a:pt x="5831796" y="168334"/>
                  <a:pt x="5831796" y="144299"/>
                </a:cubicBezTo>
                <a:cubicBezTo>
                  <a:pt x="5814688" y="148688"/>
                  <a:pt x="5804742" y="151441"/>
                  <a:pt x="5801960" y="152559"/>
                </a:cubicBezTo>
                <a:cubicBezTo>
                  <a:pt x="5798447" y="189428"/>
                  <a:pt x="5791098" y="215789"/>
                  <a:pt x="5779913" y="231642"/>
                </a:cubicBezTo>
                <a:cubicBezTo>
                  <a:pt x="5768728" y="247495"/>
                  <a:pt x="5756359" y="258498"/>
                  <a:pt x="5742807" y="264650"/>
                </a:cubicBezTo>
                <a:cubicBezTo>
                  <a:pt x="5729256" y="270802"/>
                  <a:pt x="5723914" y="271174"/>
                  <a:pt x="5726782" y="265768"/>
                </a:cubicBezTo>
                <a:cubicBezTo>
                  <a:pt x="5729650" y="260362"/>
                  <a:pt x="5735752" y="252328"/>
                  <a:pt x="5745087" y="241666"/>
                </a:cubicBezTo>
                <a:cubicBezTo>
                  <a:pt x="5754423" y="231004"/>
                  <a:pt x="5761536" y="217675"/>
                  <a:pt x="5766425" y="201678"/>
                </a:cubicBezTo>
                <a:cubicBezTo>
                  <a:pt x="5771315" y="185682"/>
                  <a:pt x="5775109" y="171058"/>
                  <a:pt x="5777805" y="157808"/>
                </a:cubicBezTo>
                <a:cubicBezTo>
                  <a:pt x="5760468" y="162268"/>
                  <a:pt x="5749748" y="164957"/>
                  <a:pt x="5745646" y="165874"/>
                </a:cubicBezTo>
                <a:cubicBezTo>
                  <a:pt x="5741545" y="166792"/>
                  <a:pt x="5734408" y="163540"/>
                  <a:pt x="5724233" y="156119"/>
                </a:cubicBezTo>
                <a:cubicBezTo>
                  <a:pt x="5714059" y="148698"/>
                  <a:pt x="5715808" y="144418"/>
                  <a:pt x="5729482" y="143278"/>
                </a:cubicBezTo>
                <a:cubicBezTo>
                  <a:pt x="5743155" y="142138"/>
                  <a:pt x="5759764" y="139531"/>
                  <a:pt x="5779311" y="135459"/>
                </a:cubicBezTo>
                <a:cubicBezTo>
                  <a:pt x="5780113" y="125119"/>
                  <a:pt x="5780293" y="114913"/>
                  <a:pt x="5779848" y="104839"/>
                </a:cubicBezTo>
                <a:cubicBezTo>
                  <a:pt x="5779403" y="94765"/>
                  <a:pt x="5777647" y="85132"/>
                  <a:pt x="5774578" y="75940"/>
                </a:cubicBezTo>
                <a:cubicBezTo>
                  <a:pt x="5754244" y="66102"/>
                  <a:pt x="5752204" y="59739"/>
                  <a:pt x="5768458" y="56849"/>
                </a:cubicBezTo>
                <a:cubicBezTo>
                  <a:pt x="5784713" y="53960"/>
                  <a:pt x="5801821" y="50274"/>
                  <a:pt x="5819782" y="45793"/>
                </a:cubicBezTo>
                <a:cubicBezTo>
                  <a:pt x="5837743" y="41312"/>
                  <a:pt x="5851161" y="37461"/>
                  <a:pt x="5860038" y="34242"/>
                </a:cubicBezTo>
                <a:cubicBezTo>
                  <a:pt x="5862257" y="33437"/>
                  <a:pt x="5864443" y="32969"/>
                  <a:pt x="5866595" y="32836"/>
                </a:cubicBezTo>
                <a:close/>
                <a:moveTo>
                  <a:pt x="1291767" y="30166"/>
                </a:moveTo>
                <a:cubicBezTo>
                  <a:pt x="1298923" y="28760"/>
                  <a:pt x="1306344" y="31546"/>
                  <a:pt x="1314031" y="38522"/>
                </a:cubicBezTo>
                <a:cubicBezTo>
                  <a:pt x="1321716" y="45499"/>
                  <a:pt x="1320515" y="50694"/>
                  <a:pt x="1310427" y="54107"/>
                </a:cubicBezTo>
                <a:cubicBezTo>
                  <a:pt x="1300339" y="57520"/>
                  <a:pt x="1274344" y="62044"/>
                  <a:pt x="1232441" y="67680"/>
                </a:cubicBezTo>
                <a:cubicBezTo>
                  <a:pt x="1241433" y="75380"/>
                  <a:pt x="1242096" y="81816"/>
                  <a:pt x="1234432" y="86985"/>
                </a:cubicBezTo>
                <a:cubicBezTo>
                  <a:pt x="1226766" y="92155"/>
                  <a:pt x="1213505" y="105359"/>
                  <a:pt x="1194648" y="126596"/>
                </a:cubicBezTo>
                <a:cubicBezTo>
                  <a:pt x="1222955" y="123040"/>
                  <a:pt x="1247582" y="119702"/>
                  <a:pt x="1268525" y="116583"/>
                </a:cubicBezTo>
                <a:cubicBezTo>
                  <a:pt x="1289469" y="113464"/>
                  <a:pt x="1303533" y="110528"/>
                  <a:pt x="1310718" y="107775"/>
                </a:cubicBezTo>
                <a:cubicBezTo>
                  <a:pt x="1317902" y="105022"/>
                  <a:pt x="1324850" y="105115"/>
                  <a:pt x="1331561" y="108055"/>
                </a:cubicBezTo>
                <a:cubicBezTo>
                  <a:pt x="1338272" y="110994"/>
                  <a:pt x="1346374" y="116695"/>
                  <a:pt x="1355868" y="125155"/>
                </a:cubicBezTo>
                <a:cubicBezTo>
                  <a:pt x="1365361" y="133616"/>
                  <a:pt x="1367566" y="140618"/>
                  <a:pt x="1362482" y="146160"/>
                </a:cubicBezTo>
                <a:cubicBezTo>
                  <a:pt x="1357398" y="151703"/>
                  <a:pt x="1353559" y="160748"/>
                  <a:pt x="1350963" y="173295"/>
                </a:cubicBezTo>
                <a:cubicBezTo>
                  <a:pt x="1348368" y="185843"/>
                  <a:pt x="1346160" y="201657"/>
                  <a:pt x="1344338" y="220736"/>
                </a:cubicBezTo>
                <a:cubicBezTo>
                  <a:pt x="1342517" y="239816"/>
                  <a:pt x="1338785" y="255472"/>
                  <a:pt x="1333142" y="267704"/>
                </a:cubicBezTo>
                <a:cubicBezTo>
                  <a:pt x="1327499" y="279936"/>
                  <a:pt x="1320515" y="288523"/>
                  <a:pt x="1312191" y="293463"/>
                </a:cubicBezTo>
                <a:cubicBezTo>
                  <a:pt x="1303867" y="298403"/>
                  <a:pt x="1298385" y="294524"/>
                  <a:pt x="1295746" y="281826"/>
                </a:cubicBezTo>
                <a:cubicBezTo>
                  <a:pt x="1293108" y="269127"/>
                  <a:pt x="1290792" y="260118"/>
                  <a:pt x="1288799" y="254798"/>
                </a:cubicBezTo>
                <a:cubicBezTo>
                  <a:pt x="1278187" y="254024"/>
                  <a:pt x="1257175" y="254988"/>
                  <a:pt x="1225763" y="257691"/>
                </a:cubicBezTo>
                <a:cubicBezTo>
                  <a:pt x="1194350" y="260394"/>
                  <a:pt x="1167897" y="262570"/>
                  <a:pt x="1146400" y="264219"/>
                </a:cubicBezTo>
                <a:cubicBezTo>
                  <a:pt x="1139216" y="282360"/>
                  <a:pt x="1133064" y="286167"/>
                  <a:pt x="1127944" y="275641"/>
                </a:cubicBezTo>
                <a:cubicBezTo>
                  <a:pt x="1122825" y="265116"/>
                  <a:pt x="1119810" y="250335"/>
                  <a:pt x="1118899" y="231298"/>
                </a:cubicBezTo>
                <a:cubicBezTo>
                  <a:pt x="1117989" y="212261"/>
                  <a:pt x="1116221" y="195720"/>
                  <a:pt x="1113597" y="181674"/>
                </a:cubicBezTo>
                <a:cubicBezTo>
                  <a:pt x="1110973" y="167627"/>
                  <a:pt x="1107151" y="154710"/>
                  <a:pt x="1102132" y="142923"/>
                </a:cubicBezTo>
                <a:cubicBezTo>
                  <a:pt x="1097113" y="131135"/>
                  <a:pt x="1098877" y="125944"/>
                  <a:pt x="1107423" y="127349"/>
                </a:cubicBezTo>
                <a:cubicBezTo>
                  <a:pt x="1115970" y="128755"/>
                  <a:pt x="1122614" y="130106"/>
                  <a:pt x="1127353" y="131404"/>
                </a:cubicBezTo>
                <a:cubicBezTo>
                  <a:pt x="1132092" y="132702"/>
                  <a:pt x="1148142" y="132117"/>
                  <a:pt x="1175504" y="129651"/>
                </a:cubicBezTo>
                <a:cubicBezTo>
                  <a:pt x="1188209" y="110177"/>
                  <a:pt x="1195673" y="96654"/>
                  <a:pt x="1197896" y="89082"/>
                </a:cubicBezTo>
                <a:cubicBezTo>
                  <a:pt x="1200119" y="81511"/>
                  <a:pt x="1201230" y="75624"/>
                  <a:pt x="1201230" y="71423"/>
                </a:cubicBezTo>
                <a:cubicBezTo>
                  <a:pt x="1196613" y="72269"/>
                  <a:pt x="1191217" y="73154"/>
                  <a:pt x="1185044" y="74079"/>
                </a:cubicBezTo>
                <a:cubicBezTo>
                  <a:pt x="1178870" y="75004"/>
                  <a:pt x="1173482" y="75223"/>
                  <a:pt x="1168878" y="74735"/>
                </a:cubicBezTo>
                <a:cubicBezTo>
                  <a:pt x="1164275" y="74248"/>
                  <a:pt x="1158167" y="70401"/>
                  <a:pt x="1150552" y="63195"/>
                </a:cubicBezTo>
                <a:cubicBezTo>
                  <a:pt x="1142937" y="55989"/>
                  <a:pt x="1147705" y="52386"/>
                  <a:pt x="1164856" y="52386"/>
                </a:cubicBezTo>
                <a:cubicBezTo>
                  <a:pt x="1178953" y="52386"/>
                  <a:pt x="1197534" y="50389"/>
                  <a:pt x="1220600" y="46395"/>
                </a:cubicBezTo>
                <a:cubicBezTo>
                  <a:pt x="1243666" y="42401"/>
                  <a:pt x="1259505" y="39049"/>
                  <a:pt x="1268116" y="36339"/>
                </a:cubicBezTo>
                <a:cubicBezTo>
                  <a:pt x="1276728" y="33629"/>
                  <a:pt x="1284611" y="31571"/>
                  <a:pt x="1291767" y="30166"/>
                </a:cubicBezTo>
                <a:close/>
                <a:moveTo>
                  <a:pt x="3665288" y="29613"/>
                </a:moveTo>
                <a:cubicBezTo>
                  <a:pt x="3668086" y="29838"/>
                  <a:pt x="3671553" y="30610"/>
                  <a:pt x="3675689" y="31930"/>
                </a:cubicBezTo>
                <a:cubicBezTo>
                  <a:pt x="3692230" y="37207"/>
                  <a:pt x="3701705" y="43857"/>
                  <a:pt x="3704114" y="51880"/>
                </a:cubicBezTo>
                <a:cubicBezTo>
                  <a:pt x="3706524" y="59904"/>
                  <a:pt x="3705595" y="67192"/>
                  <a:pt x="3701329" y="73746"/>
                </a:cubicBezTo>
                <a:cubicBezTo>
                  <a:pt x="3697063" y="80299"/>
                  <a:pt x="3689975" y="78822"/>
                  <a:pt x="3680066" y="69314"/>
                </a:cubicBezTo>
                <a:cubicBezTo>
                  <a:pt x="3670157" y="59807"/>
                  <a:pt x="3662851" y="50823"/>
                  <a:pt x="3658147" y="42362"/>
                </a:cubicBezTo>
                <a:cubicBezTo>
                  <a:pt x="3654512" y="33188"/>
                  <a:pt x="3656892" y="28938"/>
                  <a:pt x="3665288" y="29613"/>
                </a:cubicBezTo>
                <a:close/>
                <a:moveTo>
                  <a:pt x="4345513" y="29415"/>
                </a:moveTo>
                <a:cubicBezTo>
                  <a:pt x="4347974" y="28976"/>
                  <a:pt x="4351320" y="28983"/>
                  <a:pt x="4355551" y="29434"/>
                </a:cubicBezTo>
                <a:cubicBezTo>
                  <a:pt x="4371153" y="29434"/>
                  <a:pt x="4382546" y="31747"/>
                  <a:pt x="4389731" y="36371"/>
                </a:cubicBezTo>
                <a:cubicBezTo>
                  <a:pt x="4396915" y="40996"/>
                  <a:pt x="4400228" y="48894"/>
                  <a:pt x="4399668" y="60065"/>
                </a:cubicBezTo>
                <a:cubicBezTo>
                  <a:pt x="4399109" y="71236"/>
                  <a:pt x="4393075" y="74692"/>
                  <a:pt x="4381567" y="70433"/>
                </a:cubicBezTo>
                <a:cubicBezTo>
                  <a:pt x="4370059" y="66174"/>
                  <a:pt x="4358616" y="57824"/>
                  <a:pt x="4347237" y="45384"/>
                </a:cubicBezTo>
                <a:cubicBezTo>
                  <a:pt x="4338703" y="36054"/>
                  <a:pt x="4338128" y="30731"/>
                  <a:pt x="4345513" y="29415"/>
                </a:cubicBezTo>
                <a:close/>
                <a:moveTo>
                  <a:pt x="3988273" y="28305"/>
                </a:moveTo>
                <a:cubicBezTo>
                  <a:pt x="3998892" y="27251"/>
                  <a:pt x="4008482" y="28603"/>
                  <a:pt x="4017043" y="32360"/>
                </a:cubicBezTo>
                <a:cubicBezTo>
                  <a:pt x="4026881" y="34324"/>
                  <a:pt x="4034291" y="38322"/>
                  <a:pt x="4039274" y="44352"/>
                </a:cubicBezTo>
                <a:cubicBezTo>
                  <a:pt x="4044257" y="50382"/>
                  <a:pt x="4045626" y="58427"/>
                  <a:pt x="4043382" y="68486"/>
                </a:cubicBezTo>
                <a:cubicBezTo>
                  <a:pt x="4041138" y="78546"/>
                  <a:pt x="4033699" y="80048"/>
                  <a:pt x="4021065" y="72993"/>
                </a:cubicBezTo>
                <a:cubicBezTo>
                  <a:pt x="4008431" y="65937"/>
                  <a:pt x="3997153" y="56989"/>
                  <a:pt x="3987230" y="46148"/>
                </a:cubicBezTo>
                <a:cubicBezTo>
                  <a:pt x="3977306" y="35307"/>
                  <a:pt x="3977654" y="29359"/>
                  <a:pt x="3988273" y="28305"/>
                </a:cubicBezTo>
                <a:close/>
                <a:moveTo>
                  <a:pt x="4093845" y="28114"/>
                </a:moveTo>
                <a:cubicBezTo>
                  <a:pt x="4097233" y="27083"/>
                  <a:pt x="4103328" y="28768"/>
                  <a:pt x="4112129" y="33166"/>
                </a:cubicBezTo>
                <a:cubicBezTo>
                  <a:pt x="4129732" y="41964"/>
                  <a:pt x="4136927" y="49417"/>
                  <a:pt x="4133715" y="55526"/>
                </a:cubicBezTo>
                <a:cubicBezTo>
                  <a:pt x="4130503" y="61635"/>
                  <a:pt x="4128459" y="68200"/>
                  <a:pt x="4127584" y="75219"/>
                </a:cubicBezTo>
                <a:cubicBezTo>
                  <a:pt x="4126710" y="82239"/>
                  <a:pt x="4125595" y="93865"/>
                  <a:pt x="4124240" y="110098"/>
                </a:cubicBezTo>
                <a:cubicBezTo>
                  <a:pt x="4122884" y="126331"/>
                  <a:pt x="4121346" y="140736"/>
                  <a:pt x="4119626" y="153312"/>
                </a:cubicBezTo>
                <a:cubicBezTo>
                  <a:pt x="4133708" y="173503"/>
                  <a:pt x="4146506" y="189801"/>
                  <a:pt x="4158021" y="202205"/>
                </a:cubicBezTo>
                <a:cubicBezTo>
                  <a:pt x="4169537" y="214610"/>
                  <a:pt x="4181030" y="224787"/>
                  <a:pt x="4192503" y="232739"/>
                </a:cubicBezTo>
                <a:cubicBezTo>
                  <a:pt x="4203975" y="240691"/>
                  <a:pt x="4218992" y="248872"/>
                  <a:pt x="4237556" y="257282"/>
                </a:cubicBezTo>
                <a:cubicBezTo>
                  <a:pt x="4256119" y="265693"/>
                  <a:pt x="4256643" y="270787"/>
                  <a:pt x="4239126" y="272565"/>
                </a:cubicBezTo>
                <a:cubicBezTo>
                  <a:pt x="4221609" y="274344"/>
                  <a:pt x="4206362" y="274993"/>
                  <a:pt x="4193384" y="274512"/>
                </a:cubicBezTo>
                <a:cubicBezTo>
                  <a:pt x="4180406" y="274032"/>
                  <a:pt x="4170268" y="268195"/>
                  <a:pt x="4162969" y="257003"/>
                </a:cubicBezTo>
                <a:cubicBezTo>
                  <a:pt x="4155670" y="245810"/>
                  <a:pt x="4148041" y="233804"/>
                  <a:pt x="4140082" y="220984"/>
                </a:cubicBezTo>
                <a:cubicBezTo>
                  <a:pt x="4132123" y="208164"/>
                  <a:pt x="4123426" y="192052"/>
                  <a:pt x="4113990" y="172650"/>
                </a:cubicBezTo>
                <a:cubicBezTo>
                  <a:pt x="4104855" y="205503"/>
                  <a:pt x="4092634" y="229814"/>
                  <a:pt x="4077325" y="245581"/>
                </a:cubicBezTo>
                <a:cubicBezTo>
                  <a:pt x="4062018" y="261348"/>
                  <a:pt x="4044967" y="273157"/>
                  <a:pt x="4026174" y="281008"/>
                </a:cubicBezTo>
                <a:cubicBezTo>
                  <a:pt x="4007381" y="288860"/>
                  <a:pt x="4006632" y="284894"/>
                  <a:pt x="4023926" y="269113"/>
                </a:cubicBezTo>
                <a:cubicBezTo>
                  <a:pt x="4041220" y="253332"/>
                  <a:pt x="4055855" y="236127"/>
                  <a:pt x="4067829" y="217499"/>
                </a:cubicBezTo>
                <a:cubicBezTo>
                  <a:pt x="4079803" y="198871"/>
                  <a:pt x="4087805" y="179042"/>
                  <a:pt x="4091834" y="158012"/>
                </a:cubicBezTo>
                <a:cubicBezTo>
                  <a:pt x="4095864" y="136982"/>
                  <a:pt x="4097879" y="115289"/>
                  <a:pt x="4097879" y="92933"/>
                </a:cubicBezTo>
                <a:cubicBezTo>
                  <a:pt x="4097879" y="70132"/>
                  <a:pt x="4095853" y="52271"/>
                  <a:pt x="4091802" y="39351"/>
                </a:cubicBezTo>
                <a:cubicBezTo>
                  <a:pt x="4089777" y="32890"/>
                  <a:pt x="4090458" y="29145"/>
                  <a:pt x="4093845" y="28114"/>
                </a:cubicBezTo>
                <a:close/>
                <a:moveTo>
                  <a:pt x="2639520" y="23444"/>
                </a:moveTo>
                <a:cubicBezTo>
                  <a:pt x="2647686" y="24856"/>
                  <a:pt x="2656789" y="27843"/>
                  <a:pt x="2666827" y="32403"/>
                </a:cubicBezTo>
                <a:cubicBezTo>
                  <a:pt x="2678357" y="37866"/>
                  <a:pt x="2682752" y="44323"/>
                  <a:pt x="2680013" y="51773"/>
                </a:cubicBezTo>
                <a:cubicBezTo>
                  <a:pt x="2677274" y="59223"/>
                  <a:pt x="2675474" y="68748"/>
                  <a:pt x="2674614" y="80349"/>
                </a:cubicBezTo>
                <a:cubicBezTo>
                  <a:pt x="2673754" y="91951"/>
                  <a:pt x="2673323" y="109195"/>
                  <a:pt x="2673323" y="132082"/>
                </a:cubicBezTo>
                <a:cubicBezTo>
                  <a:pt x="2673323" y="153950"/>
                  <a:pt x="2674216" y="174271"/>
                  <a:pt x="2676001" y="193042"/>
                </a:cubicBezTo>
                <a:cubicBezTo>
                  <a:pt x="2677786" y="211813"/>
                  <a:pt x="2677987" y="229075"/>
                  <a:pt x="2676604" y="244828"/>
                </a:cubicBezTo>
                <a:cubicBezTo>
                  <a:pt x="2675220" y="260581"/>
                  <a:pt x="2670244" y="274537"/>
                  <a:pt x="2661675" y="286698"/>
                </a:cubicBezTo>
                <a:cubicBezTo>
                  <a:pt x="2653107" y="298858"/>
                  <a:pt x="2645804" y="300604"/>
                  <a:pt x="2639767" y="291936"/>
                </a:cubicBezTo>
                <a:cubicBezTo>
                  <a:pt x="2633730" y="283267"/>
                  <a:pt x="2628313" y="276097"/>
                  <a:pt x="2623516" y="270425"/>
                </a:cubicBezTo>
                <a:cubicBezTo>
                  <a:pt x="2618719" y="264754"/>
                  <a:pt x="2613198" y="258487"/>
                  <a:pt x="2606953" y="251625"/>
                </a:cubicBezTo>
                <a:cubicBezTo>
                  <a:pt x="2600708" y="244763"/>
                  <a:pt x="2602174" y="242286"/>
                  <a:pt x="2611352" y="244193"/>
                </a:cubicBezTo>
                <a:cubicBezTo>
                  <a:pt x="2620529" y="246101"/>
                  <a:pt x="2628108" y="247674"/>
                  <a:pt x="2634088" y="248915"/>
                </a:cubicBezTo>
                <a:cubicBezTo>
                  <a:pt x="2640068" y="250155"/>
                  <a:pt x="2643578" y="248954"/>
                  <a:pt x="2644618" y="245312"/>
                </a:cubicBezTo>
                <a:cubicBezTo>
                  <a:pt x="2645657" y="241669"/>
                  <a:pt x="2646625" y="234230"/>
                  <a:pt x="2647522" y="222995"/>
                </a:cubicBezTo>
                <a:cubicBezTo>
                  <a:pt x="2648418" y="211759"/>
                  <a:pt x="2648647" y="180996"/>
                  <a:pt x="2648210" y="130705"/>
                </a:cubicBezTo>
                <a:cubicBezTo>
                  <a:pt x="2647773" y="80414"/>
                  <a:pt x="2644173" y="49611"/>
                  <a:pt x="2637412" y="38297"/>
                </a:cubicBezTo>
                <a:cubicBezTo>
                  <a:pt x="2630650" y="26982"/>
                  <a:pt x="2631353" y="22031"/>
                  <a:pt x="2639520" y="23444"/>
                </a:cubicBezTo>
                <a:close/>
                <a:moveTo>
                  <a:pt x="5086376" y="16539"/>
                </a:moveTo>
                <a:cubicBezTo>
                  <a:pt x="5087789" y="16286"/>
                  <a:pt x="5089631" y="16336"/>
                  <a:pt x="5091898" y="16690"/>
                </a:cubicBezTo>
                <a:cubicBezTo>
                  <a:pt x="5100968" y="18102"/>
                  <a:pt x="5109992" y="20898"/>
                  <a:pt x="5118969" y="25079"/>
                </a:cubicBezTo>
                <a:cubicBezTo>
                  <a:pt x="5127946" y="29259"/>
                  <a:pt x="5130861" y="34174"/>
                  <a:pt x="5127713" y="39824"/>
                </a:cubicBezTo>
                <a:cubicBezTo>
                  <a:pt x="5124565" y="45474"/>
                  <a:pt x="5122991" y="70347"/>
                  <a:pt x="5122991" y="114443"/>
                </a:cubicBezTo>
                <a:cubicBezTo>
                  <a:pt x="5137704" y="97364"/>
                  <a:pt x="5151479" y="80658"/>
                  <a:pt x="5164313" y="64324"/>
                </a:cubicBezTo>
                <a:cubicBezTo>
                  <a:pt x="5177147" y="47991"/>
                  <a:pt x="5183116" y="35389"/>
                  <a:pt x="5182220" y="26520"/>
                </a:cubicBezTo>
                <a:cubicBezTo>
                  <a:pt x="5181324" y="17650"/>
                  <a:pt x="5185343" y="14893"/>
                  <a:pt x="5194277" y="18249"/>
                </a:cubicBezTo>
                <a:cubicBezTo>
                  <a:pt x="5203211" y="21605"/>
                  <a:pt x="5212009" y="26566"/>
                  <a:pt x="5220670" y="33134"/>
                </a:cubicBezTo>
                <a:cubicBezTo>
                  <a:pt x="5229331" y="39702"/>
                  <a:pt x="5229532" y="44933"/>
                  <a:pt x="5221272" y="48826"/>
                </a:cubicBezTo>
                <a:cubicBezTo>
                  <a:pt x="5213012" y="52719"/>
                  <a:pt x="5199980" y="63120"/>
                  <a:pt x="5182177" y="80027"/>
                </a:cubicBezTo>
                <a:cubicBezTo>
                  <a:pt x="5164374" y="96934"/>
                  <a:pt x="5144645" y="113188"/>
                  <a:pt x="5122991" y="128791"/>
                </a:cubicBezTo>
                <a:lnTo>
                  <a:pt x="5122991" y="133351"/>
                </a:lnTo>
                <a:cubicBezTo>
                  <a:pt x="5151127" y="128920"/>
                  <a:pt x="5173193" y="124926"/>
                  <a:pt x="5189189" y="121369"/>
                </a:cubicBezTo>
                <a:cubicBezTo>
                  <a:pt x="5205186" y="117813"/>
                  <a:pt x="5218049" y="114422"/>
                  <a:pt x="5227779" y="111195"/>
                </a:cubicBezTo>
                <a:cubicBezTo>
                  <a:pt x="5237509" y="107969"/>
                  <a:pt x="5248120" y="110708"/>
                  <a:pt x="5259614" y="119412"/>
                </a:cubicBezTo>
                <a:cubicBezTo>
                  <a:pt x="5271108" y="128117"/>
                  <a:pt x="5269355" y="133308"/>
                  <a:pt x="5254355" y="134985"/>
                </a:cubicBezTo>
                <a:cubicBezTo>
                  <a:pt x="5239355" y="136663"/>
                  <a:pt x="5224528" y="138610"/>
                  <a:pt x="5209872" y="140826"/>
                </a:cubicBezTo>
                <a:cubicBezTo>
                  <a:pt x="5195216" y="143041"/>
                  <a:pt x="5173455" y="146450"/>
                  <a:pt x="5144588" y="151054"/>
                </a:cubicBezTo>
                <a:cubicBezTo>
                  <a:pt x="5160692" y="162225"/>
                  <a:pt x="5175538" y="173693"/>
                  <a:pt x="5189125" y="185459"/>
                </a:cubicBezTo>
                <a:cubicBezTo>
                  <a:pt x="5202712" y="197226"/>
                  <a:pt x="5215228" y="206633"/>
                  <a:pt x="5226671" y="213681"/>
                </a:cubicBezTo>
                <a:cubicBezTo>
                  <a:pt x="5238115" y="220729"/>
                  <a:pt x="5248895" y="226014"/>
                  <a:pt x="5259012" y="229534"/>
                </a:cubicBezTo>
                <a:cubicBezTo>
                  <a:pt x="5269129" y="233055"/>
                  <a:pt x="5280483" y="236589"/>
                  <a:pt x="5293073" y="240139"/>
                </a:cubicBezTo>
                <a:cubicBezTo>
                  <a:pt x="5305665" y="243688"/>
                  <a:pt x="5308278" y="247269"/>
                  <a:pt x="5300914" y="250883"/>
                </a:cubicBezTo>
                <a:cubicBezTo>
                  <a:pt x="5293550" y="254497"/>
                  <a:pt x="5278662" y="257211"/>
                  <a:pt x="5256248" y="259025"/>
                </a:cubicBezTo>
                <a:cubicBezTo>
                  <a:pt x="5233834" y="260839"/>
                  <a:pt x="5218787" y="258408"/>
                  <a:pt x="5211108" y="251733"/>
                </a:cubicBezTo>
                <a:cubicBezTo>
                  <a:pt x="5203429" y="245057"/>
                  <a:pt x="5193420" y="233951"/>
                  <a:pt x="5181080" y="218413"/>
                </a:cubicBezTo>
                <a:cubicBezTo>
                  <a:pt x="5168740" y="202876"/>
                  <a:pt x="5151027" y="181326"/>
                  <a:pt x="5127939" y="153764"/>
                </a:cubicBezTo>
                <a:lnTo>
                  <a:pt x="5122862" y="154646"/>
                </a:lnTo>
                <a:cubicBezTo>
                  <a:pt x="5122002" y="196505"/>
                  <a:pt x="5121134" y="222543"/>
                  <a:pt x="5120260" y="232761"/>
                </a:cubicBezTo>
                <a:cubicBezTo>
                  <a:pt x="5119385" y="242978"/>
                  <a:pt x="5119467" y="247936"/>
                  <a:pt x="5120507" y="247635"/>
                </a:cubicBezTo>
                <a:cubicBezTo>
                  <a:pt x="5121547" y="247334"/>
                  <a:pt x="5127452" y="244043"/>
                  <a:pt x="5138221" y="237762"/>
                </a:cubicBezTo>
                <a:cubicBezTo>
                  <a:pt x="5148990" y="231481"/>
                  <a:pt x="5158591" y="226906"/>
                  <a:pt x="5167023" y="224038"/>
                </a:cubicBezTo>
                <a:cubicBezTo>
                  <a:pt x="5175455" y="221170"/>
                  <a:pt x="5169830" y="229652"/>
                  <a:pt x="5150148" y="249485"/>
                </a:cubicBezTo>
                <a:cubicBezTo>
                  <a:pt x="5130466" y="269317"/>
                  <a:pt x="5116105" y="284418"/>
                  <a:pt x="5107063" y="294786"/>
                </a:cubicBezTo>
                <a:cubicBezTo>
                  <a:pt x="5098021" y="305154"/>
                  <a:pt x="5090966" y="304938"/>
                  <a:pt x="5085897" y="294140"/>
                </a:cubicBezTo>
                <a:cubicBezTo>
                  <a:pt x="5080828" y="283342"/>
                  <a:pt x="5079878" y="275362"/>
                  <a:pt x="5083047" y="270199"/>
                </a:cubicBezTo>
                <a:cubicBezTo>
                  <a:pt x="5086216" y="265037"/>
                  <a:pt x="5089138" y="255551"/>
                  <a:pt x="5091812" y="241741"/>
                </a:cubicBezTo>
                <a:cubicBezTo>
                  <a:pt x="5094487" y="227932"/>
                  <a:pt x="5097179" y="199954"/>
                  <a:pt x="5099889" y="157808"/>
                </a:cubicBezTo>
                <a:cubicBezTo>
                  <a:pt x="5066419" y="164060"/>
                  <a:pt x="5047078" y="167423"/>
                  <a:pt x="5041865" y="167896"/>
                </a:cubicBezTo>
                <a:cubicBezTo>
                  <a:pt x="5036652" y="168369"/>
                  <a:pt x="5029271" y="164759"/>
                  <a:pt x="5019720" y="157066"/>
                </a:cubicBezTo>
                <a:cubicBezTo>
                  <a:pt x="5010170" y="149372"/>
                  <a:pt x="5013518" y="145526"/>
                  <a:pt x="5029766" y="145526"/>
                </a:cubicBezTo>
                <a:cubicBezTo>
                  <a:pt x="5042916" y="145526"/>
                  <a:pt x="5066290" y="142586"/>
                  <a:pt x="5099889" y="136706"/>
                </a:cubicBezTo>
                <a:cubicBezTo>
                  <a:pt x="5099889" y="114852"/>
                  <a:pt x="5099663" y="98586"/>
                  <a:pt x="5099211" y="87910"/>
                </a:cubicBezTo>
                <a:cubicBezTo>
                  <a:pt x="5098760" y="77234"/>
                  <a:pt x="5097452" y="66482"/>
                  <a:pt x="5095286" y="55655"/>
                </a:cubicBezTo>
                <a:cubicBezTo>
                  <a:pt x="5093121" y="44829"/>
                  <a:pt x="5089747" y="35274"/>
                  <a:pt x="5085165" y="26993"/>
                </a:cubicBezTo>
                <a:cubicBezTo>
                  <a:pt x="5081729" y="20782"/>
                  <a:pt x="5082132" y="17297"/>
                  <a:pt x="5086376" y="16539"/>
                </a:cubicBezTo>
                <a:close/>
                <a:moveTo>
                  <a:pt x="6945354" y="15697"/>
                </a:moveTo>
                <a:cubicBezTo>
                  <a:pt x="6949254" y="15900"/>
                  <a:pt x="6953270" y="16478"/>
                  <a:pt x="6957400" y="17432"/>
                </a:cubicBezTo>
                <a:cubicBezTo>
                  <a:pt x="6965660" y="19339"/>
                  <a:pt x="6973038" y="23060"/>
                  <a:pt x="6979534" y="28595"/>
                </a:cubicBezTo>
                <a:cubicBezTo>
                  <a:pt x="6986030" y="34131"/>
                  <a:pt x="6988443" y="42427"/>
                  <a:pt x="6986772" y="53483"/>
                </a:cubicBezTo>
                <a:cubicBezTo>
                  <a:pt x="6985102" y="64539"/>
                  <a:pt x="6978090" y="66522"/>
                  <a:pt x="6965735" y="59431"/>
                </a:cubicBezTo>
                <a:cubicBezTo>
                  <a:pt x="6953381" y="52339"/>
                  <a:pt x="6943202" y="44786"/>
                  <a:pt x="6935201" y="36769"/>
                </a:cubicBezTo>
                <a:cubicBezTo>
                  <a:pt x="6927056" y="24164"/>
                  <a:pt x="6926655" y="17313"/>
                  <a:pt x="6933996" y="16216"/>
                </a:cubicBezTo>
                <a:cubicBezTo>
                  <a:pt x="6937668" y="15668"/>
                  <a:pt x="6941454" y="15495"/>
                  <a:pt x="6945354" y="15697"/>
                </a:cubicBezTo>
                <a:close/>
                <a:moveTo>
                  <a:pt x="5516605" y="15697"/>
                </a:moveTo>
                <a:cubicBezTo>
                  <a:pt x="5520505" y="15900"/>
                  <a:pt x="5524520" y="16478"/>
                  <a:pt x="5528650" y="17432"/>
                </a:cubicBezTo>
                <a:cubicBezTo>
                  <a:pt x="5536910" y="19339"/>
                  <a:pt x="5544288" y="23060"/>
                  <a:pt x="5550784" y="28595"/>
                </a:cubicBezTo>
                <a:cubicBezTo>
                  <a:pt x="5557281" y="34131"/>
                  <a:pt x="5559693" y="42427"/>
                  <a:pt x="5558022" y="53483"/>
                </a:cubicBezTo>
                <a:cubicBezTo>
                  <a:pt x="5556352" y="64539"/>
                  <a:pt x="5549340" y="66522"/>
                  <a:pt x="5536985" y="59431"/>
                </a:cubicBezTo>
                <a:cubicBezTo>
                  <a:pt x="5524631" y="52339"/>
                  <a:pt x="5514454" y="44786"/>
                  <a:pt x="5506452" y="36769"/>
                </a:cubicBezTo>
                <a:cubicBezTo>
                  <a:pt x="5498306" y="24164"/>
                  <a:pt x="5497905" y="17313"/>
                  <a:pt x="5505247" y="16216"/>
                </a:cubicBezTo>
                <a:cubicBezTo>
                  <a:pt x="5508918" y="15668"/>
                  <a:pt x="5512704" y="15495"/>
                  <a:pt x="5516605" y="15697"/>
                </a:cubicBezTo>
                <a:close/>
                <a:moveTo>
                  <a:pt x="4846217" y="14332"/>
                </a:moveTo>
                <a:cubicBezTo>
                  <a:pt x="4848105" y="14274"/>
                  <a:pt x="4850439" y="14659"/>
                  <a:pt x="4853220" y="15485"/>
                </a:cubicBezTo>
                <a:cubicBezTo>
                  <a:pt x="4864340" y="18790"/>
                  <a:pt x="4872690" y="22637"/>
                  <a:pt x="4878269" y="27025"/>
                </a:cubicBezTo>
                <a:cubicBezTo>
                  <a:pt x="4883847" y="31413"/>
                  <a:pt x="4884503" y="36232"/>
                  <a:pt x="4880236" y="41480"/>
                </a:cubicBezTo>
                <a:cubicBezTo>
                  <a:pt x="4875970" y="46729"/>
                  <a:pt x="4870930" y="55161"/>
                  <a:pt x="4865115" y="66776"/>
                </a:cubicBezTo>
                <a:cubicBezTo>
                  <a:pt x="4859300" y="78392"/>
                  <a:pt x="4850728" y="90237"/>
                  <a:pt x="4839399" y="102311"/>
                </a:cubicBezTo>
                <a:cubicBezTo>
                  <a:pt x="4867750" y="101523"/>
                  <a:pt x="4885277" y="98626"/>
                  <a:pt x="4891981" y="93621"/>
                </a:cubicBezTo>
                <a:cubicBezTo>
                  <a:pt x="4898685" y="88616"/>
                  <a:pt x="4906455" y="88043"/>
                  <a:pt x="4915288" y="91900"/>
                </a:cubicBezTo>
                <a:cubicBezTo>
                  <a:pt x="4924122" y="95758"/>
                  <a:pt x="4931230" y="100580"/>
                  <a:pt x="4936615" y="106366"/>
                </a:cubicBezTo>
                <a:cubicBezTo>
                  <a:pt x="4942000" y="112152"/>
                  <a:pt x="4942405" y="117537"/>
                  <a:pt x="4937831" y="122520"/>
                </a:cubicBezTo>
                <a:cubicBezTo>
                  <a:pt x="4933256" y="127503"/>
                  <a:pt x="4930083" y="139320"/>
                  <a:pt x="4928312" y="157969"/>
                </a:cubicBezTo>
                <a:cubicBezTo>
                  <a:pt x="4926541" y="176619"/>
                  <a:pt x="4924982" y="195376"/>
                  <a:pt x="4923634" y="214240"/>
                </a:cubicBezTo>
                <a:cubicBezTo>
                  <a:pt x="4922286" y="233105"/>
                  <a:pt x="4918307" y="249377"/>
                  <a:pt x="4911696" y="263058"/>
                </a:cubicBezTo>
                <a:cubicBezTo>
                  <a:pt x="4905085" y="276738"/>
                  <a:pt x="4894828" y="287139"/>
                  <a:pt x="4880925" y="294259"/>
                </a:cubicBezTo>
                <a:cubicBezTo>
                  <a:pt x="4867022" y="301379"/>
                  <a:pt x="4859543" y="299590"/>
                  <a:pt x="4858489" y="288892"/>
                </a:cubicBezTo>
                <a:cubicBezTo>
                  <a:pt x="4857435" y="278194"/>
                  <a:pt x="4851714" y="266019"/>
                  <a:pt x="4841325" y="252367"/>
                </a:cubicBezTo>
                <a:cubicBezTo>
                  <a:pt x="4830935" y="238715"/>
                  <a:pt x="4832340" y="235087"/>
                  <a:pt x="4845541" y="241483"/>
                </a:cubicBezTo>
                <a:cubicBezTo>
                  <a:pt x="4858741" y="247879"/>
                  <a:pt x="4867958" y="251478"/>
                  <a:pt x="4873192" y="252281"/>
                </a:cubicBezTo>
                <a:cubicBezTo>
                  <a:pt x="4878427" y="253084"/>
                  <a:pt x="4883298" y="248277"/>
                  <a:pt x="4887808" y="237859"/>
                </a:cubicBezTo>
                <a:cubicBezTo>
                  <a:pt x="4892318" y="227440"/>
                  <a:pt x="4895473" y="211663"/>
                  <a:pt x="4897273" y="190525"/>
                </a:cubicBezTo>
                <a:cubicBezTo>
                  <a:pt x="4899072" y="169388"/>
                  <a:pt x="4899972" y="151706"/>
                  <a:pt x="4899972" y="137481"/>
                </a:cubicBezTo>
                <a:cubicBezTo>
                  <a:pt x="4899972" y="124646"/>
                  <a:pt x="4898735" y="117401"/>
                  <a:pt x="4896262" y="115745"/>
                </a:cubicBezTo>
                <a:cubicBezTo>
                  <a:pt x="4893788" y="114088"/>
                  <a:pt x="4887640" y="114493"/>
                  <a:pt x="4877817" y="116960"/>
                </a:cubicBezTo>
                <a:lnTo>
                  <a:pt x="4849681" y="124015"/>
                </a:lnTo>
                <a:cubicBezTo>
                  <a:pt x="4842856" y="124947"/>
                  <a:pt x="4836790" y="122710"/>
                  <a:pt x="4831484" y="117304"/>
                </a:cubicBezTo>
                <a:cubicBezTo>
                  <a:pt x="4817760" y="132892"/>
                  <a:pt x="4803474" y="144887"/>
                  <a:pt x="4788625" y="153291"/>
                </a:cubicBezTo>
                <a:cubicBezTo>
                  <a:pt x="4784912" y="155392"/>
                  <a:pt x="4782117" y="156670"/>
                  <a:pt x="4780240" y="157126"/>
                </a:cubicBezTo>
                <a:lnTo>
                  <a:pt x="4778577" y="156493"/>
                </a:lnTo>
                <a:lnTo>
                  <a:pt x="4778259" y="162056"/>
                </a:lnTo>
                <a:cubicBezTo>
                  <a:pt x="4778053" y="169388"/>
                  <a:pt x="4778174" y="178451"/>
                  <a:pt x="4778622" y="189245"/>
                </a:cubicBezTo>
                <a:cubicBezTo>
                  <a:pt x="4779518" y="210834"/>
                  <a:pt x="4778808" y="227182"/>
                  <a:pt x="4776493" y="238289"/>
                </a:cubicBezTo>
                <a:cubicBezTo>
                  <a:pt x="4774177" y="249395"/>
                  <a:pt x="4771065" y="258329"/>
                  <a:pt x="4767157" y="265091"/>
                </a:cubicBezTo>
                <a:cubicBezTo>
                  <a:pt x="4763249" y="271852"/>
                  <a:pt x="4759066" y="271952"/>
                  <a:pt x="4754606" y="265392"/>
                </a:cubicBezTo>
                <a:cubicBezTo>
                  <a:pt x="4750146" y="258831"/>
                  <a:pt x="4746733" y="253382"/>
                  <a:pt x="4744367" y="249044"/>
                </a:cubicBezTo>
                <a:cubicBezTo>
                  <a:pt x="4742001" y="244706"/>
                  <a:pt x="4739689" y="242361"/>
                  <a:pt x="4737430" y="242010"/>
                </a:cubicBezTo>
                <a:cubicBezTo>
                  <a:pt x="4735171" y="241659"/>
                  <a:pt x="4723947" y="243132"/>
                  <a:pt x="4703756" y="246430"/>
                </a:cubicBezTo>
                <a:cubicBezTo>
                  <a:pt x="4699052" y="266535"/>
                  <a:pt x="4693685" y="272035"/>
                  <a:pt x="4687655" y="262929"/>
                </a:cubicBezTo>
                <a:cubicBezTo>
                  <a:pt x="4681625" y="253823"/>
                  <a:pt x="4678610" y="241698"/>
                  <a:pt x="4678610" y="226555"/>
                </a:cubicBezTo>
                <a:cubicBezTo>
                  <a:pt x="4678610" y="212286"/>
                  <a:pt x="4678169" y="194558"/>
                  <a:pt x="4677287" y="173371"/>
                </a:cubicBezTo>
                <a:cubicBezTo>
                  <a:pt x="4676405" y="152183"/>
                  <a:pt x="4673257" y="136846"/>
                  <a:pt x="4667844" y="127360"/>
                </a:cubicBezTo>
                <a:cubicBezTo>
                  <a:pt x="4662431" y="117874"/>
                  <a:pt x="4663352" y="113131"/>
                  <a:pt x="4670608" y="113131"/>
                </a:cubicBezTo>
                <a:cubicBezTo>
                  <a:pt x="4675398" y="113131"/>
                  <a:pt x="4680998" y="113568"/>
                  <a:pt x="4687408" y="114443"/>
                </a:cubicBezTo>
                <a:cubicBezTo>
                  <a:pt x="4694291" y="105796"/>
                  <a:pt x="4701970" y="92424"/>
                  <a:pt x="4710445" y="74326"/>
                </a:cubicBezTo>
                <a:cubicBezTo>
                  <a:pt x="4718920" y="56229"/>
                  <a:pt x="4721584" y="41971"/>
                  <a:pt x="4718436" y="31553"/>
                </a:cubicBezTo>
                <a:cubicBezTo>
                  <a:pt x="4715289" y="21135"/>
                  <a:pt x="4723215" y="20049"/>
                  <a:pt x="4742216" y="28294"/>
                </a:cubicBezTo>
                <a:cubicBezTo>
                  <a:pt x="4758421" y="36124"/>
                  <a:pt x="4763428" y="43018"/>
                  <a:pt x="4757241" y="48976"/>
                </a:cubicBezTo>
                <a:cubicBezTo>
                  <a:pt x="4751053" y="54935"/>
                  <a:pt x="4744389" y="63270"/>
                  <a:pt x="4737247" y="73982"/>
                </a:cubicBezTo>
                <a:cubicBezTo>
                  <a:pt x="4730106" y="84694"/>
                  <a:pt x="4719164" y="98181"/>
                  <a:pt x="4704422" y="114443"/>
                </a:cubicBezTo>
                <a:cubicBezTo>
                  <a:pt x="4721774" y="111948"/>
                  <a:pt x="4733834" y="107725"/>
                  <a:pt x="4740603" y="101774"/>
                </a:cubicBezTo>
                <a:cubicBezTo>
                  <a:pt x="4747371" y="95822"/>
                  <a:pt x="4754699" y="94768"/>
                  <a:pt x="4762586" y="98612"/>
                </a:cubicBezTo>
                <a:cubicBezTo>
                  <a:pt x="4770473" y="102455"/>
                  <a:pt x="4777375" y="106456"/>
                  <a:pt x="4783290" y="110614"/>
                </a:cubicBezTo>
                <a:cubicBezTo>
                  <a:pt x="4789205" y="114773"/>
                  <a:pt x="4790542" y="119652"/>
                  <a:pt x="4787301" y="125252"/>
                </a:cubicBezTo>
                <a:cubicBezTo>
                  <a:pt x="4784061" y="130852"/>
                  <a:pt x="4781580" y="137520"/>
                  <a:pt x="4779859" y="145257"/>
                </a:cubicBezTo>
                <a:cubicBezTo>
                  <a:pt x="4779429" y="147191"/>
                  <a:pt x="4779080" y="149558"/>
                  <a:pt x="4778814" y="152358"/>
                </a:cubicBezTo>
                <a:lnTo>
                  <a:pt x="4778793" y="152730"/>
                </a:lnTo>
                <a:lnTo>
                  <a:pt x="4779981" y="149996"/>
                </a:lnTo>
                <a:cubicBezTo>
                  <a:pt x="4781773" y="147163"/>
                  <a:pt x="4784482" y="143507"/>
                  <a:pt x="4788108" y="139029"/>
                </a:cubicBezTo>
                <a:cubicBezTo>
                  <a:pt x="4802613" y="121119"/>
                  <a:pt x="4815885" y="100644"/>
                  <a:pt x="4827924" y="77607"/>
                </a:cubicBezTo>
                <a:cubicBezTo>
                  <a:pt x="4839962" y="54569"/>
                  <a:pt x="4844408" y="37630"/>
                  <a:pt x="4841260" y="26789"/>
                </a:cubicBezTo>
                <a:cubicBezTo>
                  <a:pt x="4838899" y="18658"/>
                  <a:pt x="4840552" y="14506"/>
                  <a:pt x="4846217" y="14332"/>
                </a:cubicBezTo>
                <a:close/>
                <a:moveTo>
                  <a:pt x="7397910" y="13990"/>
                </a:moveTo>
                <a:cubicBezTo>
                  <a:pt x="7402140" y="15238"/>
                  <a:pt x="7408328" y="18995"/>
                  <a:pt x="7416472" y="25261"/>
                </a:cubicBezTo>
                <a:cubicBezTo>
                  <a:pt x="7429609" y="37078"/>
                  <a:pt x="7432520" y="44907"/>
                  <a:pt x="7425206" y="48751"/>
                </a:cubicBezTo>
                <a:cubicBezTo>
                  <a:pt x="7417892" y="52594"/>
                  <a:pt x="7406830" y="62370"/>
                  <a:pt x="7392016" y="78080"/>
                </a:cubicBezTo>
                <a:cubicBezTo>
                  <a:pt x="7377202" y="93790"/>
                  <a:pt x="7363512" y="104932"/>
                  <a:pt x="7350942" y="111507"/>
                </a:cubicBezTo>
                <a:cubicBezTo>
                  <a:pt x="7338372" y="118082"/>
                  <a:pt x="7332582" y="119157"/>
                  <a:pt x="7333572" y="114734"/>
                </a:cubicBezTo>
                <a:cubicBezTo>
                  <a:pt x="7334562" y="110310"/>
                  <a:pt x="7338928" y="104222"/>
                  <a:pt x="7346672" y="96471"/>
                </a:cubicBezTo>
                <a:cubicBezTo>
                  <a:pt x="7354416" y="88720"/>
                  <a:pt x="7362927" y="78220"/>
                  <a:pt x="7372204" y="64969"/>
                </a:cubicBezTo>
                <a:cubicBezTo>
                  <a:pt x="7381483" y="51719"/>
                  <a:pt x="7386792" y="42427"/>
                  <a:pt x="7388133" y="37092"/>
                </a:cubicBezTo>
                <a:cubicBezTo>
                  <a:pt x="7389474" y="31757"/>
                  <a:pt x="7390460" y="25319"/>
                  <a:pt x="7391090" y="17776"/>
                </a:cubicBezTo>
                <a:cubicBezTo>
                  <a:pt x="7391406" y="14004"/>
                  <a:pt x="7393679" y="12742"/>
                  <a:pt x="7397910" y="13990"/>
                </a:cubicBezTo>
                <a:close/>
                <a:moveTo>
                  <a:pt x="5969160" y="13990"/>
                </a:moveTo>
                <a:cubicBezTo>
                  <a:pt x="5973391" y="15238"/>
                  <a:pt x="5979579" y="18995"/>
                  <a:pt x="5987723" y="25261"/>
                </a:cubicBezTo>
                <a:cubicBezTo>
                  <a:pt x="6000859" y="37078"/>
                  <a:pt x="6003770" y="44907"/>
                  <a:pt x="5996457" y="48751"/>
                </a:cubicBezTo>
                <a:cubicBezTo>
                  <a:pt x="5989143" y="52594"/>
                  <a:pt x="5978080" y="62370"/>
                  <a:pt x="5963267" y="78080"/>
                </a:cubicBezTo>
                <a:cubicBezTo>
                  <a:pt x="5948453" y="93790"/>
                  <a:pt x="5934762" y="104932"/>
                  <a:pt x="5922193" y="111507"/>
                </a:cubicBezTo>
                <a:cubicBezTo>
                  <a:pt x="5909623" y="118082"/>
                  <a:pt x="5903833" y="119157"/>
                  <a:pt x="5904823" y="114734"/>
                </a:cubicBezTo>
                <a:cubicBezTo>
                  <a:pt x="5905812" y="110310"/>
                  <a:pt x="5910179" y="104222"/>
                  <a:pt x="5917923" y="96471"/>
                </a:cubicBezTo>
                <a:cubicBezTo>
                  <a:pt x="5925667" y="88720"/>
                  <a:pt x="5934177" y="78220"/>
                  <a:pt x="5943455" y="64969"/>
                </a:cubicBezTo>
                <a:cubicBezTo>
                  <a:pt x="5952733" y="51719"/>
                  <a:pt x="5958043" y="42427"/>
                  <a:pt x="5959384" y="37092"/>
                </a:cubicBezTo>
                <a:cubicBezTo>
                  <a:pt x="5960725" y="31757"/>
                  <a:pt x="5961711" y="25319"/>
                  <a:pt x="5962341" y="17776"/>
                </a:cubicBezTo>
                <a:cubicBezTo>
                  <a:pt x="5962656" y="14004"/>
                  <a:pt x="5964929" y="12742"/>
                  <a:pt x="5969160" y="13990"/>
                </a:cubicBezTo>
                <a:close/>
                <a:moveTo>
                  <a:pt x="1917181" y="13817"/>
                </a:moveTo>
                <a:cubicBezTo>
                  <a:pt x="1918957" y="13726"/>
                  <a:pt x="1921217" y="14031"/>
                  <a:pt x="1923962" y="14732"/>
                </a:cubicBezTo>
                <a:cubicBezTo>
                  <a:pt x="1934939" y="17536"/>
                  <a:pt x="1943966" y="20787"/>
                  <a:pt x="1951043" y="24487"/>
                </a:cubicBezTo>
                <a:cubicBezTo>
                  <a:pt x="1958120" y="28187"/>
                  <a:pt x="1959619" y="34185"/>
                  <a:pt x="1955539" y="42480"/>
                </a:cubicBezTo>
                <a:cubicBezTo>
                  <a:pt x="1951460" y="50776"/>
                  <a:pt x="1948996" y="76563"/>
                  <a:pt x="1948150" y="119842"/>
                </a:cubicBezTo>
                <a:cubicBezTo>
                  <a:pt x="1974451" y="116329"/>
                  <a:pt x="1995606" y="112529"/>
                  <a:pt x="2011616" y="108442"/>
                </a:cubicBezTo>
                <a:cubicBezTo>
                  <a:pt x="2027627" y="104355"/>
                  <a:pt x="2039727" y="105857"/>
                  <a:pt x="2047915" y="112948"/>
                </a:cubicBezTo>
                <a:cubicBezTo>
                  <a:pt x="2056103" y="120039"/>
                  <a:pt x="2058133" y="125005"/>
                  <a:pt x="2054003" y="127844"/>
                </a:cubicBezTo>
                <a:cubicBezTo>
                  <a:pt x="2049872" y="130683"/>
                  <a:pt x="2034267" y="133229"/>
                  <a:pt x="2007185" y="135480"/>
                </a:cubicBezTo>
                <a:cubicBezTo>
                  <a:pt x="1980104" y="137732"/>
                  <a:pt x="1959845" y="140048"/>
                  <a:pt x="1946408" y="142428"/>
                </a:cubicBezTo>
                <a:lnTo>
                  <a:pt x="1944107" y="162734"/>
                </a:lnTo>
                <a:cubicBezTo>
                  <a:pt x="1964484" y="191945"/>
                  <a:pt x="1981965" y="214061"/>
                  <a:pt x="1996548" y="229082"/>
                </a:cubicBezTo>
                <a:cubicBezTo>
                  <a:pt x="2011132" y="244104"/>
                  <a:pt x="2027054" y="255823"/>
                  <a:pt x="2044312" y="264241"/>
                </a:cubicBezTo>
                <a:cubicBezTo>
                  <a:pt x="2061570" y="272659"/>
                  <a:pt x="2077531" y="280420"/>
                  <a:pt x="2092194" y="287526"/>
                </a:cubicBezTo>
                <a:cubicBezTo>
                  <a:pt x="2106857" y="294631"/>
                  <a:pt x="2101562" y="298184"/>
                  <a:pt x="2076309" y="298184"/>
                </a:cubicBezTo>
                <a:cubicBezTo>
                  <a:pt x="2054583" y="298184"/>
                  <a:pt x="2037525" y="297944"/>
                  <a:pt x="2025136" y="297464"/>
                </a:cubicBezTo>
                <a:cubicBezTo>
                  <a:pt x="2012746" y="296983"/>
                  <a:pt x="2002062" y="290362"/>
                  <a:pt x="1993085" y="277599"/>
                </a:cubicBezTo>
                <a:cubicBezTo>
                  <a:pt x="1984108" y="264836"/>
                  <a:pt x="1975748" y="252077"/>
                  <a:pt x="1968004" y="239321"/>
                </a:cubicBezTo>
                <a:cubicBezTo>
                  <a:pt x="1960260" y="226566"/>
                  <a:pt x="1950925" y="207490"/>
                  <a:pt x="1939998" y="182093"/>
                </a:cubicBezTo>
                <a:cubicBezTo>
                  <a:pt x="1932584" y="216696"/>
                  <a:pt x="1920746" y="242361"/>
                  <a:pt x="1904484" y="259089"/>
                </a:cubicBezTo>
                <a:cubicBezTo>
                  <a:pt x="1888222" y="275817"/>
                  <a:pt x="1868462" y="287641"/>
                  <a:pt x="1845202" y="294560"/>
                </a:cubicBezTo>
                <a:cubicBezTo>
                  <a:pt x="1821942" y="301479"/>
                  <a:pt x="1818357" y="299457"/>
                  <a:pt x="1834447" y="288494"/>
                </a:cubicBezTo>
                <a:cubicBezTo>
                  <a:pt x="1850536" y="277531"/>
                  <a:pt x="1864292" y="265901"/>
                  <a:pt x="1875715" y="253604"/>
                </a:cubicBezTo>
                <a:cubicBezTo>
                  <a:pt x="1887136" y="241307"/>
                  <a:pt x="1896870" y="225544"/>
                  <a:pt x="1904914" y="206314"/>
                </a:cubicBezTo>
                <a:cubicBezTo>
                  <a:pt x="1912959" y="187083"/>
                  <a:pt x="1917871" y="167315"/>
                  <a:pt x="1919649" y="147010"/>
                </a:cubicBezTo>
                <a:cubicBezTo>
                  <a:pt x="1891341" y="151513"/>
                  <a:pt x="1873821" y="154664"/>
                  <a:pt x="1867089" y="156464"/>
                </a:cubicBezTo>
                <a:cubicBezTo>
                  <a:pt x="1860356" y="158263"/>
                  <a:pt x="1850787" y="154187"/>
                  <a:pt x="1838383" y="144235"/>
                </a:cubicBezTo>
                <a:cubicBezTo>
                  <a:pt x="1825979" y="134283"/>
                  <a:pt x="1828026" y="129762"/>
                  <a:pt x="1844524" y="130673"/>
                </a:cubicBezTo>
                <a:cubicBezTo>
                  <a:pt x="1861023" y="131583"/>
                  <a:pt x="1886545" y="129515"/>
                  <a:pt x="1921090" y="124467"/>
                </a:cubicBezTo>
                <a:cubicBezTo>
                  <a:pt x="1921936" y="102627"/>
                  <a:pt x="1922137" y="83110"/>
                  <a:pt x="1921693" y="65916"/>
                </a:cubicBezTo>
                <a:cubicBezTo>
                  <a:pt x="1921248" y="48722"/>
                  <a:pt x="1918771" y="35192"/>
                  <a:pt x="1914261" y="25326"/>
                </a:cubicBezTo>
                <a:cubicBezTo>
                  <a:pt x="1910879" y="17926"/>
                  <a:pt x="1911852" y="14090"/>
                  <a:pt x="1917181" y="13817"/>
                </a:cubicBezTo>
                <a:close/>
                <a:moveTo>
                  <a:pt x="86412" y="12635"/>
                </a:moveTo>
                <a:cubicBezTo>
                  <a:pt x="94049" y="14040"/>
                  <a:pt x="101276" y="16084"/>
                  <a:pt x="108095" y="18765"/>
                </a:cubicBezTo>
                <a:cubicBezTo>
                  <a:pt x="114913" y="21447"/>
                  <a:pt x="117409" y="26756"/>
                  <a:pt x="115581" y="34694"/>
                </a:cubicBezTo>
                <a:cubicBezTo>
                  <a:pt x="113752" y="42631"/>
                  <a:pt x="112626" y="52017"/>
                  <a:pt x="112203" y="62851"/>
                </a:cubicBezTo>
                <a:cubicBezTo>
                  <a:pt x="111780" y="73685"/>
                  <a:pt x="111568" y="87734"/>
                  <a:pt x="111568" y="105000"/>
                </a:cubicBezTo>
                <a:cubicBezTo>
                  <a:pt x="112300" y="105172"/>
                  <a:pt x="114494" y="104541"/>
                  <a:pt x="118151" y="103107"/>
                </a:cubicBezTo>
                <a:cubicBezTo>
                  <a:pt x="121808" y="101673"/>
                  <a:pt x="125672" y="103430"/>
                  <a:pt x="129745" y="108377"/>
                </a:cubicBezTo>
                <a:cubicBezTo>
                  <a:pt x="133818" y="113325"/>
                  <a:pt x="132767" y="117788"/>
                  <a:pt x="126594" y="121767"/>
                </a:cubicBezTo>
                <a:cubicBezTo>
                  <a:pt x="120420" y="125747"/>
                  <a:pt x="115412" y="128382"/>
                  <a:pt x="111568" y="129672"/>
                </a:cubicBezTo>
                <a:lnTo>
                  <a:pt x="111568" y="160346"/>
                </a:lnTo>
                <a:cubicBezTo>
                  <a:pt x="121689" y="154947"/>
                  <a:pt x="127299" y="153089"/>
                  <a:pt x="128397" y="154772"/>
                </a:cubicBezTo>
                <a:lnTo>
                  <a:pt x="128118" y="156743"/>
                </a:lnTo>
                <a:lnTo>
                  <a:pt x="130498" y="153162"/>
                </a:lnTo>
                <a:cubicBezTo>
                  <a:pt x="137825" y="143769"/>
                  <a:pt x="144397" y="133928"/>
                  <a:pt x="150212" y="123639"/>
                </a:cubicBezTo>
                <a:cubicBezTo>
                  <a:pt x="156027" y="113350"/>
                  <a:pt x="161146" y="103555"/>
                  <a:pt x="165570" y="94256"/>
                </a:cubicBezTo>
                <a:cubicBezTo>
                  <a:pt x="169994" y="84956"/>
                  <a:pt x="174221" y="73039"/>
                  <a:pt x="178251" y="58506"/>
                </a:cubicBezTo>
                <a:cubicBezTo>
                  <a:pt x="182280" y="43972"/>
                  <a:pt x="183396" y="34055"/>
                  <a:pt x="181596" y="28757"/>
                </a:cubicBezTo>
                <a:cubicBezTo>
                  <a:pt x="179796" y="23458"/>
                  <a:pt x="181051" y="20217"/>
                  <a:pt x="185360" y="19034"/>
                </a:cubicBezTo>
                <a:cubicBezTo>
                  <a:pt x="189669" y="17851"/>
                  <a:pt x="197119" y="20124"/>
                  <a:pt x="207709" y="25853"/>
                </a:cubicBezTo>
                <a:cubicBezTo>
                  <a:pt x="218299" y="31582"/>
                  <a:pt x="221468" y="37142"/>
                  <a:pt x="217217" y="42534"/>
                </a:cubicBezTo>
                <a:cubicBezTo>
                  <a:pt x="212964" y="47926"/>
                  <a:pt x="209742" y="53476"/>
                  <a:pt x="207547" y="59183"/>
                </a:cubicBezTo>
                <a:cubicBezTo>
                  <a:pt x="205354" y="64891"/>
                  <a:pt x="200381" y="75950"/>
                  <a:pt x="192630" y="92363"/>
                </a:cubicBezTo>
                <a:cubicBezTo>
                  <a:pt x="184879" y="108775"/>
                  <a:pt x="179401" y="118810"/>
                  <a:pt x="176196" y="122466"/>
                </a:cubicBezTo>
                <a:cubicBezTo>
                  <a:pt x="172991" y="126123"/>
                  <a:pt x="169898" y="128403"/>
                  <a:pt x="166915" y="129307"/>
                </a:cubicBezTo>
                <a:cubicBezTo>
                  <a:pt x="188755" y="126683"/>
                  <a:pt x="207824" y="123607"/>
                  <a:pt x="224122" y="120079"/>
                </a:cubicBezTo>
                <a:cubicBezTo>
                  <a:pt x="240419" y="116551"/>
                  <a:pt x="252228" y="112708"/>
                  <a:pt x="259549" y="108549"/>
                </a:cubicBezTo>
                <a:cubicBezTo>
                  <a:pt x="266869" y="104391"/>
                  <a:pt x="275061" y="104455"/>
                  <a:pt x="284124" y="108743"/>
                </a:cubicBezTo>
                <a:cubicBezTo>
                  <a:pt x="293187" y="113031"/>
                  <a:pt x="299988" y="117429"/>
                  <a:pt x="304527" y="121939"/>
                </a:cubicBezTo>
                <a:cubicBezTo>
                  <a:pt x="309066" y="126449"/>
                  <a:pt x="308790" y="130999"/>
                  <a:pt x="303699" y="135588"/>
                </a:cubicBezTo>
                <a:cubicBezTo>
                  <a:pt x="298608" y="140177"/>
                  <a:pt x="293861" y="153484"/>
                  <a:pt x="289459" y="175511"/>
                </a:cubicBezTo>
                <a:cubicBezTo>
                  <a:pt x="285056" y="197537"/>
                  <a:pt x="281712" y="214039"/>
                  <a:pt x="279424" y="225017"/>
                </a:cubicBezTo>
                <a:cubicBezTo>
                  <a:pt x="277137" y="235994"/>
                  <a:pt x="273391" y="246692"/>
                  <a:pt x="268185" y="257110"/>
                </a:cubicBezTo>
                <a:cubicBezTo>
                  <a:pt x="262980" y="267528"/>
                  <a:pt x="253996" y="275853"/>
                  <a:pt x="241233" y="282084"/>
                </a:cubicBezTo>
                <a:cubicBezTo>
                  <a:pt x="228470" y="288315"/>
                  <a:pt x="222088" y="285558"/>
                  <a:pt x="222088" y="273813"/>
                </a:cubicBezTo>
                <a:cubicBezTo>
                  <a:pt x="222088" y="264922"/>
                  <a:pt x="218263" y="254812"/>
                  <a:pt x="210613" y="243484"/>
                </a:cubicBezTo>
                <a:cubicBezTo>
                  <a:pt x="202962" y="232155"/>
                  <a:pt x="204328" y="228878"/>
                  <a:pt x="214711" y="233653"/>
                </a:cubicBezTo>
                <a:lnTo>
                  <a:pt x="233618" y="244451"/>
                </a:lnTo>
                <a:cubicBezTo>
                  <a:pt x="237117" y="246875"/>
                  <a:pt x="241695" y="241530"/>
                  <a:pt x="247353" y="228416"/>
                </a:cubicBezTo>
                <a:cubicBezTo>
                  <a:pt x="253009" y="215301"/>
                  <a:pt x="258086" y="195982"/>
                  <a:pt x="262582" y="170456"/>
                </a:cubicBezTo>
                <a:cubicBezTo>
                  <a:pt x="267077" y="144930"/>
                  <a:pt x="266206" y="132168"/>
                  <a:pt x="259968" y="132168"/>
                </a:cubicBezTo>
                <a:cubicBezTo>
                  <a:pt x="252296" y="132168"/>
                  <a:pt x="243319" y="133301"/>
                  <a:pt x="233037" y="135566"/>
                </a:cubicBezTo>
                <a:cubicBezTo>
                  <a:pt x="244739" y="144371"/>
                  <a:pt x="248406" y="150939"/>
                  <a:pt x="244040" y="155270"/>
                </a:cubicBezTo>
                <a:cubicBezTo>
                  <a:pt x="239673" y="159600"/>
                  <a:pt x="232765" y="168968"/>
                  <a:pt x="223314" y="183373"/>
                </a:cubicBezTo>
                <a:cubicBezTo>
                  <a:pt x="213864" y="197778"/>
                  <a:pt x="200439" y="213677"/>
                  <a:pt x="183036" y="231072"/>
                </a:cubicBezTo>
                <a:cubicBezTo>
                  <a:pt x="165635" y="248467"/>
                  <a:pt x="148896" y="259727"/>
                  <a:pt x="132821" y="264854"/>
                </a:cubicBezTo>
                <a:cubicBezTo>
                  <a:pt x="116746" y="269981"/>
                  <a:pt x="114436" y="267342"/>
                  <a:pt x="125894" y="256938"/>
                </a:cubicBezTo>
                <a:cubicBezTo>
                  <a:pt x="137352" y="246534"/>
                  <a:pt x="148936" y="235259"/>
                  <a:pt x="160645" y="223113"/>
                </a:cubicBezTo>
                <a:cubicBezTo>
                  <a:pt x="172353" y="210967"/>
                  <a:pt x="182828" y="198072"/>
                  <a:pt x="192071" y="184427"/>
                </a:cubicBezTo>
                <a:cubicBezTo>
                  <a:pt x="201313" y="170782"/>
                  <a:pt x="207071" y="160328"/>
                  <a:pt x="209344" y="153065"/>
                </a:cubicBezTo>
                <a:cubicBezTo>
                  <a:pt x="211616" y="145802"/>
                  <a:pt x="213162" y="141532"/>
                  <a:pt x="213979" y="140256"/>
                </a:cubicBezTo>
                <a:cubicBezTo>
                  <a:pt x="204730" y="142034"/>
                  <a:pt x="196685" y="143539"/>
                  <a:pt x="189845" y="144773"/>
                </a:cubicBezTo>
                <a:cubicBezTo>
                  <a:pt x="196155" y="148114"/>
                  <a:pt x="197750" y="151606"/>
                  <a:pt x="194631" y="155248"/>
                </a:cubicBezTo>
                <a:cubicBezTo>
                  <a:pt x="191511" y="158891"/>
                  <a:pt x="187955" y="163150"/>
                  <a:pt x="183962" y="168025"/>
                </a:cubicBezTo>
                <a:cubicBezTo>
                  <a:pt x="179968" y="172901"/>
                  <a:pt x="174264" y="178816"/>
                  <a:pt x="166850" y="185771"/>
                </a:cubicBezTo>
                <a:cubicBezTo>
                  <a:pt x="159436" y="192726"/>
                  <a:pt x="152456" y="198075"/>
                  <a:pt x="145910" y="201818"/>
                </a:cubicBezTo>
                <a:cubicBezTo>
                  <a:pt x="139364" y="205561"/>
                  <a:pt x="132427" y="208386"/>
                  <a:pt x="125098" y="210293"/>
                </a:cubicBezTo>
                <a:cubicBezTo>
                  <a:pt x="117771" y="212200"/>
                  <a:pt x="118255" y="208859"/>
                  <a:pt x="126551" y="200269"/>
                </a:cubicBezTo>
                <a:cubicBezTo>
                  <a:pt x="134847" y="191680"/>
                  <a:pt x="142174" y="183075"/>
                  <a:pt x="148534" y="174457"/>
                </a:cubicBezTo>
                <a:cubicBezTo>
                  <a:pt x="154894" y="165838"/>
                  <a:pt x="160419" y="159109"/>
                  <a:pt x="165108" y="154269"/>
                </a:cubicBezTo>
                <a:cubicBezTo>
                  <a:pt x="169797" y="149430"/>
                  <a:pt x="171719" y="147010"/>
                  <a:pt x="170873" y="147010"/>
                </a:cubicBezTo>
                <a:cubicBezTo>
                  <a:pt x="167402" y="147010"/>
                  <a:pt x="164068" y="145662"/>
                  <a:pt x="160870" y="142966"/>
                </a:cubicBezTo>
                <a:cubicBezTo>
                  <a:pt x="152954" y="152459"/>
                  <a:pt x="144081" y="158880"/>
                  <a:pt x="134251" y="162228"/>
                </a:cubicBezTo>
                <a:cubicBezTo>
                  <a:pt x="129336" y="163903"/>
                  <a:pt x="126566" y="163984"/>
                  <a:pt x="125941" y="162473"/>
                </a:cubicBezTo>
                <a:lnTo>
                  <a:pt x="126546" y="159344"/>
                </a:lnTo>
                <a:lnTo>
                  <a:pt x="111439" y="177189"/>
                </a:lnTo>
                <a:cubicBezTo>
                  <a:pt x="110622" y="202485"/>
                  <a:pt x="110213" y="223895"/>
                  <a:pt x="110213" y="241419"/>
                </a:cubicBezTo>
                <a:cubicBezTo>
                  <a:pt x="110213" y="257824"/>
                  <a:pt x="109493" y="270361"/>
                  <a:pt x="108052" y="279029"/>
                </a:cubicBezTo>
                <a:cubicBezTo>
                  <a:pt x="106610" y="287698"/>
                  <a:pt x="103362" y="293957"/>
                  <a:pt x="98308" y="297808"/>
                </a:cubicBezTo>
                <a:cubicBezTo>
                  <a:pt x="93253" y="301658"/>
                  <a:pt x="88549" y="297295"/>
                  <a:pt x="84197" y="284719"/>
                </a:cubicBezTo>
                <a:cubicBezTo>
                  <a:pt x="79844" y="272142"/>
                  <a:pt x="79016" y="261943"/>
                  <a:pt x="81712" y="254120"/>
                </a:cubicBezTo>
                <a:cubicBezTo>
                  <a:pt x="84408" y="246298"/>
                  <a:pt x="86208" y="225888"/>
                  <a:pt x="87112" y="192891"/>
                </a:cubicBezTo>
                <a:cubicBezTo>
                  <a:pt x="55721" y="217413"/>
                  <a:pt x="37390" y="232542"/>
                  <a:pt x="32120" y="238278"/>
                </a:cubicBezTo>
                <a:cubicBezTo>
                  <a:pt x="26850" y="244014"/>
                  <a:pt x="20652" y="244150"/>
                  <a:pt x="13525" y="238687"/>
                </a:cubicBezTo>
                <a:cubicBezTo>
                  <a:pt x="6398" y="233223"/>
                  <a:pt x="2031" y="228426"/>
                  <a:pt x="425" y="224296"/>
                </a:cubicBezTo>
                <a:cubicBezTo>
                  <a:pt x="-1181" y="220166"/>
                  <a:pt x="1766" y="217298"/>
                  <a:pt x="9266" y="215692"/>
                </a:cubicBezTo>
                <a:cubicBezTo>
                  <a:pt x="16765" y="214086"/>
                  <a:pt x="26187" y="210013"/>
                  <a:pt x="37530" y="203474"/>
                </a:cubicBezTo>
                <a:cubicBezTo>
                  <a:pt x="48874" y="196935"/>
                  <a:pt x="65852" y="185843"/>
                  <a:pt x="88466" y="170198"/>
                </a:cubicBezTo>
                <a:lnTo>
                  <a:pt x="88466" y="134856"/>
                </a:lnTo>
                <a:cubicBezTo>
                  <a:pt x="77812" y="138456"/>
                  <a:pt x="69136" y="139797"/>
                  <a:pt x="62439" y="138879"/>
                </a:cubicBezTo>
                <a:cubicBezTo>
                  <a:pt x="55742" y="137961"/>
                  <a:pt x="50859" y="136620"/>
                  <a:pt x="47791" y="134856"/>
                </a:cubicBezTo>
                <a:cubicBezTo>
                  <a:pt x="38011" y="145999"/>
                  <a:pt x="26822" y="154409"/>
                  <a:pt x="14224" y="160088"/>
                </a:cubicBezTo>
                <a:cubicBezTo>
                  <a:pt x="1626" y="165767"/>
                  <a:pt x="561" y="162329"/>
                  <a:pt x="11029" y="149774"/>
                </a:cubicBezTo>
                <a:cubicBezTo>
                  <a:pt x="21498" y="137219"/>
                  <a:pt x="30270" y="124582"/>
                  <a:pt x="37347" y="111862"/>
                </a:cubicBezTo>
                <a:cubicBezTo>
                  <a:pt x="44424" y="99142"/>
                  <a:pt x="47063" y="88071"/>
                  <a:pt x="45263" y="78650"/>
                </a:cubicBezTo>
                <a:cubicBezTo>
                  <a:pt x="43463" y="69228"/>
                  <a:pt x="49791" y="69013"/>
                  <a:pt x="64246" y="78005"/>
                </a:cubicBezTo>
                <a:cubicBezTo>
                  <a:pt x="78701" y="86996"/>
                  <a:pt x="83709" y="94231"/>
                  <a:pt x="79271" y="99709"/>
                </a:cubicBezTo>
                <a:cubicBezTo>
                  <a:pt x="74833" y="105187"/>
                  <a:pt x="67150" y="112357"/>
                  <a:pt x="56223" y="121219"/>
                </a:cubicBezTo>
                <a:cubicBezTo>
                  <a:pt x="54874" y="121219"/>
                  <a:pt x="57857" y="120358"/>
                  <a:pt x="65171" y="118638"/>
                </a:cubicBezTo>
                <a:cubicBezTo>
                  <a:pt x="72484" y="116917"/>
                  <a:pt x="80250" y="114565"/>
                  <a:pt x="88466" y="111582"/>
                </a:cubicBezTo>
                <a:cubicBezTo>
                  <a:pt x="88466" y="82271"/>
                  <a:pt x="88029" y="61944"/>
                  <a:pt x="87155" y="50601"/>
                </a:cubicBezTo>
                <a:cubicBezTo>
                  <a:pt x="86279" y="39257"/>
                  <a:pt x="84029" y="29743"/>
                  <a:pt x="80400" y="22056"/>
                </a:cubicBezTo>
                <a:cubicBezTo>
                  <a:pt x="76772" y="14370"/>
                  <a:pt x="78776" y="11229"/>
                  <a:pt x="86412" y="12635"/>
                </a:cubicBezTo>
                <a:close/>
                <a:moveTo>
                  <a:pt x="529360" y="7892"/>
                </a:moveTo>
                <a:cubicBezTo>
                  <a:pt x="535196" y="8845"/>
                  <a:pt x="542646" y="11136"/>
                  <a:pt x="551709" y="14764"/>
                </a:cubicBezTo>
                <a:cubicBezTo>
                  <a:pt x="560772" y="18392"/>
                  <a:pt x="564160" y="23282"/>
                  <a:pt x="561873" y="29434"/>
                </a:cubicBezTo>
                <a:cubicBezTo>
                  <a:pt x="559585" y="35586"/>
                  <a:pt x="557581" y="55828"/>
                  <a:pt x="555860" y="90158"/>
                </a:cubicBezTo>
                <a:cubicBezTo>
                  <a:pt x="565669" y="88509"/>
                  <a:pt x="577937" y="85397"/>
                  <a:pt x="592664" y="80823"/>
                </a:cubicBezTo>
                <a:cubicBezTo>
                  <a:pt x="607392" y="76248"/>
                  <a:pt x="619337" y="77994"/>
                  <a:pt x="628500" y="86060"/>
                </a:cubicBezTo>
                <a:cubicBezTo>
                  <a:pt x="637664" y="94127"/>
                  <a:pt x="636853" y="99329"/>
                  <a:pt x="626070" y="101666"/>
                </a:cubicBezTo>
                <a:cubicBezTo>
                  <a:pt x="615286" y="104003"/>
                  <a:pt x="592779" y="107173"/>
                  <a:pt x="558549" y="111174"/>
                </a:cubicBezTo>
                <a:cubicBezTo>
                  <a:pt x="575327" y="135107"/>
                  <a:pt x="593700" y="156614"/>
                  <a:pt x="613669" y="175694"/>
                </a:cubicBezTo>
                <a:cubicBezTo>
                  <a:pt x="633638" y="194773"/>
                  <a:pt x="651491" y="207870"/>
                  <a:pt x="667230" y="214982"/>
                </a:cubicBezTo>
                <a:cubicBezTo>
                  <a:pt x="682968" y="222095"/>
                  <a:pt x="685435" y="226942"/>
                  <a:pt x="674629" y="229523"/>
                </a:cubicBezTo>
                <a:cubicBezTo>
                  <a:pt x="663824" y="232105"/>
                  <a:pt x="651251" y="232689"/>
                  <a:pt x="636911" y="231276"/>
                </a:cubicBezTo>
                <a:cubicBezTo>
                  <a:pt x="622571" y="229864"/>
                  <a:pt x="612970" y="225275"/>
                  <a:pt x="608108" y="217510"/>
                </a:cubicBezTo>
                <a:cubicBezTo>
                  <a:pt x="603248" y="209745"/>
                  <a:pt x="596579" y="199172"/>
                  <a:pt x="588104" y="185793"/>
                </a:cubicBezTo>
                <a:cubicBezTo>
                  <a:pt x="579629" y="172413"/>
                  <a:pt x="568881" y="150939"/>
                  <a:pt x="555860" y="121369"/>
                </a:cubicBezTo>
                <a:lnTo>
                  <a:pt x="555860" y="200829"/>
                </a:lnTo>
                <a:cubicBezTo>
                  <a:pt x="560191" y="200097"/>
                  <a:pt x="564980" y="198792"/>
                  <a:pt x="570229" y="196914"/>
                </a:cubicBezTo>
                <a:cubicBezTo>
                  <a:pt x="575478" y="195035"/>
                  <a:pt x="581816" y="196971"/>
                  <a:pt x="589244" y="202721"/>
                </a:cubicBezTo>
                <a:cubicBezTo>
                  <a:pt x="596673" y="208472"/>
                  <a:pt x="596762" y="213430"/>
                  <a:pt x="589513" y="217596"/>
                </a:cubicBezTo>
                <a:cubicBezTo>
                  <a:pt x="582264" y="221762"/>
                  <a:pt x="571046" y="225035"/>
                  <a:pt x="555860" y="227415"/>
                </a:cubicBezTo>
                <a:cubicBezTo>
                  <a:pt x="556721" y="245943"/>
                  <a:pt x="556068" y="265069"/>
                  <a:pt x="553902" y="284794"/>
                </a:cubicBezTo>
                <a:cubicBezTo>
                  <a:pt x="551737" y="304519"/>
                  <a:pt x="546320" y="309348"/>
                  <a:pt x="537652" y="299281"/>
                </a:cubicBezTo>
                <a:cubicBezTo>
                  <a:pt x="528983" y="289214"/>
                  <a:pt x="525774" y="279244"/>
                  <a:pt x="528026" y="269371"/>
                </a:cubicBezTo>
                <a:cubicBezTo>
                  <a:pt x="530277" y="259498"/>
                  <a:pt x="531847" y="246603"/>
                  <a:pt x="532737" y="230685"/>
                </a:cubicBezTo>
                <a:cubicBezTo>
                  <a:pt x="521623" y="231588"/>
                  <a:pt x="510972" y="230402"/>
                  <a:pt x="500783" y="227125"/>
                </a:cubicBezTo>
                <a:cubicBezTo>
                  <a:pt x="490594" y="223848"/>
                  <a:pt x="489497" y="220496"/>
                  <a:pt x="497492" y="217069"/>
                </a:cubicBezTo>
                <a:cubicBezTo>
                  <a:pt x="505487" y="213642"/>
                  <a:pt x="517235" y="210300"/>
                  <a:pt x="532737" y="207045"/>
                </a:cubicBezTo>
                <a:lnTo>
                  <a:pt x="532737" y="136212"/>
                </a:lnTo>
                <a:cubicBezTo>
                  <a:pt x="525208" y="158382"/>
                  <a:pt x="513632" y="178196"/>
                  <a:pt x="498008" y="195655"/>
                </a:cubicBezTo>
                <a:cubicBezTo>
                  <a:pt x="482384" y="213115"/>
                  <a:pt x="467395" y="224895"/>
                  <a:pt x="453041" y="230997"/>
                </a:cubicBezTo>
                <a:lnTo>
                  <a:pt x="445069" y="233597"/>
                </a:lnTo>
                <a:lnTo>
                  <a:pt x="445023" y="235033"/>
                </a:lnTo>
                <a:cubicBezTo>
                  <a:pt x="443872" y="256142"/>
                  <a:pt x="441511" y="270807"/>
                  <a:pt x="437941" y="279029"/>
                </a:cubicBezTo>
                <a:cubicBezTo>
                  <a:pt x="433180" y="289992"/>
                  <a:pt x="427318" y="289458"/>
                  <a:pt x="420356" y="277427"/>
                </a:cubicBezTo>
                <a:cubicBezTo>
                  <a:pt x="413394" y="265395"/>
                  <a:pt x="411490" y="255644"/>
                  <a:pt x="414645" y="248173"/>
                </a:cubicBezTo>
                <a:cubicBezTo>
                  <a:pt x="417800" y="240702"/>
                  <a:pt x="420273" y="228222"/>
                  <a:pt x="422066" y="210734"/>
                </a:cubicBezTo>
                <a:cubicBezTo>
                  <a:pt x="423858" y="193246"/>
                  <a:pt x="424755" y="175575"/>
                  <a:pt x="424755" y="157722"/>
                </a:cubicBezTo>
                <a:cubicBezTo>
                  <a:pt x="424755" y="140686"/>
                  <a:pt x="424375" y="130812"/>
                  <a:pt x="423615" y="128102"/>
                </a:cubicBezTo>
                <a:cubicBezTo>
                  <a:pt x="415570" y="140836"/>
                  <a:pt x="405848" y="152448"/>
                  <a:pt x="394447" y="162938"/>
                </a:cubicBezTo>
                <a:cubicBezTo>
                  <a:pt x="383046" y="173428"/>
                  <a:pt x="371976" y="181269"/>
                  <a:pt x="361235" y="186460"/>
                </a:cubicBezTo>
                <a:cubicBezTo>
                  <a:pt x="350494" y="191651"/>
                  <a:pt x="350365" y="187736"/>
                  <a:pt x="360848" y="174715"/>
                </a:cubicBezTo>
                <a:cubicBezTo>
                  <a:pt x="371330" y="161694"/>
                  <a:pt x="382627" y="146669"/>
                  <a:pt x="394737" y="129640"/>
                </a:cubicBezTo>
                <a:cubicBezTo>
                  <a:pt x="406847" y="112611"/>
                  <a:pt x="417355" y="93912"/>
                  <a:pt x="426260" y="73541"/>
                </a:cubicBezTo>
                <a:cubicBezTo>
                  <a:pt x="435166" y="53171"/>
                  <a:pt x="438941" y="38476"/>
                  <a:pt x="437585" y="29456"/>
                </a:cubicBezTo>
                <a:cubicBezTo>
                  <a:pt x="436230" y="20436"/>
                  <a:pt x="441009" y="18098"/>
                  <a:pt x="451922" y="22444"/>
                </a:cubicBezTo>
                <a:cubicBezTo>
                  <a:pt x="462835" y="26789"/>
                  <a:pt x="470063" y="30936"/>
                  <a:pt x="473605" y="34887"/>
                </a:cubicBezTo>
                <a:cubicBezTo>
                  <a:pt x="477147" y="38838"/>
                  <a:pt x="477437" y="42495"/>
                  <a:pt x="474476" y="45857"/>
                </a:cubicBezTo>
                <a:cubicBezTo>
                  <a:pt x="471515" y="49220"/>
                  <a:pt x="467392" y="56186"/>
                  <a:pt x="462107" y="66755"/>
                </a:cubicBezTo>
                <a:cubicBezTo>
                  <a:pt x="456823" y="77323"/>
                  <a:pt x="446681" y="93428"/>
                  <a:pt x="431681" y="115067"/>
                </a:cubicBezTo>
                <a:cubicBezTo>
                  <a:pt x="446078" y="121061"/>
                  <a:pt x="452141" y="130210"/>
                  <a:pt x="449868" y="142514"/>
                </a:cubicBezTo>
                <a:cubicBezTo>
                  <a:pt x="447595" y="154818"/>
                  <a:pt x="446229" y="177906"/>
                  <a:pt x="445770" y="211777"/>
                </a:cubicBezTo>
                <a:lnTo>
                  <a:pt x="445301" y="226370"/>
                </a:lnTo>
                <a:lnTo>
                  <a:pt x="452008" y="218564"/>
                </a:lnTo>
                <a:cubicBezTo>
                  <a:pt x="465675" y="204173"/>
                  <a:pt x="479187" y="186732"/>
                  <a:pt x="492544" y="166240"/>
                </a:cubicBezTo>
                <a:cubicBezTo>
                  <a:pt x="505902" y="145748"/>
                  <a:pt x="515256" y="129436"/>
                  <a:pt x="520605" y="117304"/>
                </a:cubicBezTo>
                <a:cubicBezTo>
                  <a:pt x="512087" y="120014"/>
                  <a:pt x="503511" y="122043"/>
                  <a:pt x="494878" y="123391"/>
                </a:cubicBezTo>
                <a:cubicBezTo>
                  <a:pt x="486245" y="124739"/>
                  <a:pt x="478025" y="122183"/>
                  <a:pt x="470217" y="115723"/>
                </a:cubicBezTo>
                <a:cubicBezTo>
                  <a:pt x="462408" y="109263"/>
                  <a:pt x="463527" y="105430"/>
                  <a:pt x="473573" y="104226"/>
                </a:cubicBezTo>
                <a:cubicBezTo>
                  <a:pt x="483618" y="103021"/>
                  <a:pt x="493860" y="101512"/>
                  <a:pt x="504300" y="99698"/>
                </a:cubicBezTo>
                <a:cubicBezTo>
                  <a:pt x="514740" y="97884"/>
                  <a:pt x="524218" y="96267"/>
                  <a:pt x="532737" y="94847"/>
                </a:cubicBezTo>
                <a:cubicBezTo>
                  <a:pt x="532737" y="75015"/>
                  <a:pt x="532074" y="59341"/>
                  <a:pt x="530747" y="47826"/>
                </a:cubicBezTo>
                <a:cubicBezTo>
                  <a:pt x="529420" y="36311"/>
                  <a:pt x="527399" y="26538"/>
                  <a:pt x="524681" y="18507"/>
                </a:cubicBezTo>
                <a:cubicBezTo>
                  <a:pt x="521964" y="10477"/>
                  <a:pt x="523523" y="6938"/>
                  <a:pt x="529360" y="7892"/>
                </a:cubicBezTo>
                <a:close/>
                <a:moveTo>
                  <a:pt x="846927" y="5246"/>
                </a:moveTo>
                <a:cubicBezTo>
                  <a:pt x="856528" y="7132"/>
                  <a:pt x="863755" y="9458"/>
                  <a:pt x="868609" y="12226"/>
                </a:cubicBezTo>
                <a:cubicBezTo>
                  <a:pt x="873464" y="14994"/>
                  <a:pt x="875199" y="19138"/>
                  <a:pt x="873815" y="24659"/>
                </a:cubicBezTo>
                <a:cubicBezTo>
                  <a:pt x="872431" y="30180"/>
                  <a:pt x="871323" y="38963"/>
                  <a:pt x="870491" y="51009"/>
                </a:cubicBezTo>
                <a:cubicBezTo>
                  <a:pt x="886366" y="47596"/>
                  <a:pt x="897591" y="44269"/>
                  <a:pt x="904166" y="41028"/>
                </a:cubicBezTo>
                <a:cubicBezTo>
                  <a:pt x="910741" y="37788"/>
                  <a:pt x="918692" y="40000"/>
                  <a:pt x="928021" y="47664"/>
                </a:cubicBezTo>
                <a:cubicBezTo>
                  <a:pt x="937349" y="55329"/>
                  <a:pt x="934449" y="60531"/>
                  <a:pt x="919320" y="63270"/>
                </a:cubicBezTo>
                <a:cubicBezTo>
                  <a:pt x="904191" y="66009"/>
                  <a:pt x="887915" y="69358"/>
                  <a:pt x="870491" y="73315"/>
                </a:cubicBezTo>
                <a:lnTo>
                  <a:pt x="870491" y="91513"/>
                </a:lnTo>
                <a:cubicBezTo>
                  <a:pt x="879554" y="88918"/>
                  <a:pt x="888528" y="86243"/>
                  <a:pt x="897412" y="83490"/>
                </a:cubicBezTo>
                <a:cubicBezTo>
                  <a:pt x="906295" y="80736"/>
                  <a:pt x="913928" y="82690"/>
                  <a:pt x="920309" y="89351"/>
                </a:cubicBezTo>
                <a:cubicBezTo>
                  <a:pt x="926691" y="96012"/>
                  <a:pt x="923830" y="100953"/>
                  <a:pt x="911727" y="104172"/>
                </a:cubicBezTo>
                <a:cubicBezTo>
                  <a:pt x="899623" y="107391"/>
                  <a:pt x="885807" y="110629"/>
                  <a:pt x="870277" y="113884"/>
                </a:cubicBezTo>
                <a:lnTo>
                  <a:pt x="869137" y="134706"/>
                </a:lnTo>
                <a:cubicBezTo>
                  <a:pt x="897143" y="129400"/>
                  <a:pt x="916645" y="125148"/>
                  <a:pt x="927644" y="121950"/>
                </a:cubicBezTo>
                <a:cubicBezTo>
                  <a:pt x="938643" y="118752"/>
                  <a:pt x="948513" y="120523"/>
                  <a:pt x="957254" y="127263"/>
                </a:cubicBezTo>
                <a:cubicBezTo>
                  <a:pt x="965994" y="134003"/>
                  <a:pt x="968267" y="138517"/>
                  <a:pt x="964072" y="140804"/>
                </a:cubicBezTo>
                <a:cubicBezTo>
                  <a:pt x="959877" y="143091"/>
                  <a:pt x="953650" y="144697"/>
                  <a:pt x="945390" y="145622"/>
                </a:cubicBezTo>
                <a:cubicBezTo>
                  <a:pt x="937131" y="146547"/>
                  <a:pt x="924332" y="148121"/>
                  <a:pt x="906995" y="150344"/>
                </a:cubicBezTo>
                <a:cubicBezTo>
                  <a:pt x="889657" y="152567"/>
                  <a:pt x="869388" y="155535"/>
                  <a:pt x="846185" y="159249"/>
                </a:cubicBezTo>
                <a:cubicBezTo>
                  <a:pt x="849871" y="160540"/>
                  <a:pt x="852839" y="162318"/>
                  <a:pt x="855090" y="164584"/>
                </a:cubicBezTo>
                <a:cubicBezTo>
                  <a:pt x="857255" y="169058"/>
                  <a:pt x="856987" y="172134"/>
                  <a:pt x="854283" y="173812"/>
                </a:cubicBezTo>
                <a:cubicBezTo>
                  <a:pt x="851581" y="175489"/>
                  <a:pt x="851656" y="177454"/>
                  <a:pt x="854509" y="179705"/>
                </a:cubicBezTo>
                <a:cubicBezTo>
                  <a:pt x="857363" y="181957"/>
                  <a:pt x="865996" y="188102"/>
                  <a:pt x="880408" y="198140"/>
                </a:cubicBezTo>
                <a:cubicBezTo>
                  <a:pt x="892755" y="184072"/>
                  <a:pt x="899789" y="175314"/>
                  <a:pt x="901509" y="171865"/>
                </a:cubicBezTo>
                <a:cubicBezTo>
                  <a:pt x="903230" y="168416"/>
                  <a:pt x="904399" y="164060"/>
                  <a:pt x="905016" y="158797"/>
                </a:cubicBezTo>
                <a:cubicBezTo>
                  <a:pt x="905632" y="153535"/>
                  <a:pt x="913079" y="154420"/>
                  <a:pt x="927354" y="161454"/>
                </a:cubicBezTo>
                <a:cubicBezTo>
                  <a:pt x="941630" y="168488"/>
                  <a:pt x="943709" y="174496"/>
                  <a:pt x="933592" y="179480"/>
                </a:cubicBezTo>
                <a:cubicBezTo>
                  <a:pt x="923475" y="184463"/>
                  <a:pt x="909640" y="193558"/>
                  <a:pt x="892088" y="206765"/>
                </a:cubicBezTo>
                <a:cubicBezTo>
                  <a:pt x="900778" y="212172"/>
                  <a:pt x="910110" y="218277"/>
                  <a:pt x="920084" y="225081"/>
                </a:cubicBezTo>
                <a:cubicBezTo>
                  <a:pt x="930057" y="231886"/>
                  <a:pt x="942056" y="238579"/>
                  <a:pt x="956081" y="245161"/>
                </a:cubicBezTo>
                <a:cubicBezTo>
                  <a:pt x="970106" y="251743"/>
                  <a:pt x="984640" y="255974"/>
                  <a:pt x="999682" y="257852"/>
                </a:cubicBezTo>
                <a:cubicBezTo>
                  <a:pt x="1014726" y="259731"/>
                  <a:pt x="1022598" y="262298"/>
                  <a:pt x="1023301" y="265553"/>
                </a:cubicBezTo>
                <a:cubicBezTo>
                  <a:pt x="1024003" y="268808"/>
                  <a:pt x="1016848" y="271676"/>
                  <a:pt x="1001833" y="274157"/>
                </a:cubicBezTo>
                <a:cubicBezTo>
                  <a:pt x="986820" y="276638"/>
                  <a:pt x="974003" y="278337"/>
                  <a:pt x="963384" y="279255"/>
                </a:cubicBezTo>
                <a:cubicBezTo>
                  <a:pt x="952765" y="280173"/>
                  <a:pt x="943376" y="277534"/>
                  <a:pt x="935216" y="271339"/>
                </a:cubicBezTo>
                <a:cubicBezTo>
                  <a:pt x="927056" y="265144"/>
                  <a:pt x="915778" y="255526"/>
                  <a:pt x="901380" y="242483"/>
                </a:cubicBezTo>
                <a:cubicBezTo>
                  <a:pt x="886983" y="229441"/>
                  <a:pt x="866828" y="210666"/>
                  <a:pt x="840915" y="186159"/>
                </a:cubicBezTo>
                <a:lnTo>
                  <a:pt x="827299" y="200527"/>
                </a:lnTo>
                <a:cubicBezTo>
                  <a:pt x="839890" y="206608"/>
                  <a:pt x="845030" y="211806"/>
                  <a:pt x="842722" y="216122"/>
                </a:cubicBezTo>
                <a:cubicBezTo>
                  <a:pt x="840413" y="220439"/>
                  <a:pt x="838832" y="226243"/>
                  <a:pt x="837978" y="233535"/>
                </a:cubicBezTo>
                <a:cubicBezTo>
                  <a:pt x="837125" y="240827"/>
                  <a:pt x="836875" y="247775"/>
                  <a:pt x="837226" y="254378"/>
                </a:cubicBezTo>
                <a:cubicBezTo>
                  <a:pt x="837577" y="260982"/>
                  <a:pt x="843629" y="261265"/>
                  <a:pt x="855380" y="255228"/>
                </a:cubicBezTo>
                <a:cubicBezTo>
                  <a:pt x="867132" y="249191"/>
                  <a:pt x="877088" y="244240"/>
                  <a:pt x="885247" y="240375"/>
                </a:cubicBezTo>
                <a:cubicBezTo>
                  <a:pt x="893407" y="236511"/>
                  <a:pt x="894540" y="238504"/>
                  <a:pt x="888646" y="246355"/>
                </a:cubicBezTo>
                <a:cubicBezTo>
                  <a:pt x="882752" y="254206"/>
                  <a:pt x="872929" y="263900"/>
                  <a:pt x="859177" y="275437"/>
                </a:cubicBezTo>
                <a:cubicBezTo>
                  <a:pt x="845425" y="286974"/>
                  <a:pt x="836365" y="296575"/>
                  <a:pt x="831999" y="304239"/>
                </a:cubicBezTo>
                <a:cubicBezTo>
                  <a:pt x="827632" y="311904"/>
                  <a:pt x="822559" y="313080"/>
                  <a:pt x="816781" y="307767"/>
                </a:cubicBezTo>
                <a:cubicBezTo>
                  <a:pt x="811001" y="302454"/>
                  <a:pt x="807008" y="298281"/>
                  <a:pt x="804799" y="295248"/>
                </a:cubicBezTo>
                <a:cubicBezTo>
                  <a:pt x="802591" y="292215"/>
                  <a:pt x="803964" y="286221"/>
                  <a:pt x="808918" y="277265"/>
                </a:cubicBezTo>
                <a:cubicBezTo>
                  <a:pt x="813873" y="268310"/>
                  <a:pt x="816573" y="255698"/>
                  <a:pt x="817017" y="239429"/>
                </a:cubicBezTo>
                <a:cubicBezTo>
                  <a:pt x="817462" y="223160"/>
                  <a:pt x="817454" y="213046"/>
                  <a:pt x="816995" y="209089"/>
                </a:cubicBezTo>
                <a:cubicBezTo>
                  <a:pt x="789190" y="238515"/>
                  <a:pt x="762330" y="256895"/>
                  <a:pt x="736418" y="264230"/>
                </a:cubicBezTo>
                <a:cubicBezTo>
                  <a:pt x="710505" y="271565"/>
                  <a:pt x="707390" y="268851"/>
                  <a:pt x="727071" y="256089"/>
                </a:cubicBezTo>
                <a:cubicBezTo>
                  <a:pt x="746753" y="243326"/>
                  <a:pt x="768368" y="225623"/>
                  <a:pt x="791914" y="202980"/>
                </a:cubicBezTo>
                <a:cubicBezTo>
                  <a:pt x="808251" y="187299"/>
                  <a:pt x="818938" y="175667"/>
                  <a:pt x="823974" y="168084"/>
                </a:cubicBezTo>
                <a:lnTo>
                  <a:pt x="826682" y="162732"/>
                </a:lnTo>
                <a:lnTo>
                  <a:pt x="796703" y="169596"/>
                </a:lnTo>
                <a:cubicBezTo>
                  <a:pt x="788065" y="171618"/>
                  <a:pt x="782062" y="173080"/>
                  <a:pt x="778696" y="173984"/>
                </a:cubicBezTo>
                <a:cubicBezTo>
                  <a:pt x="771963" y="175791"/>
                  <a:pt x="763506" y="172930"/>
                  <a:pt x="753325" y="165401"/>
                </a:cubicBezTo>
                <a:cubicBezTo>
                  <a:pt x="743144" y="157872"/>
                  <a:pt x="744470" y="153814"/>
                  <a:pt x="757304" y="153226"/>
                </a:cubicBezTo>
                <a:cubicBezTo>
                  <a:pt x="770139" y="152638"/>
                  <a:pt x="798812" y="148057"/>
                  <a:pt x="843324" y="139481"/>
                </a:cubicBezTo>
                <a:lnTo>
                  <a:pt x="843324" y="118659"/>
                </a:lnTo>
                <a:cubicBezTo>
                  <a:pt x="834720" y="120466"/>
                  <a:pt x="826847" y="121818"/>
                  <a:pt x="819706" y="122714"/>
                </a:cubicBezTo>
                <a:cubicBezTo>
                  <a:pt x="812564" y="123610"/>
                  <a:pt x="805043" y="121660"/>
                  <a:pt x="797141" y="116863"/>
                </a:cubicBezTo>
                <a:cubicBezTo>
                  <a:pt x="789240" y="112066"/>
                  <a:pt x="790932" y="108470"/>
                  <a:pt x="802218" y="106076"/>
                </a:cubicBezTo>
                <a:cubicBezTo>
                  <a:pt x="813504" y="103681"/>
                  <a:pt x="827205" y="100469"/>
                  <a:pt x="843324" y="96439"/>
                </a:cubicBezTo>
                <a:lnTo>
                  <a:pt x="843324" y="76822"/>
                </a:lnTo>
                <a:cubicBezTo>
                  <a:pt x="831336" y="78571"/>
                  <a:pt x="821071" y="80582"/>
                  <a:pt x="812532" y="82855"/>
                </a:cubicBezTo>
                <a:cubicBezTo>
                  <a:pt x="803993" y="85128"/>
                  <a:pt x="795291" y="83379"/>
                  <a:pt x="786429" y="77607"/>
                </a:cubicBezTo>
                <a:cubicBezTo>
                  <a:pt x="777567" y="71835"/>
                  <a:pt x="780894" y="67310"/>
                  <a:pt x="796410" y="64034"/>
                </a:cubicBezTo>
                <a:cubicBezTo>
                  <a:pt x="811926" y="60757"/>
                  <a:pt x="827564" y="58007"/>
                  <a:pt x="843324" y="55785"/>
                </a:cubicBezTo>
                <a:cubicBezTo>
                  <a:pt x="843324" y="45847"/>
                  <a:pt x="842894" y="37633"/>
                  <a:pt x="842033" y="31144"/>
                </a:cubicBezTo>
                <a:cubicBezTo>
                  <a:pt x="841173" y="24655"/>
                  <a:pt x="839374" y="18245"/>
                  <a:pt x="836634" y="11914"/>
                </a:cubicBezTo>
                <a:cubicBezTo>
                  <a:pt x="833896" y="5583"/>
                  <a:pt x="837326" y="3360"/>
                  <a:pt x="846927" y="5246"/>
                </a:cubicBezTo>
                <a:close/>
                <a:moveTo>
                  <a:pt x="2282958" y="2439"/>
                </a:moveTo>
                <a:cubicBezTo>
                  <a:pt x="2287131" y="2439"/>
                  <a:pt x="2294936" y="4536"/>
                  <a:pt x="2306372" y="8731"/>
                </a:cubicBezTo>
                <a:cubicBezTo>
                  <a:pt x="2317808" y="12925"/>
                  <a:pt x="2321856" y="17571"/>
                  <a:pt x="2318515" y="22669"/>
                </a:cubicBezTo>
                <a:cubicBezTo>
                  <a:pt x="2315173" y="27767"/>
                  <a:pt x="2312119" y="34002"/>
                  <a:pt x="2309351" y="41373"/>
                </a:cubicBezTo>
                <a:cubicBezTo>
                  <a:pt x="2306583" y="48743"/>
                  <a:pt x="2303214" y="55555"/>
                  <a:pt x="2299241" y="61807"/>
                </a:cubicBezTo>
                <a:cubicBezTo>
                  <a:pt x="2314055" y="60058"/>
                  <a:pt x="2330245" y="57832"/>
                  <a:pt x="2347811" y="55128"/>
                </a:cubicBezTo>
                <a:cubicBezTo>
                  <a:pt x="2365378" y="52425"/>
                  <a:pt x="2379435" y="50163"/>
                  <a:pt x="2389982" y="48342"/>
                </a:cubicBezTo>
                <a:cubicBezTo>
                  <a:pt x="2400530" y="46521"/>
                  <a:pt x="2410955" y="46567"/>
                  <a:pt x="2421258" y="48482"/>
                </a:cubicBezTo>
                <a:cubicBezTo>
                  <a:pt x="2431562" y="50396"/>
                  <a:pt x="2439220" y="54967"/>
                  <a:pt x="2444232" y="62195"/>
                </a:cubicBezTo>
                <a:cubicBezTo>
                  <a:pt x="2449244" y="69422"/>
                  <a:pt x="2448433" y="73667"/>
                  <a:pt x="2441801" y="74929"/>
                </a:cubicBezTo>
                <a:cubicBezTo>
                  <a:pt x="2435169" y="76191"/>
                  <a:pt x="2424571" y="76370"/>
                  <a:pt x="2410009" y="75466"/>
                </a:cubicBezTo>
                <a:cubicBezTo>
                  <a:pt x="2395446" y="74563"/>
                  <a:pt x="2378643" y="74782"/>
                  <a:pt x="2359599" y="76123"/>
                </a:cubicBezTo>
                <a:cubicBezTo>
                  <a:pt x="2340556" y="77463"/>
                  <a:pt x="2318644" y="79840"/>
                  <a:pt x="2293864" y="83253"/>
                </a:cubicBezTo>
                <a:cubicBezTo>
                  <a:pt x="2286335" y="100017"/>
                  <a:pt x="2278677" y="113705"/>
                  <a:pt x="2270891" y="124316"/>
                </a:cubicBezTo>
                <a:cubicBezTo>
                  <a:pt x="2272941" y="125836"/>
                  <a:pt x="2281764" y="124829"/>
                  <a:pt x="2297359" y="121294"/>
                </a:cubicBezTo>
                <a:cubicBezTo>
                  <a:pt x="2312954" y="117759"/>
                  <a:pt x="2323652" y="114834"/>
                  <a:pt x="2329452" y="112518"/>
                </a:cubicBezTo>
                <a:cubicBezTo>
                  <a:pt x="2335253" y="110202"/>
                  <a:pt x="2341663" y="110238"/>
                  <a:pt x="2348683" y="112626"/>
                </a:cubicBezTo>
                <a:cubicBezTo>
                  <a:pt x="2355702" y="115013"/>
                  <a:pt x="2362037" y="117792"/>
                  <a:pt x="2367687" y="120961"/>
                </a:cubicBezTo>
                <a:cubicBezTo>
                  <a:pt x="2373337" y="124130"/>
                  <a:pt x="2374585" y="130913"/>
                  <a:pt x="2371430" y="141310"/>
                </a:cubicBezTo>
                <a:cubicBezTo>
                  <a:pt x="2368275" y="151706"/>
                  <a:pt x="2367142" y="162870"/>
                  <a:pt x="2368031" y="174801"/>
                </a:cubicBezTo>
                <a:cubicBezTo>
                  <a:pt x="2368920" y="186732"/>
                  <a:pt x="2369813" y="200789"/>
                  <a:pt x="2370709" y="216972"/>
                </a:cubicBezTo>
                <a:cubicBezTo>
                  <a:pt x="2371606" y="233155"/>
                  <a:pt x="2372516" y="247911"/>
                  <a:pt x="2373441" y="261240"/>
                </a:cubicBezTo>
                <a:cubicBezTo>
                  <a:pt x="2374366" y="274570"/>
                  <a:pt x="2372896" y="285827"/>
                  <a:pt x="2369031" y="295011"/>
                </a:cubicBezTo>
                <a:cubicBezTo>
                  <a:pt x="2365167" y="304196"/>
                  <a:pt x="2359348" y="311747"/>
                  <a:pt x="2351576" y="317662"/>
                </a:cubicBezTo>
                <a:cubicBezTo>
                  <a:pt x="2343804" y="323577"/>
                  <a:pt x="2338788" y="322369"/>
                  <a:pt x="2336529" y="314037"/>
                </a:cubicBezTo>
                <a:cubicBezTo>
                  <a:pt x="2334271" y="305706"/>
                  <a:pt x="2328589" y="295779"/>
                  <a:pt x="2319483" y="284256"/>
                </a:cubicBezTo>
                <a:cubicBezTo>
                  <a:pt x="2310377" y="272734"/>
                  <a:pt x="2310516" y="268346"/>
                  <a:pt x="2319902" y="271092"/>
                </a:cubicBezTo>
                <a:cubicBezTo>
                  <a:pt x="2329287" y="273838"/>
                  <a:pt x="2335587" y="275190"/>
                  <a:pt x="2338799" y="275147"/>
                </a:cubicBezTo>
                <a:cubicBezTo>
                  <a:pt x="2342011" y="275104"/>
                  <a:pt x="2343617" y="264757"/>
                  <a:pt x="2343617" y="244107"/>
                </a:cubicBezTo>
                <a:cubicBezTo>
                  <a:pt x="2343617" y="220030"/>
                  <a:pt x="2342750" y="195874"/>
                  <a:pt x="2341014" y="171639"/>
                </a:cubicBezTo>
                <a:cubicBezTo>
                  <a:pt x="2339279" y="147404"/>
                  <a:pt x="2335877" y="134541"/>
                  <a:pt x="2330808" y="133050"/>
                </a:cubicBezTo>
                <a:cubicBezTo>
                  <a:pt x="2325738" y="131558"/>
                  <a:pt x="2307114" y="134161"/>
                  <a:pt x="2274935" y="140858"/>
                </a:cubicBezTo>
                <a:lnTo>
                  <a:pt x="2274935" y="168434"/>
                </a:lnTo>
                <a:cubicBezTo>
                  <a:pt x="2281431" y="168520"/>
                  <a:pt x="2291254" y="166742"/>
                  <a:pt x="2304404" y="163099"/>
                </a:cubicBezTo>
                <a:cubicBezTo>
                  <a:pt x="2317554" y="159457"/>
                  <a:pt x="2326054" y="161070"/>
                  <a:pt x="2329904" y="167939"/>
                </a:cubicBezTo>
                <a:cubicBezTo>
                  <a:pt x="2333755" y="174808"/>
                  <a:pt x="2329216" y="179562"/>
                  <a:pt x="2316288" y="182201"/>
                </a:cubicBezTo>
                <a:cubicBezTo>
                  <a:pt x="2303361" y="184839"/>
                  <a:pt x="2289576" y="186159"/>
                  <a:pt x="2274935" y="186159"/>
                </a:cubicBezTo>
                <a:cubicBezTo>
                  <a:pt x="2274935" y="195222"/>
                  <a:pt x="2274038" y="204614"/>
                  <a:pt x="2272246" y="214337"/>
                </a:cubicBezTo>
                <a:cubicBezTo>
                  <a:pt x="2284937" y="214409"/>
                  <a:pt x="2296445" y="212627"/>
                  <a:pt x="2306770" y="208992"/>
                </a:cubicBezTo>
                <a:cubicBezTo>
                  <a:pt x="2317095" y="205356"/>
                  <a:pt x="2324943" y="207199"/>
                  <a:pt x="2330313" y="214520"/>
                </a:cubicBezTo>
                <a:cubicBezTo>
                  <a:pt x="2335683" y="221841"/>
                  <a:pt x="2329535" y="227042"/>
                  <a:pt x="2311868" y="230126"/>
                </a:cubicBezTo>
                <a:cubicBezTo>
                  <a:pt x="2294201" y="233209"/>
                  <a:pt x="2280850" y="232951"/>
                  <a:pt x="2271816" y="229351"/>
                </a:cubicBezTo>
                <a:cubicBezTo>
                  <a:pt x="2270210" y="252597"/>
                  <a:pt x="2265832" y="271006"/>
                  <a:pt x="2258684" y="284579"/>
                </a:cubicBezTo>
                <a:cubicBezTo>
                  <a:pt x="2251535" y="298152"/>
                  <a:pt x="2245233" y="300264"/>
                  <a:pt x="2239776" y="290914"/>
                </a:cubicBezTo>
                <a:cubicBezTo>
                  <a:pt x="2234320" y="281564"/>
                  <a:pt x="2233628" y="272225"/>
                  <a:pt x="2237700" y="262897"/>
                </a:cubicBezTo>
                <a:cubicBezTo>
                  <a:pt x="2241773" y="253568"/>
                  <a:pt x="2244921" y="243129"/>
                  <a:pt x="2247143" y="231578"/>
                </a:cubicBezTo>
                <a:cubicBezTo>
                  <a:pt x="2249366" y="220027"/>
                  <a:pt x="2251151" y="203736"/>
                  <a:pt x="2252499" y="182706"/>
                </a:cubicBezTo>
                <a:cubicBezTo>
                  <a:pt x="2253847" y="161676"/>
                  <a:pt x="2254464" y="148429"/>
                  <a:pt x="2254349" y="142966"/>
                </a:cubicBezTo>
                <a:cubicBezTo>
                  <a:pt x="2244024" y="161795"/>
                  <a:pt x="2231738" y="178096"/>
                  <a:pt x="2217491" y="191870"/>
                </a:cubicBezTo>
                <a:cubicBezTo>
                  <a:pt x="2203244" y="205643"/>
                  <a:pt x="2186058" y="217133"/>
                  <a:pt x="2165931" y="226340"/>
                </a:cubicBezTo>
                <a:cubicBezTo>
                  <a:pt x="2145805" y="235546"/>
                  <a:pt x="2144410" y="232463"/>
                  <a:pt x="2161747" y="217090"/>
                </a:cubicBezTo>
                <a:cubicBezTo>
                  <a:pt x="2179085" y="201718"/>
                  <a:pt x="2197125" y="182649"/>
                  <a:pt x="2215867" y="159884"/>
                </a:cubicBezTo>
                <a:cubicBezTo>
                  <a:pt x="2234610" y="137119"/>
                  <a:pt x="2251546" y="112127"/>
                  <a:pt x="2266675" y="84909"/>
                </a:cubicBezTo>
                <a:cubicBezTo>
                  <a:pt x="2232244" y="89369"/>
                  <a:pt x="2210017" y="92736"/>
                  <a:pt x="2199993" y="95009"/>
                </a:cubicBezTo>
                <a:cubicBezTo>
                  <a:pt x="2189969" y="97282"/>
                  <a:pt x="2180354" y="94754"/>
                  <a:pt x="2171147" y="87426"/>
                </a:cubicBezTo>
                <a:cubicBezTo>
                  <a:pt x="2161941" y="80098"/>
                  <a:pt x="2159930" y="76036"/>
                  <a:pt x="2165114" y="75241"/>
                </a:cubicBezTo>
                <a:cubicBezTo>
                  <a:pt x="2170298" y="74445"/>
                  <a:pt x="2180081" y="73821"/>
                  <a:pt x="2194464" y="73369"/>
                </a:cubicBezTo>
                <a:cubicBezTo>
                  <a:pt x="2208848" y="72917"/>
                  <a:pt x="2234531" y="70118"/>
                  <a:pt x="2271515" y="64969"/>
                </a:cubicBezTo>
                <a:cubicBezTo>
                  <a:pt x="2281782" y="39860"/>
                  <a:pt x="2284894" y="23161"/>
                  <a:pt x="2280850" y="14872"/>
                </a:cubicBezTo>
                <a:cubicBezTo>
                  <a:pt x="2276806" y="6583"/>
                  <a:pt x="2277509" y="2439"/>
                  <a:pt x="2282958" y="2439"/>
                </a:cubicBezTo>
                <a:close/>
                <a:moveTo>
                  <a:pt x="1568583" y="2439"/>
                </a:moveTo>
                <a:cubicBezTo>
                  <a:pt x="1572756" y="2439"/>
                  <a:pt x="1580561" y="4536"/>
                  <a:pt x="1591998" y="8731"/>
                </a:cubicBezTo>
                <a:cubicBezTo>
                  <a:pt x="1603433" y="12925"/>
                  <a:pt x="1607481" y="17571"/>
                  <a:pt x="1604140" y="22669"/>
                </a:cubicBezTo>
                <a:cubicBezTo>
                  <a:pt x="1600799" y="27767"/>
                  <a:pt x="1597744" y="34002"/>
                  <a:pt x="1594976" y="41373"/>
                </a:cubicBezTo>
                <a:cubicBezTo>
                  <a:pt x="1592209" y="48743"/>
                  <a:pt x="1588839" y="55555"/>
                  <a:pt x="1584867" y="61807"/>
                </a:cubicBezTo>
                <a:cubicBezTo>
                  <a:pt x="1599680" y="60058"/>
                  <a:pt x="1615870" y="57832"/>
                  <a:pt x="1633437" y="55128"/>
                </a:cubicBezTo>
                <a:cubicBezTo>
                  <a:pt x="1651004" y="52425"/>
                  <a:pt x="1665060" y="50163"/>
                  <a:pt x="1675608" y="48342"/>
                </a:cubicBezTo>
                <a:cubicBezTo>
                  <a:pt x="1686155" y="46521"/>
                  <a:pt x="1696581" y="46567"/>
                  <a:pt x="1706884" y="48482"/>
                </a:cubicBezTo>
                <a:cubicBezTo>
                  <a:pt x="1717187" y="50396"/>
                  <a:pt x="1724845" y="54967"/>
                  <a:pt x="1729857" y="62195"/>
                </a:cubicBezTo>
                <a:cubicBezTo>
                  <a:pt x="1734869" y="69422"/>
                  <a:pt x="1734058" y="73667"/>
                  <a:pt x="1727426" y="74929"/>
                </a:cubicBezTo>
                <a:cubicBezTo>
                  <a:pt x="1720794" y="76191"/>
                  <a:pt x="1710196" y="76370"/>
                  <a:pt x="1695634" y="75466"/>
                </a:cubicBezTo>
                <a:cubicBezTo>
                  <a:pt x="1681071" y="74563"/>
                  <a:pt x="1664268" y="74782"/>
                  <a:pt x="1645225" y="76123"/>
                </a:cubicBezTo>
                <a:cubicBezTo>
                  <a:pt x="1626181" y="77463"/>
                  <a:pt x="1604269" y="79840"/>
                  <a:pt x="1579489" y="83253"/>
                </a:cubicBezTo>
                <a:cubicBezTo>
                  <a:pt x="1571960" y="100017"/>
                  <a:pt x="1564303" y="113705"/>
                  <a:pt x="1556516" y="124316"/>
                </a:cubicBezTo>
                <a:cubicBezTo>
                  <a:pt x="1558567" y="125836"/>
                  <a:pt x="1567389" y="124829"/>
                  <a:pt x="1582984" y="121294"/>
                </a:cubicBezTo>
                <a:cubicBezTo>
                  <a:pt x="1598579" y="117759"/>
                  <a:pt x="1609277" y="114834"/>
                  <a:pt x="1615078" y="112518"/>
                </a:cubicBezTo>
                <a:cubicBezTo>
                  <a:pt x="1620878" y="110202"/>
                  <a:pt x="1627289" y="110238"/>
                  <a:pt x="1634308" y="112626"/>
                </a:cubicBezTo>
                <a:cubicBezTo>
                  <a:pt x="1641328" y="115013"/>
                  <a:pt x="1647663" y="117792"/>
                  <a:pt x="1653312" y="120961"/>
                </a:cubicBezTo>
                <a:cubicBezTo>
                  <a:pt x="1658962" y="124130"/>
                  <a:pt x="1660210" y="130913"/>
                  <a:pt x="1657056" y="141310"/>
                </a:cubicBezTo>
                <a:cubicBezTo>
                  <a:pt x="1653900" y="151706"/>
                  <a:pt x="1652767" y="162870"/>
                  <a:pt x="1653657" y="174801"/>
                </a:cubicBezTo>
                <a:cubicBezTo>
                  <a:pt x="1654546" y="186732"/>
                  <a:pt x="1655438" y="200789"/>
                  <a:pt x="1656335" y="216972"/>
                </a:cubicBezTo>
                <a:cubicBezTo>
                  <a:pt x="1657231" y="233155"/>
                  <a:pt x="1658141" y="247911"/>
                  <a:pt x="1659066" y="261240"/>
                </a:cubicBezTo>
                <a:cubicBezTo>
                  <a:pt x="1659992" y="274570"/>
                  <a:pt x="1658521" y="285827"/>
                  <a:pt x="1654657" y="295011"/>
                </a:cubicBezTo>
                <a:cubicBezTo>
                  <a:pt x="1650792" y="304196"/>
                  <a:pt x="1644974" y="311747"/>
                  <a:pt x="1637201" y="317662"/>
                </a:cubicBezTo>
                <a:cubicBezTo>
                  <a:pt x="1629429" y="323577"/>
                  <a:pt x="1624413" y="322369"/>
                  <a:pt x="1622155" y="314037"/>
                </a:cubicBezTo>
                <a:cubicBezTo>
                  <a:pt x="1619896" y="305706"/>
                  <a:pt x="1614214" y="295779"/>
                  <a:pt x="1605108" y="284256"/>
                </a:cubicBezTo>
                <a:cubicBezTo>
                  <a:pt x="1596002" y="272734"/>
                  <a:pt x="1596141" y="268346"/>
                  <a:pt x="1605528" y="271092"/>
                </a:cubicBezTo>
                <a:cubicBezTo>
                  <a:pt x="1614913" y="273838"/>
                  <a:pt x="1621212" y="275190"/>
                  <a:pt x="1624424" y="275147"/>
                </a:cubicBezTo>
                <a:cubicBezTo>
                  <a:pt x="1627636" y="275104"/>
                  <a:pt x="1629242" y="264757"/>
                  <a:pt x="1629242" y="244107"/>
                </a:cubicBezTo>
                <a:cubicBezTo>
                  <a:pt x="1629242" y="220030"/>
                  <a:pt x="1628375" y="195874"/>
                  <a:pt x="1626640" y="171639"/>
                </a:cubicBezTo>
                <a:cubicBezTo>
                  <a:pt x="1624904" y="147404"/>
                  <a:pt x="1621503" y="134541"/>
                  <a:pt x="1616433" y="133050"/>
                </a:cubicBezTo>
                <a:cubicBezTo>
                  <a:pt x="1611364" y="131558"/>
                  <a:pt x="1592740" y="134161"/>
                  <a:pt x="1560560" y="140858"/>
                </a:cubicBezTo>
                <a:lnTo>
                  <a:pt x="1560560" y="168434"/>
                </a:lnTo>
                <a:cubicBezTo>
                  <a:pt x="1567056" y="168520"/>
                  <a:pt x="1576879" y="166742"/>
                  <a:pt x="1590029" y="163099"/>
                </a:cubicBezTo>
                <a:cubicBezTo>
                  <a:pt x="1603179" y="159457"/>
                  <a:pt x="1611679" y="161070"/>
                  <a:pt x="1615529" y="167939"/>
                </a:cubicBezTo>
                <a:cubicBezTo>
                  <a:pt x="1619380" y="174808"/>
                  <a:pt x="1614842" y="179562"/>
                  <a:pt x="1601913" y="182201"/>
                </a:cubicBezTo>
                <a:cubicBezTo>
                  <a:pt x="1588986" y="184839"/>
                  <a:pt x="1575201" y="186159"/>
                  <a:pt x="1560560" y="186159"/>
                </a:cubicBezTo>
                <a:cubicBezTo>
                  <a:pt x="1560560" y="195222"/>
                  <a:pt x="1559664" y="204614"/>
                  <a:pt x="1557871" y="214337"/>
                </a:cubicBezTo>
                <a:cubicBezTo>
                  <a:pt x="1570562" y="214409"/>
                  <a:pt x="1582070" y="212627"/>
                  <a:pt x="1592395" y="208992"/>
                </a:cubicBezTo>
                <a:cubicBezTo>
                  <a:pt x="1602720" y="205356"/>
                  <a:pt x="1610568" y="207199"/>
                  <a:pt x="1615938" y="214520"/>
                </a:cubicBezTo>
                <a:cubicBezTo>
                  <a:pt x="1621308" y="221841"/>
                  <a:pt x="1615160" y="227042"/>
                  <a:pt x="1597493" y="230126"/>
                </a:cubicBezTo>
                <a:cubicBezTo>
                  <a:pt x="1579826" y="233209"/>
                  <a:pt x="1566475" y="232951"/>
                  <a:pt x="1557441" y="229351"/>
                </a:cubicBezTo>
                <a:cubicBezTo>
                  <a:pt x="1555835" y="252597"/>
                  <a:pt x="1551457" y="271006"/>
                  <a:pt x="1544309" y="284579"/>
                </a:cubicBezTo>
                <a:cubicBezTo>
                  <a:pt x="1537160" y="298152"/>
                  <a:pt x="1530858" y="300264"/>
                  <a:pt x="1525401" y="290914"/>
                </a:cubicBezTo>
                <a:cubicBezTo>
                  <a:pt x="1519945" y="281564"/>
                  <a:pt x="1519253" y="272225"/>
                  <a:pt x="1523326" y="262897"/>
                </a:cubicBezTo>
                <a:cubicBezTo>
                  <a:pt x="1527398" y="253568"/>
                  <a:pt x="1530546" y="243129"/>
                  <a:pt x="1532769" y="231578"/>
                </a:cubicBezTo>
                <a:cubicBezTo>
                  <a:pt x="1534991" y="220027"/>
                  <a:pt x="1536777" y="203736"/>
                  <a:pt x="1538125" y="182706"/>
                </a:cubicBezTo>
                <a:cubicBezTo>
                  <a:pt x="1539473" y="161676"/>
                  <a:pt x="1540089" y="148429"/>
                  <a:pt x="1539974" y="142966"/>
                </a:cubicBezTo>
                <a:cubicBezTo>
                  <a:pt x="1529650" y="161795"/>
                  <a:pt x="1517363" y="178096"/>
                  <a:pt x="1503116" y="191870"/>
                </a:cubicBezTo>
                <a:cubicBezTo>
                  <a:pt x="1488870" y="205643"/>
                  <a:pt x="1471683" y="217133"/>
                  <a:pt x="1451556" y="226340"/>
                </a:cubicBezTo>
                <a:cubicBezTo>
                  <a:pt x="1431430" y="235546"/>
                  <a:pt x="1430035" y="232463"/>
                  <a:pt x="1447373" y="217090"/>
                </a:cubicBezTo>
                <a:cubicBezTo>
                  <a:pt x="1464710" y="201718"/>
                  <a:pt x="1482750" y="182649"/>
                  <a:pt x="1501493" y="159884"/>
                </a:cubicBezTo>
                <a:cubicBezTo>
                  <a:pt x="1520235" y="137119"/>
                  <a:pt x="1537171" y="112127"/>
                  <a:pt x="1552300" y="84909"/>
                </a:cubicBezTo>
                <a:cubicBezTo>
                  <a:pt x="1517869" y="89369"/>
                  <a:pt x="1495642" y="92736"/>
                  <a:pt x="1485618" y="95009"/>
                </a:cubicBezTo>
                <a:cubicBezTo>
                  <a:pt x="1475594" y="97282"/>
                  <a:pt x="1465979" y="94754"/>
                  <a:pt x="1456772" y="87426"/>
                </a:cubicBezTo>
                <a:cubicBezTo>
                  <a:pt x="1447567" y="80098"/>
                  <a:pt x="1445555" y="76036"/>
                  <a:pt x="1450739" y="75241"/>
                </a:cubicBezTo>
                <a:cubicBezTo>
                  <a:pt x="1455923" y="74445"/>
                  <a:pt x="1465706" y="73821"/>
                  <a:pt x="1480090" y="73369"/>
                </a:cubicBezTo>
                <a:cubicBezTo>
                  <a:pt x="1494473" y="72917"/>
                  <a:pt x="1520156" y="70118"/>
                  <a:pt x="1557140" y="64969"/>
                </a:cubicBezTo>
                <a:cubicBezTo>
                  <a:pt x="1567407" y="39860"/>
                  <a:pt x="1570519" y="23161"/>
                  <a:pt x="1566475" y="14872"/>
                </a:cubicBezTo>
                <a:cubicBezTo>
                  <a:pt x="1562431" y="6583"/>
                  <a:pt x="1563134" y="2439"/>
                  <a:pt x="1568583" y="2439"/>
                </a:cubicBezTo>
                <a:close/>
                <a:moveTo>
                  <a:pt x="3768012" y="27"/>
                </a:moveTo>
                <a:cubicBezTo>
                  <a:pt x="3769933" y="129"/>
                  <a:pt x="3772231" y="532"/>
                  <a:pt x="3774905" y="1234"/>
                </a:cubicBezTo>
                <a:cubicBezTo>
                  <a:pt x="3782678" y="2195"/>
                  <a:pt x="3790074" y="5468"/>
                  <a:pt x="3797093" y="11054"/>
                </a:cubicBezTo>
                <a:cubicBezTo>
                  <a:pt x="3804113" y="16639"/>
                  <a:pt x="3804919" y="21404"/>
                  <a:pt x="3799513" y="25347"/>
                </a:cubicBezTo>
                <a:cubicBezTo>
                  <a:pt x="3794107" y="29291"/>
                  <a:pt x="3787145" y="35748"/>
                  <a:pt x="3778626" y="44717"/>
                </a:cubicBezTo>
                <a:cubicBezTo>
                  <a:pt x="3770108" y="53687"/>
                  <a:pt x="3759511" y="62406"/>
                  <a:pt x="3746834" y="70874"/>
                </a:cubicBezTo>
                <a:cubicBezTo>
                  <a:pt x="3734157" y="79342"/>
                  <a:pt x="3731454" y="77574"/>
                  <a:pt x="3738725" y="65572"/>
                </a:cubicBezTo>
                <a:cubicBezTo>
                  <a:pt x="3745995" y="53569"/>
                  <a:pt x="3751846" y="42541"/>
                  <a:pt x="3756277" y="32489"/>
                </a:cubicBezTo>
                <a:cubicBezTo>
                  <a:pt x="3760708" y="22436"/>
                  <a:pt x="3762246" y="14011"/>
                  <a:pt x="3760891" y="7214"/>
                </a:cubicBezTo>
                <a:cubicBezTo>
                  <a:pt x="3759875" y="2116"/>
                  <a:pt x="3762248" y="-279"/>
                  <a:pt x="3768012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9585" y="2989144"/>
            <a:ext cx="792162" cy="792162"/>
          </a:xfrm>
          <a:prstGeom prst="rect">
            <a:avLst/>
          </a:pr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3250662" y="2989144"/>
            <a:ext cx="936625" cy="792162"/>
          </a:xfrm>
          <a:prstGeom prst="triangle">
            <a:avLst>
              <a:gd name="adj" fmla="val 50000"/>
            </a:avLst>
          </a:pr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4376197" y="3020896"/>
            <a:ext cx="1081088" cy="719137"/>
          </a:xfrm>
          <a:prstGeom prst="parallelogram">
            <a:avLst>
              <a:gd name="adj" fmla="val 25061"/>
            </a:avLst>
          </a:pr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梯形 21"/>
          <p:cNvSpPr/>
          <p:nvPr/>
        </p:nvSpPr>
        <p:spPr bwMode="auto">
          <a:xfrm>
            <a:off x="5625560" y="3020894"/>
            <a:ext cx="935038" cy="719138"/>
          </a:xfrm>
          <a:prstGeom prst="trapezoid">
            <a:avLst/>
          </a:prstGeom>
          <a:solidFill>
            <a:srgbClr val="33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743162" y="2989144"/>
            <a:ext cx="790575" cy="792162"/>
          </a:xfrm>
          <a:prstGeom prst="ellipse">
            <a:avLst/>
          </a:pr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7779799" y="2954219"/>
            <a:ext cx="936625" cy="863600"/>
          </a:xfrm>
          <a:prstGeom prst="hexagon">
            <a:avLst>
              <a:gd name="adj" fmla="val 25009"/>
              <a:gd name="vf" fmla="val 115470"/>
            </a:avLst>
          </a:pr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728042" y="3868760"/>
            <a:ext cx="7258050" cy="719137"/>
          </a:xfrm>
          <a:prstGeom prst="roundRect">
            <a:avLst/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图形也有大小，它们的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大小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就是它们的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面积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1760854" y="4587897"/>
            <a:ext cx="7292675" cy="11671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摸摸你的字典的封面和侧面，说说哪一个面的面积比较小。</a:t>
            </a:r>
          </a:p>
        </p:txBody>
      </p:sp>
      <p:sp>
        <p:nvSpPr>
          <p:cNvPr id="28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099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" grpId="0" bldLvl="0" animBg="1"/>
      <p:bldP spid="18" grpId="0" bldLvl="0" animBg="1"/>
      <p:bldP spid="4" grpId="0" bldLvl="0" animBg="1"/>
      <p:bldP spid="5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36" grpId="0" bldLvl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4045677" y="1484784"/>
            <a:ext cx="5312689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封闭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图形的大小叫做它们的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47528" y="1844824"/>
            <a:ext cx="2487836" cy="1650506"/>
            <a:chOff x="-148181" y="-542198"/>
            <a:chExt cx="2957986" cy="139091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云形标注 5"/>
            <p:cNvSpPr>
              <a:spLocks noChangeArrowheads="1"/>
            </p:cNvSpPr>
            <p:nvPr/>
          </p:nvSpPr>
          <p:spPr bwMode="auto">
            <a:xfrm>
              <a:off x="-148181" y="-542198"/>
              <a:ext cx="2739081" cy="1390917"/>
            </a:xfrm>
            <a:prstGeom prst="cloudCallout">
              <a:avLst>
                <a:gd name="adj1" fmla="val -5563"/>
                <a:gd name="adj2" fmla="val 71424"/>
              </a:avLst>
            </a:prstGeom>
            <a:no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178230" y="-421594"/>
              <a:ext cx="2631575" cy="10115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数学书封面面积的大小是否有变化？ </a:t>
              </a:r>
            </a:p>
          </p:txBody>
        </p:sp>
      </p:grpSp>
      <p:grpSp>
        <p:nvGrpSpPr>
          <p:cNvPr id="29" name="组合 18"/>
          <p:cNvGrpSpPr/>
          <p:nvPr/>
        </p:nvGrpSpPr>
        <p:grpSpPr bwMode="auto">
          <a:xfrm>
            <a:off x="4288134" y="2574323"/>
            <a:ext cx="5616997" cy="1716400"/>
            <a:chOff x="0" y="0"/>
            <a:chExt cx="4953001" cy="1485900"/>
          </a:xfrm>
        </p:grpSpPr>
        <p:pic>
          <p:nvPicPr>
            <p:cNvPr id="3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19262" y="33338"/>
              <a:ext cx="11144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44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1137">
              <a:off x="3652838" y="-71438"/>
              <a:ext cx="11144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对角圆角矩形 15"/>
          <p:cNvSpPr/>
          <p:nvPr/>
        </p:nvSpPr>
        <p:spPr>
          <a:xfrm>
            <a:off x="3431704" y="4639159"/>
            <a:ext cx="6336704" cy="57606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无论怎么摆放，它的面积都是不变的。</a:t>
            </a:r>
          </a:p>
        </p:txBody>
      </p:sp>
      <p:sp>
        <p:nvSpPr>
          <p:cNvPr id="1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2262216" y="1631624"/>
            <a:ext cx="4429859" cy="331385"/>
          </a:xfrm>
          <a:custGeom>
            <a:avLst/>
            <a:gdLst/>
            <a:ahLst/>
            <a:cxnLst/>
            <a:rect l="l" t="t" r="r" b="b"/>
            <a:pathLst>
              <a:path w="4429859" h="331385">
                <a:moveTo>
                  <a:pt x="4336530" y="238010"/>
                </a:moveTo>
                <a:lnTo>
                  <a:pt x="4382583" y="238010"/>
                </a:lnTo>
                <a:lnTo>
                  <a:pt x="4382583" y="284042"/>
                </a:lnTo>
                <a:lnTo>
                  <a:pt x="4336530" y="284042"/>
                </a:lnTo>
                <a:close/>
                <a:moveTo>
                  <a:pt x="2181327" y="232705"/>
                </a:moveTo>
                <a:cubicBezTo>
                  <a:pt x="2185310" y="232062"/>
                  <a:pt x="2189712" y="232360"/>
                  <a:pt x="2194534" y="233600"/>
                </a:cubicBezTo>
                <a:cubicBezTo>
                  <a:pt x="2204178" y="236081"/>
                  <a:pt x="2210477" y="241298"/>
                  <a:pt x="2213431" y="249249"/>
                </a:cubicBezTo>
                <a:cubicBezTo>
                  <a:pt x="2216385" y="257201"/>
                  <a:pt x="2215969" y="267149"/>
                  <a:pt x="2212183" y="279095"/>
                </a:cubicBezTo>
                <a:cubicBezTo>
                  <a:pt x="2208397" y="291040"/>
                  <a:pt x="2201521" y="302466"/>
                  <a:pt x="2191555" y="313371"/>
                </a:cubicBezTo>
                <a:cubicBezTo>
                  <a:pt x="2181588" y="324277"/>
                  <a:pt x="2171981" y="330214"/>
                  <a:pt x="2162731" y="331182"/>
                </a:cubicBezTo>
                <a:cubicBezTo>
                  <a:pt x="2153482" y="332150"/>
                  <a:pt x="2151675" y="329665"/>
                  <a:pt x="2157310" y="323729"/>
                </a:cubicBezTo>
                <a:cubicBezTo>
                  <a:pt x="2162946" y="317792"/>
                  <a:pt x="2168141" y="311801"/>
                  <a:pt x="2172895" y="305757"/>
                </a:cubicBezTo>
                <a:cubicBezTo>
                  <a:pt x="2177648" y="299712"/>
                  <a:pt x="2181782" y="292474"/>
                  <a:pt x="2185295" y="284042"/>
                </a:cubicBezTo>
                <a:cubicBezTo>
                  <a:pt x="2178971" y="284042"/>
                  <a:pt x="2173655" y="282425"/>
                  <a:pt x="2169345" y="279191"/>
                </a:cubicBezTo>
                <a:cubicBezTo>
                  <a:pt x="2165036" y="275958"/>
                  <a:pt x="2162118" y="271727"/>
                  <a:pt x="2160591" y="266500"/>
                </a:cubicBezTo>
                <a:cubicBezTo>
                  <a:pt x="2159063" y="261273"/>
                  <a:pt x="2158784" y="256391"/>
                  <a:pt x="2159752" y="251852"/>
                </a:cubicBezTo>
                <a:cubicBezTo>
                  <a:pt x="2160720" y="247313"/>
                  <a:pt x="2164348" y="242516"/>
                  <a:pt x="2170636" y="237461"/>
                </a:cubicBezTo>
                <a:cubicBezTo>
                  <a:pt x="2173780" y="234934"/>
                  <a:pt x="2177344" y="233349"/>
                  <a:pt x="2181327" y="232705"/>
                </a:cubicBezTo>
                <a:close/>
                <a:moveTo>
                  <a:pt x="1550761" y="200266"/>
                </a:moveTo>
                <a:cubicBezTo>
                  <a:pt x="1553085" y="200136"/>
                  <a:pt x="1556155" y="200657"/>
                  <a:pt x="1559973" y="201830"/>
                </a:cubicBezTo>
                <a:cubicBezTo>
                  <a:pt x="1575245" y="206519"/>
                  <a:pt x="1586295" y="212061"/>
                  <a:pt x="1593120" y="218457"/>
                </a:cubicBezTo>
                <a:cubicBezTo>
                  <a:pt x="1599946" y="224853"/>
                  <a:pt x="1602209" y="233109"/>
                  <a:pt x="1599907" y="243226"/>
                </a:cubicBezTo>
                <a:cubicBezTo>
                  <a:pt x="1597605" y="253343"/>
                  <a:pt x="1591005" y="254587"/>
                  <a:pt x="1580107" y="246958"/>
                </a:cubicBezTo>
                <a:cubicBezTo>
                  <a:pt x="1569208" y="239329"/>
                  <a:pt x="1559184" y="230015"/>
                  <a:pt x="1550035" y="219016"/>
                </a:cubicBezTo>
                <a:cubicBezTo>
                  <a:pt x="1543550" y="206906"/>
                  <a:pt x="1543792" y="200656"/>
                  <a:pt x="1550761" y="200266"/>
                </a:cubicBezTo>
                <a:close/>
                <a:moveTo>
                  <a:pt x="3798643" y="189362"/>
                </a:moveTo>
                <a:cubicBezTo>
                  <a:pt x="3801655" y="189710"/>
                  <a:pt x="3805876" y="190987"/>
                  <a:pt x="3811305" y="193193"/>
                </a:cubicBezTo>
                <a:cubicBezTo>
                  <a:pt x="3833024" y="202020"/>
                  <a:pt x="3848572" y="211846"/>
                  <a:pt x="3857950" y="222673"/>
                </a:cubicBezTo>
                <a:cubicBezTo>
                  <a:pt x="3867329" y="233500"/>
                  <a:pt x="3870878" y="245761"/>
                  <a:pt x="3868598" y="259456"/>
                </a:cubicBezTo>
                <a:cubicBezTo>
                  <a:pt x="3866318" y="273151"/>
                  <a:pt x="3858119" y="272326"/>
                  <a:pt x="3844001" y="256982"/>
                </a:cubicBezTo>
                <a:cubicBezTo>
                  <a:pt x="3829883" y="241638"/>
                  <a:pt x="3816608" y="226423"/>
                  <a:pt x="3804175" y="211337"/>
                </a:cubicBezTo>
                <a:cubicBezTo>
                  <a:pt x="3791452" y="195645"/>
                  <a:pt x="3789608" y="188321"/>
                  <a:pt x="3798643" y="189362"/>
                </a:cubicBezTo>
                <a:close/>
                <a:moveTo>
                  <a:pt x="3742051" y="189087"/>
                </a:moveTo>
                <a:cubicBezTo>
                  <a:pt x="3743499" y="189163"/>
                  <a:pt x="3745188" y="189628"/>
                  <a:pt x="3747119" y="190483"/>
                </a:cubicBezTo>
                <a:cubicBezTo>
                  <a:pt x="3754841" y="193903"/>
                  <a:pt x="3761484" y="197943"/>
                  <a:pt x="3767048" y="202604"/>
                </a:cubicBezTo>
                <a:cubicBezTo>
                  <a:pt x="3774046" y="209071"/>
                  <a:pt x="3774283" y="214051"/>
                  <a:pt x="3767758" y="217543"/>
                </a:cubicBezTo>
                <a:cubicBezTo>
                  <a:pt x="3761233" y="221035"/>
                  <a:pt x="3750579" y="228825"/>
                  <a:pt x="3735793" y="240914"/>
                </a:cubicBezTo>
                <a:cubicBezTo>
                  <a:pt x="3721009" y="253003"/>
                  <a:pt x="3707371" y="261861"/>
                  <a:pt x="3694881" y="267490"/>
                </a:cubicBezTo>
                <a:cubicBezTo>
                  <a:pt x="3682391" y="273118"/>
                  <a:pt x="3679802" y="271688"/>
                  <a:pt x="3687116" y="263199"/>
                </a:cubicBezTo>
                <a:cubicBezTo>
                  <a:pt x="3694429" y="254709"/>
                  <a:pt x="3704328" y="243334"/>
                  <a:pt x="3716811" y="229072"/>
                </a:cubicBezTo>
                <a:cubicBezTo>
                  <a:pt x="3729294" y="214811"/>
                  <a:pt x="3735535" y="204762"/>
                  <a:pt x="3735535" y="198926"/>
                </a:cubicBezTo>
                <a:cubicBezTo>
                  <a:pt x="3735535" y="192139"/>
                  <a:pt x="3737707" y="188860"/>
                  <a:pt x="3742051" y="189087"/>
                </a:cubicBezTo>
                <a:close/>
                <a:moveTo>
                  <a:pt x="2037552" y="165101"/>
                </a:moveTo>
                <a:cubicBezTo>
                  <a:pt x="2041718" y="165524"/>
                  <a:pt x="2047966" y="169098"/>
                  <a:pt x="2056298" y="175824"/>
                </a:cubicBezTo>
                <a:cubicBezTo>
                  <a:pt x="2068530" y="188959"/>
                  <a:pt x="2071717" y="196667"/>
                  <a:pt x="2065859" y="198947"/>
                </a:cubicBezTo>
                <a:cubicBezTo>
                  <a:pt x="2060001" y="201227"/>
                  <a:pt x="2052645" y="210122"/>
                  <a:pt x="2043790" y="225631"/>
                </a:cubicBezTo>
                <a:cubicBezTo>
                  <a:pt x="2034935" y="241140"/>
                  <a:pt x="2022516" y="256197"/>
                  <a:pt x="2006534" y="270802"/>
                </a:cubicBezTo>
                <a:cubicBezTo>
                  <a:pt x="1990552" y="285408"/>
                  <a:pt x="1977219" y="295500"/>
                  <a:pt x="1966535" y="301078"/>
                </a:cubicBezTo>
                <a:cubicBezTo>
                  <a:pt x="1955852" y="306657"/>
                  <a:pt x="1943953" y="311059"/>
                  <a:pt x="1930839" y="314286"/>
                </a:cubicBezTo>
                <a:cubicBezTo>
                  <a:pt x="1917725" y="317512"/>
                  <a:pt x="1918327" y="314081"/>
                  <a:pt x="1932646" y="303993"/>
                </a:cubicBezTo>
                <a:cubicBezTo>
                  <a:pt x="1946965" y="293905"/>
                  <a:pt x="1962771" y="279995"/>
                  <a:pt x="1980066" y="262263"/>
                </a:cubicBezTo>
                <a:cubicBezTo>
                  <a:pt x="1997360" y="244531"/>
                  <a:pt x="2010223" y="227452"/>
                  <a:pt x="2018655" y="211025"/>
                </a:cubicBezTo>
                <a:cubicBezTo>
                  <a:pt x="2027087" y="194599"/>
                  <a:pt x="2031303" y="182019"/>
                  <a:pt x="2031303" y="173285"/>
                </a:cubicBezTo>
                <a:cubicBezTo>
                  <a:pt x="2031303" y="167406"/>
                  <a:pt x="2033386" y="164678"/>
                  <a:pt x="2037552" y="165101"/>
                </a:cubicBezTo>
                <a:close/>
                <a:moveTo>
                  <a:pt x="1558298" y="164913"/>
                </a:moveTo>
                <a:cubicBezTo>
                  <a:pt x="1561498" y="164099"/>
                  <a:pt x="1567272" y="165025"/>
                  <a:pt x="1575622" y="167693"/>
                </a:cubicBezTo>
                <a:cubicBezTo>
                  <a:pt x="1592321" y="173027"/>
                  <a:pt x="1600671" y="181639"/>
                  <a:pt x="1600671" y="193527"/>
                </a:cubicBezTo>
                <a:cubicBezTo>
                  <a:pt x="1600671" y="206175"/>
                  <a:pt x="1592991" y="208147"/>
                  <a:pt x="1577633" y="199442"/>
                </a:cubicBezTo>
                <a:cubicBezTo>
                  <a:pt x="1567394" y="190121"/>
                  <a:pt x="1560324" y="181165"/>
                  <a:pt x="1556424" y="172576"/>
                </a:cubicBezTo>
                <a:cubicBezTo>
                  <a:pt x="1554474" y="168281"/>
                  <a:pt x="1555098" y="165726"/>
                  <a:pt x="1558298" y="164913"/>
                </a:cubicBezTo>
                <a:close/>
                <a:moveTo>
                  <a:pt x="3308018" y="142311"/>
                </a:moveTo>
                <a:cubicBezTo>
                  <a:pt x="3301278" y="143171"/>
                  <a:pt x="3289469" y="144784"/>
                  <a:pt x="3272590" y="147150"/>
                </a:cubicBezTo>
                <a:cubicBezTo>
                  <a:pt x="3275229" y="170453"/>
                  <a:pt x="3277004" y="189830"/>
                  <a:pt x="3277914" y="205282"/>
                </a:cubicBezTo>
                <a:cubicBezTo>
                  <a:pt x="3278825" y="220734"/>
                  <a:pt x="3279667" y="233894"/>
                  <a:pt x="3280442" y="244764"/>
                </a:cubicBezTo>
                <a:cubicBezTo>
                  <a:pt x="3286924" y="244764"/>
                  <a:pt x="3299099" y="243983"/>
                  <a:pt x="3316966" y="242420"/>
                </a:cubicBezTo>
                <a:cubicBezTo>
                  <a:pt x="3316966" y="200403"/>
                  <a:pt x="3316084" y="174325"/>
                  <a:pt x="3314320" y="164187"/>
                </a:cubicBezTo>
                <a:cubicBezTo>
                  <a:pt x="3312556" y="154048"/>
                  <a:pt x="3310456" y="146756"/>
                  <a:pt x="3308018" y="142311"/>
                </a:cubicBezTo>
                <a:close/>
                <a:moveTo>
                  <a:pt x="450518" y="142311"/>
                </a:moveTo>
                <a:cubicBezTo>
                  <a:pt x="443778" y="143171"/>
                  <a:pt x="431969" y="144784"/>
                  <a:pt x="415091" y="147150"/>
                </a:cubicBezTo>
                <a:cubicBezTo>
                  <a:pt x="417729" y="170453"/>
                  <a:pt x="419504" y="189830"/>
                  <a:pt x="420414" y="205282"/>
                </a:cubicBezTo>
                <a:cubicBezTo>
                  <a:pt x="421325" y="220734"/>
                  <a:pt x="422167" y="233894"/>
                  <a:pt x="422942" y="244764"/>
                </a:cubicBezTo>
                <a:cubicBezTo>
                  <a:pt x="429424" y="244764"/>
                  <a:pt x="441598" y="243983"/>
                  <a:pt x="459466" y="242420"/>
                </a:cubicBezTo>
                <a:cubicBezTo>
                  <a:pt x="459466" y="200403"/>
                  <a:pt x="458584" y="174325"/>
                  <a:pt x="456821" y="164187"/>
                </a:cubicBezTo>
                <a:cubicBezTo>
                  <a:pt x="455057" y="154048"/>
                  <a:pt x="452956" y="146756"/>
                  <a:pt x="450518" y="142311"/>
                </a:cubicBezTo>
                <a:close/>
                <a:moveTo>
                  <a:pt x="3374743" y="135556"/>
                </a:moveTo>
                <a:cubicBezTo>
                  <a:pt x="3357664" y="137320"/>
                  <a:pt x="3343410" y="138833"/>
                  <a:pt x="3331980" y="140095"/>
                </a:cubicBezTo>
                <a:cubicBezTo>
                  <a:pt x="3334576" y="141056"/>
                  <a:pt x="3336125" y="142522"/>
                  <a:pt x="3336626" y="144494"/>
                </a:cubicBezTo>
                <a:cubicBezTo>
                  <a:pt x="3337129" y="146466"/>
                  <a:pt x="3337379" y="150635"/>
                  <a:pt x="3337379" y="157002"/>
                </a:cubicBezTo>
                <a:cubicBezTo>
                  <a:pt x="3342843" y="157088"/>
                  <a:pt x="3349418" y="155758"/>
                  <a:pt x="3357104" y="153012"/>
                </a:cubicBezTo>
                <a:cubicBezTo>
                  <a:pt x="3364791" y="150266"/>
                  <a:pt x="3370849" y="152309"/>
                  <a:pt x="3375280" y="159142"/>
                </a:cubicBezTo>
                <a:cubicBezTo>
                  <a:pt x="3379712" y="165976"/>
                  <a:pt x="3376812" y="170503"/>
                  <a:pt x="3366580" y="172726"/>
                </a:cubicBezTo>
                <a:cubicBezTo>
                  <a:pt x="3356348" y="174949"/>
                  <a:pt x="3346615" y="176060"/>
                  <a:pt x="3337379" y="176060"/>
                </a:cubicBezTo>
                <a:lnTo>
                  <a:pt x="3337379" y="194796"/>
                </a:lnTo>
                <a:cubicBezTo>
                  <a:pt x="3342800" y="194896"/>
                  <a:pt x="3348898" y="193796"/>
                  <a:pt x="3355674" y="191494"/>
                </a:cubicBezTo>
                <a:cubicBezTo>
                  <a:pt x="3362450" y="189192"/>
                  <a:pt x="3368068" y="191150"/>
                  <a:pt x="3372527" y="197366"/>
                </a:cubicBezTo>
                <a:cubicBezTo>
                  <a:pt x="3376987" y="203583"/>
                  <a:pt x="3374826" y="208111"/>
                  <a:pt x="3366042" y="210950"/>
                </a:cubicBezTo>
                <a:cubicBezTo>
                  <a:pt x="3357259" y="213789"/>
                  <a:pt x="3347704" y="215209"/>
                  <a:pt x="3337379" y="215209"/>
                </a:cubicBezTo>
                <a:lnTo>
                  <a:pt x="3337379" y="239344"/>
                </a:lnTo>
                <a:lnTo>
                  <a:pt x="3373861" y="235773"/>
                </a:lnTo>
                <a:cubicBezTo>
                  <a:pt x="3375525" y="218177"/>
                  <a:pt x="3376582" y="198764"/>
                  <a:pt x="3377034" y="177534"/>
                </a:cubicBezTo>
                <a:cubicBezTo>
                  <a:pt x="3377485" y="156303"/>
                  <a:pt x="3376722" y="142311"/>
                  <a:pt x="3374743" y="135556"/>
                </a:cubicBezTo>
                <a:close/>
                <a:moveTo>
                  <a:pt x="517243" y="135556"/>
                </a:moveTo>
                <a:cubicBezTo>
                  <a:pt x="500164" y="137320"/>
                  <a:pt x="485910" y="138833"/>
                  <a:pt x="474481" y="140095"/>
                </a:cubicBezTo>
                <a:cubicBezTo>
                  <a:pt x="477076" y="141056"/>
                  <a:pt x="478625" y="142522"/>
                  <a:pt x="479127" y="144494"/>
                </a:cubicBezTo>
                <a:cubicBezTo>
                  <a:pt x="479629" y="146466"/>
                  <a:pt x="479880" y="150635"/>
                  <a:pt x="479880" y="157002"/>
                </a:cubicBezTo>
                <a:cubicBezTo>
                  <a:pt x="485343" y="157088"/>
                  <a:pt x="491918" y="155758"/>
                  <a:pt x="499605" y="153012"/>
                </a:cubicBezTo>
                <a:cubicBezTo>
                  <a:pt x="507291" y="150266"/>
                  <a:pt x="513350" y="152309"/>
                  <a:pt x="517781" y="159142"/>
                </a:cubicBezTo>
                <a:cubicBezTo>
                  <a:pt x="522212" y="165976"/>
                  <a:pt x="519312" y="170503"/>
                  <a:pt x="509080" y="172726"/>
                </a:cubicBezTo>
                <a:cubicBezTo>
                  <a:pt x="498848" y="174949"/>
                  <a:pt x="489115" y="176060"/>
                  <a:pt x="479880" y="176060"/>
                </a:cubicBezTo>
                <a:lnTo>
                  <a:pt x="479880" y="194796"/>
                </a:lnTo>
                <a:cubicBezTo>
                  <a:pt x="485300" y="194896"/>
                  <a:pt x="491398" y="193796"/>
                  <a:pt x="498174" y="191494"/>
                </a:cubicBezTo>
                <a:cubicBezTo>
                  <a:pt x="504950" y="189192"/>
                  <a:pt x="510568" y="191150"/>
                  <a:pt x="515027" y="197366"/>
                </a:cubicBezTo>
                <a:cubicBezTo>
                  <a:pt x="519487" y="203583"/>
                  <a:pt x="517326" y="208111"/>
                  <a:pt x="508542" y="210950"/>
                </a:cubicBezTo>
                <a:cubicBezTo>
                  <a:pt x="499759" y="213789"/>
                  <a:pt x="490205" y="215209"/>
                  <a:pt x="479880" y="215209"/>
                </a:cubicBezTo>
                <a:lnTo>
                  <a:pt x="479880" y="239344"/>
                </a:lnTo>
                <a:lnTo>
                  <a:pt x="516361" y="235773"/>
                </a:lnTo>
                <a:cubicBezTo>
                  <a:pt x="518025" y="218177"/>
                  <a:pt x="519082" y="198764"/>
                  <a:pt x="519534" y="177534"/>
                </a:cubicBezTo>
                <a:cubicBezTo>
                  <a:pt x="519986" y="156303"/>
                  <a:pt x="519222" y="142311"/>
                  <a:pt x="517243" y="135556"/>
                </a:cubicBezTo>
                <a:close/>
                <a:moveTo>
                  <a:pt x="3445770" y="127716"/>
                </a:moveTo>
                <a:cubicBezTo>
                  <a:pt x="3441654" y="126648"/>
                  <a:pt x="3426217" y="127999"/>
                  <a:pt x="3399458" y="131771"/>
                </a:cubicBezTo>
                <a:cubicBezTo>
                  <a:pt x="3408464" y="138711"/>
                  <a:pt x="3411587" y="144662"/>
                  <a:pt x="3408826" y="149624"/>
                </a:cubicBezTo>
                <a:cubicBezTo>
                  <a:pt x="3406066" y="154586"/>
                  <a:pt x="3403796" y="163520"/>
                  <a:pt x="3402018" y="176426"/>
                </a:cubicBezTo>
                <a:cubicBezTo>
                  <a:pt x="3400240" y="189332"/>
                  <a:pt x="3398490" y="208053"/>
                  <a:pt x="3396769" y="232589"/>
                </a:cubicBezTo>
                <a:cubicBezTo>
                  <a:pt x="3410450" y="230783"/>
                  <a:pt x="3420219" y="230901"/>
                  <a:pt x="3426077" y="232944"/>
                </a:cubicBezTo>
                <a:cubicBezTo>
                  <a:pt x="3431935" y="234988"/>
                  <a:pt x="3435427" y="237913"/>
                  <a:pt x="3436553" y="241721"/>
                </a:cubicBezTo>
                <a:cubicBezTo>
                  <a:pt x="3437679" y="245528"/>
                  <a:pt x="3439851" y="240233"/>
                  <a:pt x="3443070" y="225835"/>
                </a:cubicBezTo>
                <a:cubicBezTo>
                  <a:pt x="3446290" y="211438"/>
                  <a:pt x="3448574" y="196563"/>
                  <a:pt x="3449921" y="181212"/>
                </a:cubicBezTo>
                <a:cubicBezTo>
                  <a:pt x="3451269" y="165861"/>
                  <a:pt x="3451943" y="152865"/>
                  <a:pt x="3451943" y="142225"/>
                </a:cubicBezTo>
                <a:cubicBezTo>
                  <a:pt x="3451943" y="133620"/>
                  <a:pt x="3449886" y="128784"/>
                  <a:pt x="3445770" y="127716"/>
                </a:cubicBezTo>
                <a:close/>
                <a:moveTo>
                  <a:pt x="588270" y="127716"/>
                </a:moveTo>
                <a:cubicBezTo>
                  <a:pt x="584155" y="126648"/>
                  <a:pt x="568717" y="127999"/>
                  <a:pt x="541958" y="131771"/>
                </a:cubicBezTo>
                <a:cubicBezTo>
                  <a:pt x="550964" y="138711"/>
                  <a:pt x="554087" y="144662"/>
                  <a:pt x="551326" y="149624"/>
                </a:cubicBezTo>
                <a:cubicBezTo>
                  <a:pt x="548566" y="154586"/>
                  <a:pt x="546296" y="163520"/>
                  <a:pt x="544518" y="176426"/>
                </a:cubicBezTo>
                <a:cubicBezTo>
                  <a:pt x="542740" y="189332"/>
                  <a:pt x="540990" y="208053"/>
                  <a:pt x="539270" y="232589"/>
                </a:cubicBezTo>
                <a:cubicBezTo>
                  <a:pt x="552950" y="230783"/>
                  <a:pt x="562719" y="230901"/>
                  <a:pt x="568577" y="232944"/>
                </a:cubicBezTo>
                <a:cubicBezTo>
                  <a:pt x="574435" y="234988"/>
                  <a:pt x="577927" y="237913"/>
                  <a:pt x="579053" y="241721"/>
                </a:cubicBezTo>
                <a:cubicBezTo>
                  <a:pt x="580179" y="245528"/>
                  <a:pt x="582351" y="240233"/>
                  <a:pt x="585571" y="225835"/>
                </a:cubicBezTo>
                <a:cubicBezTo>
                  <a:pt x="588790" y="211438"/>
                  <a:pt x="591074" y="196563"/>
                  <a:pt x="592422" y="181212"/>
                </a:cubicBezTo>
                <a:cubicBezTo>
                  <a:pt x="593770" y="165861"/>
                  <a:pt x="594444" y="152865"/>
                  <a:pt x="594444" y="142225"/>
                </a:cubicBezTo>
                <a:cubicBezTo>
                  <a:pt x="594444" y="133620"/>
                  <a:pt x="592386" y="128784"/>
                  <a:pt x="588270" y="127716"/>
                </a:cubicBezTo>
                <a:close/>
                <a:moveTo>
                  <a:pt x="872636" y="127468"/>
                </a:moveTo>
                <a:lnTo>
                  <a:pt x="832025" y="132480"/>
                </a:lnTo>
                <a:cubicBezTo>
                  <a:pt x="831236" y="144971"/>
                  <a:pt x="829530" y="154364"/>
                  <a:pt x="826906" y="160659"/>
                </a:cubicBezTo>
                <a:cubicBezTo>
                  <a:pt x="839826" y="163140"/>
                  <a:pt x="847781" y="167725"/>
                  <a:pt x="850771" y="174415"/>
                </a:cubicBezTo>
                <a:lnTo>
                  <a:pt x="850476" y="189919"/>
                </a:lnTo>
                <a:lnTo>
                  <a:pt x="858644" y="177878"/>
                </a:lnTo>
                <a:cubicBezTo>
                  <a:pt x="866180" y="162799"/>
                  <a:pt x="870844" y="145996"/>
                  <a:pt x="872636" y="127468"/>
                </a:cubicBezTo>
                <a:close/>
                <a:moveTo>
                  <a:pt x="2980173" y="114584"/>
                </a:moveTo>
                <a:cubicBezTo>
                  <a:pt x="2990648" y="116003"/>
                  <a:pt x="2999213" y="118621"/>
                  <a:pt x="3005867" y="122435"/>
                </a:cubicBezTo>
                <a:cubicBezTo>
                  <a:pt x="3014371" y="125934"/>
                  <a:pt x="3017042" y="130760"/>
                  <a:pt x="3013880" y="136912"/>
                </a:cubicBezTo>
                <a:cubicBezTo>
                  <a:pt x="3010718" y="143063"/>
                  <a:pt x="3009585" y="168073"/>
                  <a:pt x="3010481" y="211939"/>
                </a:cubicBezTo>
                <a:cubicBezTo>
                  <a:pt x="3011377" y="255806"/>
                  <a:pt x="3009832" y="285537"/>
                  <a:pt x="3005845" y="301132"/>
                </a:cubicBezTo>
                <a:cubicBezTo>
                  <a:pt x="3001859" y="316727"/>
                  <a:pt x="2995990" y="318333"/>
                  <a:pt x="2988239" y="305950"/>
                </a:cubicBezTo>
                <a:cubicBezTo>
                  <a:pt x="2980488" y="293568"/>
                  <a:pt x="2977287" y="283845"/>
                  <a:pt x="2978635" y="276782"/>
                </a:cubicBezTo>
                <a:cubicBezTo>
                  <a:pt x="2979983" y="269720"/>
                  <a:pt x="2981557" y="255444"/>
                  <a:pt x="2983356" y="233955"/>
                </a:cubicBezTo>
                <a:cubicBezTo>
                  <a:pt x="2985156" y="212466"/>
                  <a:pt x="2984951" y="190741"/>
                  <a:pt x="2982743" y="168779"/>
                </a:cubicBezTo>
                <a:cubicBezTo>
                  <a:pt x="2980535" y="146817"/>
                  <a:pt x="2976935" y="131939"/>
                  <a:pt x="2971945" y="124145"/>
                </a:cubicBezTo>
                <a:cubicBezTo>
                  <a:pt x="2966955" y="116351"/>
                  <a:pt x="2969697" y="113164"/>
                  <a:pt x="2980173" y="114584"/>
                </a:cubicBezTo>
                <a:close/>
                <a:moveTo>
                  <a:pt x="1198998" y="114584"/>
                </a:moveTo>
                <a:cubicBezTo>
                  <a:pt x="1209473" y="116003"/>
                  <a:pt x="1218038" y="118621"/>
                  <a:pt x="1224692" y="122435"/>
                </a:cubicBezTo>
                <a:cubicBezTo>
                  <a:pt x="1233196" y="125934"/>
                  <a:pt x="1235866" y="130760"/>
                  <a:pt x="1232704" y="136912"/>
                </a:cubicBezTo>
                <a:cubicBezTo>
                  <a:pt x="1229542" y="143063"/>
                  <a:pt x="1228409" y="168073"/>
                  <a:pt x="1229306" y="211939"/>
                </a:cubicBezTo>
                <a:cubicBezTo>
                  <a:pt x="1230202" y="255806"/>
                  <a:pt x="1228657" y="285537"/>
                  <a:pt x="1224670" y="301132"/>
                </a:cubicBezTo>
                <a:cubicBezTo>
                  <a:pt x="1220684" y="316727"/>
                  <a:pt x="1214815" y="318333"/>
                  <a:pt x="1207064" y="305950"/>
                </a:cubicBezTo>
                <a:cubicBezTo>
                  <a:pt x="1199313" y="293568"/>
                  <a:pt x="1196112" y="283845"/>
                  <a:pt x="1197460" y="276782"/>
                </a:cubicBezTo>
                <a:cubicBezTo>
                  <a:pt x="1198808" y="269720"/>
                  <a:pt x="1200382" y="255444"/>
                  <a:pt x="1202181" y="233955"/>
                </a:cubicBezTo>
                <a:cubicBezTo>
                  <a:pt x="1203981" y="212466"/>
                  <a:pt x="1203777" y="190741"/>
                  <a:pt x="1201568" y="168779"/>
                </a:cubicBezTo>
                <a:cubicBezTo>
                  <a:pt x="1199360" y="146817"/>
                  <a:pt x="1195760" y="131939"/>
                  <a:pt x="1190770" y="124145"/>
                </a:cubicBezTo>
                <a:cubicBezTo>
                  <a:pt x="1185780" y="116351"/>
                  <a:pt x="1188522" y="113164"/>
                  <a:pt x="1198998" y="114584"/>
                </a:cubicBezTo>
                <a:close/>
                <a:moveTo>
                  <a:pt x="2030873" y="94493"/>
                </a:moveTo>
                <a:cubicBezTo>
                  <a:pt x="2036566" y="96013"/>
                  <a:pt x="2043162" y="100996"/>
                  <a:pt x="2050662" y="109443"/>
                </a:cubicBezTo>
                <a:cubicBezTo>
                  <a:pt x="2058550" y="118649"/>
                  <a:pt x="2059535" y="125167"/>
                  <a:pt x="2053620" y="128996"/>
                </a:cubicBezTo>
                <a:cubicBezTo>
                  <a:pt x="2047705" y="132825"/>
                  <a:pt x="2041194" y="139181"/>
                  <a:pt x="2034089" y="148065"/>
                </a:cubicBezTo>
                <a:cubicBezTo>
                  <a:pt x="2026983" y="156948"/>
                  <a:pt x="2019024" y="165334"/>
                  <a:pt x="2010212" y="173221"/>
                </a:cubicBezTo>
                <a:cubicBezTo>
                  <a:pt x="2001400" y="181108"/>
                  <a:pt x="1991236" y="186701"/>
                  <a:pt x="1979721" y="189999"/>
                </a:cubicBezTo>
                <a:cubicBezTo>
                  <a:pt x="1968206" y="193297"/>
                  <a:pt x="1966826" y="190214"/>
                  <a:pt x="1975580" y="180750"/>
                </a:cubicBezTo>
                <a:cubicBezTo>
                  <a:pt x="1984335" y="171285"/>
                  <a:pt x="1992904" y="160813"/>
                  <a:pt x="2001285" y="149334"/>
                </a:cubicBezTo>
                <a:cubicBezTo>
                  <a:pt x="2009667" y="137854"/>
                  <a:pt x="2014740" y="129236"/>
                  <a:pt x="2016504" y="123478"/>
                </a:cubicBezTo>
                <a:cubicBezTo>
                  <a:pt x="2018268" y="117721"/>
                  <a:pt x="2019680" y="111070"/>
                  <a:pt x="2020741" y="103528"/>
                </a:cubicBezTo>
                <a:cubicBezTo>
                  <a:pt x="2021802" y="95985"/>
                  <a:pt x="2025180" y="92973"/>
                  <a:pt x="2030873" y="94493"/>
                </a:cubicBezTo>
                <a:close/>
                <a:moveTo>
                  <a:pt x="1550422" y="93719"/>
                </a:moveTo>
                <a:lnTo>
                  <a:pt x="1542636" y="103893"/>
                </a:lnTo>
                <a:cubicBezTo>
                  <a:pt x="1547526" y="104381"/>
                  <a:pt x="1551932" y="106094"/>
                  <a:pt x="1555854" y="109034"/>
                </a:cubicBezTo>
                <a:cubicBezTo>
                  <a:pt x="1559776" y="111974"/>
                  <a:pt x="1563967" y="114914"/>
                  <a:pt x="1568427" y="117853"/>
                </a:cubicBezTo>
                <a:cubicBezTo>
                  <a:pt x="1573690" y="111128"/>
                  <a:pt x="1577203" y="105650"/>
                  <a:pt x="1578967" y="101419"/>
                </a:cubicBezTo>
                <a:cubicBezTo>
                  <a:pt x="1580731" y="97189"/>
                  <a:pt x="1580286" y="95074"/>
                  <a:pt x="1577633" y="95074"/>
                </a:cubicBezTo>
                <a:cubicBezTo>
                  <a:pt x="1573632" y="95074"/>
                  <a:pt x="1569137" y="95748"/>
                  <a:pt x="1564146" y="97096"/>
                </a:cubicBezTo>
                <a:cubicBezTo>
                  <a:pt x="1559156" y="98444"/>
                  <a:pt x="1554581" y="97318"/>
                  <a:pt x="1550422" y="93719"/>
                </a:cubicBezTo>
                <a:close/>
                <a:moveTo>
                  <a:pt x="3804530" y="93539"/>
                </a:moveTo>
                <a:cubicBezTo>
                  <a:pt x="3802651" y="93433"/>
                  <a:pt x="3800102" y="93719"/>
                  <a:pt x="3796883" y="94396"/>
                </a:cubicBezTo>
                <a:cubicBezTo>
                  <a:pt x="3790444" y="95752"/>
                  <a:pt x="3773645" y="98903"/>
                  <a:pt x="3746484" y="103850"/>
                </a:cubicBezTo>
                <a:lnTo>
                  <a:pt x="3754099" y="158357"/>
                </a:lnTo>
                <a:cubicBezTo>
                  <a:pt x="3770390" y="154930"/>
                  <a:pt x="3788945" y="151137"/>
                  <a:pt x="3809767" y="146978"/>
                </a:cubicBezTo>
                <a:lnTo>
                  <a:pt x="3809767" y="111185"/>
                </a:lnTo>
                <a:cubicBezTo>
                  <a:pt x="3809767" y="102194"/>
                  <a:pt x="3809230" y="96809"/>
                  <a:pt x="3808154" y="95031"/>
                </a:cubicBezTo>
                <a:cubicBezTo>
                  <a:pt x="3807616" y="94142"/>
                  <a:pt x="3806408" y="93644"/>
                  <a:pt x="3804530" y="93539"/>
                </a:cubicBezTo>
                <a:close/>
                <a:moveTo>
                  <a:pt x="2543072" y="91471"/>
                </a:moveTo>
                <a:cubicBezTo>
                  <a:pt x="2541595" y="91177"/>
                  <a:pt x="2534941" y="92923"/>
                  <a:pt x="2523111" y="96709"/>
                </a:cubicBezTo>
                <a:cubicBezTo>
                  <a:pt x="2523971" y="116183"/>
                  <a:pt x="2524796" y="133133"/>
                  <a:pt x="2525584" y="147559"/>
                </a:cubicBezTo>
                <a:cubicBezTo>
                  <a:pt x="2526459" y="147717"/>
                  <a:pt x="2532382" y="145838"/>
                  <a:pt x="2543352" y="141923"/>
                </a:cubicBezTo>
                <a:cubicBezTo>
                  <a:pt x="2545058" y="125819"/>
                  <a:pt x="2546134" y="114738"/>
                  <a:pt x="2546578" y="108679"/>
                </a:cubicBezTo>
                <a:cubicBezTo>
                  <a:pt x="2547023" y="102620"/>
                  <a:pt x="2546919" y="98311"/>
                  <a:pt x="2546267" y="95752"/>
                </a:cubicBezTo>
                <a:cubicBezTo>
                  <a:pt x="2545614" y="93192"/>
                  <a:pt x="2544549" y="91765"/>
                  <a:pt x="2543072" y="91471"/>
                </a:cubicBezTo>
                <a:close/>
                <a:moveTo>
                  <a:pt x="3814478" y="67350"/>
                </a:moveTo>
                <a:cubicBezTo>
                  <a:pt x="3817544" y="67111"/>
                  <a:pt x="3821261" y="67584"/>
                  <a:pt x="3825631" y="68767"/>
                </a:cubicBezTo>
                <a:cubicBezTo>
                  <a:pt x="3834372" y="71133"/>
                  <a:pt x="3842488" y="74765"/>
                  <a:pt x="3849981" y="79662"/>
                </a:cubicBezTo>
                <a:cubicBezTo>
                  <a:pt x="3857474" y="84559"/>
                  <a:pt x="3857345" y="90715"/>
                  <a:pt x="3849594" y="98128"/>
                </a:cubicBezTo>
                <a:cubicBezTo>
                  <a:pt x="3841843" y="105542"/>
                  <a:pt x="3835824" y="121345"/>
                  <a:pt x="3831536" y="145537"/>
                </a:cubicBezTo>
                <a:cubicBezTo>
                  <a:pt x="3843223" y="157784"/>
                  <a:pt x="3842040" y="163907"/>
                  <a:pt x="3827987" y="163907"/>
                </a:cubicBezTo>
                <a:cubicBezTo>
                  <a:pt x="3802834" y="167506"/>
                  <a:pt x="3778076" y="171414"/>
                  <a:pt x="3753711" y="175630"/>
                </a:cubicBezTo>
                <a:cubicBezTo>
                  <a:pt x="3747890" y="189411"/>
                  <a:pt x="3741605" y="185320"/>
                  <a:pt x="3734858" y="163358"/>
                </a:cubicBezTo>
                <a:cubicBezTo>
                  <a:pt x="3728111" y="141396"/>
                  <a:pt x="3723658" y="125723"/>
                  <a:pt x="3721500" y="116337"/>
                </a:cubicBezTo>
                <a:cubicBezTo>
                  <a:pt x="3719342" y="106951"/>
                  <a:pt x="3716190" y="99014"/>
                  <a:pt x="3712046" y="92525"/>
                </a:cubicBezTo>
                <a:cubicBezTo>
                  <a:pt x="3707902" y="86036"/>
                  <a:pt x="3709458" y="82792"/>
                  <a:pt x="3716714" y="82792"/>
                </a:cubicBezTo>
                <a:cubicBezTo>
                  <a:pt x="3721590" y="82792"/>
                  <a:pt x="3727340" y="83462"/>
                  <a:pt x="3733965" y="84803"/>
                </a:cubicBezTo>
                <a:cubicBezTo>
                  <a:pt x="3740590" y="86144"/>
                  <a:pt x="3748592" y="86176"/>
                  <a:pt x="3757971" y="84900"/>
                </a:cubicBezTo>
                <a:cubicBezTo>
                  <a:pt x="3767349" y="83623"/>
                  <a:pt x="3777025" y="81684"/>
                  <a:pt x="3786999" y="79081"/>
                </a:cubicBezTo>
                <a:cubicBezTo>
                  <a:pt x="3796972" y="76478"/>
                  <a:pt x="3803720" y="73517"/>
                  <a:pt x="3807240" y="70197"/>
                </a:cubicBezTo>
                <a:cubicBezTo>
                  <a:pt x="3809000" y="68537"/>
                  <a:pt x="3811413" y="67588"/>
                  <a:pt x="3814478" y="67350"/>
                </a:cubicBezTo>
                <a:close/>
                <a:moveTo>
                  <a:pt x="1888797" y="65368"/>
                </a:moveTo>
                <a:cubicBezTo>
                  <a:pt x="1871488" y="68968"/>
                  <a:pt x="1860102" y="70817"/>
                  <a:pt x="1854639" y="70918"/>
                </a:cubicBezTo>
                <a:cubicBezTo>
                  <a:pt x="1867230" y="75492"/>
                  <a:pt x="1873062" y="80311"/>
                  <a:pt x="1872137" y="85373"/>
                </a:cubicBezTo>
                <a:cubicBezTo>
                  <a:pt x="1871213" y="90435"/>
                  <a:pt x="1869875" y="104424"/>
                  <a:pt x="1868126" y="127339"/>
                </a:cubicBezTo>
                <a:cubicBezTo>
                  <a:pt x="1870391" y="127339"/>
                  <a:pt x="1880236" y="125353"/>
                  <a:pt x="1897659" y="121381"/>
                </a:cubicBezTo>
                <a:cubicBezTo>
                  <a:pt x="1897659" y="103226"/>
                  <a:pt x="1897014" y="90933"/>
                  <a:pt x="1895723" y="84502"/>
                </a:cubicBezTo>
                <a:cubicBezTo>
                  <a:pt x="1894433" y="78070"/>
                  <a:pt x="1892124" y="71692"/>
                  <a:pt x="1888797" y="65368"/>
                </a:cubicBezTo>
                <a:close/>
                <a:moveTo>
                  <a:pt x="2551297" y="64516"/>
                </a:moveTo>
                <a:cubicBezTo>
                  <a:pt x="2553970" y="64152"/>
                  <a:pt x="2557075" y="64458"/>
                  <a:pt x="2560614" y="65433"/>
                </a:cubicBezTo>
                <a:cubicBezTo>
                  <a:pt x="2567691" y="67383"/>
                  <a:pt x="2574233" y="71025"/>
                  <a:pt x="2580242" y="76360"/>
                </a:cubicBezTo>
                <a:cubicBezTo>
                  <a:pt x="2586251" y="81695"/>
                  <a:pt x="2586287" y="88008"/>
                  <a:pt x="2580350" y="95300"/>
                </a:cubicBezTo>
                <a:cubicBezTo>
                  <a:pt x="2574413" y="102592"/>
                  <a:pt x="2569731" y="116290"/>
                  <a:pt x="2566303" y="136395"/>
                </a:cubicBezTo>
                <a:cubicBezTo>
                  <a:pt x="2573502" y="146376"/>
                  <a:pt x="2573405" y="152546"/>
                  <a:pt x="2566013" y="154905"/>
                </a:cubicBezTo>
                <a:cubicBezTo>
                  <a:pt x="2558621" y="157264"/>
                  <a:pt x="2545582" y="160473"/>
                  <a:pt x="2526897" y="164531"/>
                </a:cubicBezTo>
                <a:cubicBezTo>
                  <a:pt x="2526007" y="176792"/>
                  <a:pt x="2523251" y="183578"/>
                  <a:pt x="2518626" y="184890"/>
                </a:cubicBezTo>
                <a:cubicBezTo>
                  <a:pt x="2514001" y="186202"/>
                  <a:pt x="2510889" y="182610"/>
                  <a:pt x="2509290" y="174114"/>
                </a:cubicBezTo>
                <a:cubicBezTo>
                  <a:pt x="2507691" y="165617"/>
                  <a:pt x="2505537" y="151202"/>
                  <a:pt x="2502826" y="130867"/>
                </a:cubicBezTo>
                <a:cubicBezTo>
                  <a:pt x="2500116" y="110533"/>
                  <a:pt x="2496721" y="96081"/>
                  <a:pt x="2492641" y="87513"/>
                </a:cubicBezTo>
                <a:cubicBezTo>
                  <a:pt x="2488562" y="78945"/>
                  <a:pt x="2489931" y="75141"/>
                  <a:pt x="2496750" y="76102"/>
                </a:cubicBezTo>
                <a:cubicBezTo>
                  <a:pt x="2503569" y="77063"/>
                  <a:pt x="2508183" y="77962"/>
                  <a:pt x="2510592" y="78801"/>
                </a:cubicBezTo>
                <a:cubicBezTo>
                  <a:pt x="2513001" y="79640"/>
                  <a:pt x="2516715" y="79665"/>
                  <a:pt x="2521734" y="78877"/>
                </a:cubicBezTo>
                <a:cubicBezTo>
                  <a:pt x="2526753" y="78088"/>
                  <a:pt x="2530912" y="76865"/>
                  <a:pt x="2534210" y="75209"/>
                </a:cubicBezTo>
                <a:cubicBezTo>
                  <a:pt x="2537508" y="73553"/>
                  <a:pt x="2540964" y="71022"/>
                  <a:pt x="2544578" y="67616"/>
                </a:cubicBezTo>
                <a:cubicBezTo>
                  <a:pt x="2546385" y="65913"/>
                  <a:pt x="2548625" y="64880"/>
                  <a:pt x="2551297" y="64516"/>
                </a:cubicBezTo>
                <a:close/>
                <a:moveTo>
                  <a:pt x="869324" y="62679"/>
                </a:moveTo>
                <a:cubicBezTo>
                  <a:pt x="852402" y="65375"/>
                  <a:pt x="838263" y="67526"/>
                  <a:pt x="826906" y="69133"/>
                </a:cubicBezTo>
                <a:cubicBezTo>
                  <a:pt x="835897" y="73420"/>
                  <a:pt x="839471" y="77873"/>
                  <a:pt x="837628" y="82490"/>
                </a:cubicBezTo>
                <a:cubicBezTo>
                  <a:pt x="835786" y="87108"/>
                  <a:pt x="834011" y="97548"/>
                  <a:pt x="832305" y="113809"/>
                </a:cubicBezTo>
                <a:cubicBezTo>
                  <a:pt x="843978" y="113021"/>
                  <a:pt x="857923" y="111407"/>
                  <a:pt x="874142" y="108970"/>
                </a:cubicBezTo>
                <a:cubicBezTo>
                  <a:pt x="875834" y="85982"/>
                  <a:pt x="874228" y="70552"/>
                  <a:pt x="869324" y="62679"/>
                </a:cubicBezTo>
                <a:close/>
                <a:moveTo>
                  <a:pt x="1536404" y="48232"/>
                </a:moveTo>
                <a:lnTo>
                  <a:pt x="1492689" y="52849"/>
                </a:lnTo>
                <a:cubicBezTo>
                  <a:pt x="1492689" y="85523"/>
                  <a:pt x="1492126" y="119201"/>
                  <a:pt x="1491000" y="153883"/>
                </a:cubicBezTo>
                <a:lnTo>
                  <a:pt x="1489034" y="195431"/>
                </a:lnTo>
                <a:lnTo>
                  <a:pt x="1493130" y="191935"/>
                </a:lnTo>
                <a:cubicBezTo>
                  <a:pt x="1504337" y="183618"/>
                  <a:pt x="1515899" y="173945"/>
                  <a:pt x="1527815" y="162917"/>
                </a:cubicBezTo>
                <a:cubicBezTo>
                  <a:pt x="1539732" y="151890"/>
                  <a:pt x="1550014" y="141730"/>
                  <a:pt x="1558661" y="132437"/>
                </a:cubicBezTo>
                <a:cubicBezTo>
                  <a:pt x="1547174" y="124120"/>
                  <a:pt x="1539295" y="118413"/>
                  <a:pt x="1535021" y="115315"/>
                </a:cubicBezTo>
                <a:cubicBezTo>
                  <a:pt x="1525442" y="124737"/>
                  <a:pt x="1516189" y="131143"/>
                  <a:pt x="1507262" y="134535"/>
                </a:cubicBezTo>
                <a:cubicBezTo>
                  <a:pt x="1498335" y="137926"/>
                  <a:pt x="1497973" y="134703"/>
                  <a:pt x="1506176" y="124866"/>
                </a:cubicBezTo>
                <a:cubicBezTo>
                  <a:pt x="1514378" y="115028"/>
                  <a:pt x="1521803" y="102843"/>
                  <a:pt x="1528450" y="88309"/>
                </a:cubicBezTo>
                <a:cubicBezTo>
                  <a:pt x="1535097" y="73775"/>
                  <a:pt x="1537746" y="61794"/>
                  <a:pt x="1536398" y="52365"/>
                </a:cubicBezTo>
                <a:close/>
                <a:moveTo>
                  <a:pt x="1624042" y="39061"/>
                </a:moveTo>
                <a:cubicBezTo>
                  <a:pt x="1617255" y="39735"/>
                  <a:pt x="1602916" y="41221"/>
                  <a:pt x="1581024" y="43519"/>
                </a:cubicBezTo>
                <a:lnTo>
                  <a:pt x="1553667" y="46409"/>
                </a:lnTo>
                <a:lnTo>
                  <a:pt x="1568997" y="55850"/>
                </a:lnTo>
                <a:cubicBezTo>
                  <a:pt x="1573019" y="60790"/>
                  <a:pt x="1573281" y="65185"/>
                  <a:pt x="1569782" y="69036"/>
                </a:cubicBezTo>
                <a:cubicBezTo>
                  <a:pt x="1566283" y="72886"/>
                  <a:pt x="1562182" y="76840"/>
                  <a:pt x="1557478" y="80899"/>
                </a:cubicBezTo>
                <a:cubicBezTo>
                  <a:pt x="1561665" y="80339"/>
                  <a:pt x="1566796" y="79468"/>
                  <a:pt x="1572868" y="78285"/>
                </a:cubicBezTo>
                <a:cubicBezTo>
                  <a:pt x="1578942" y="77102"/>
                  <a:pt x="1583799" y="75077"/>
                  <a:pt x="1587442" y="72208"/>
                </a:cubicBezTo>
                <a:cubicBezTo>
                  <a:pt x="1591084" y="69340"/>
                  <a:pt x="1596157" y="69125"/>
                  <a:pt x="1602660" y="71563"/>
                </a:cubicBezTo>
                <a:cubicBezTo>
                  <a:pt x="1609164" y="74001"/>
                  <a:pt x="1614957" y="77536"/>
                  <a:pt x="1620041" y="82168"/>
                </a:cubicBezTo>
                <a:cubicBezTo>
                  <a:pt x="1625124" y="86800"/>
                  <a:pt x="1625002" y="91044"/>
                  <a:pt x="1619675" y="94902"/>
                </a:cubicBezTo>
                <a:cubicBezTo>
                  <a:pt x="1614347" y="98759"/>
                  <a:pt x="1609526" y="104137"/>
                  <a:pt x="1605209" y="111035"/>
                </a:cubicBezTo>
                <a:cubicBezTo>
                  <a:pt x="1600893" y="117932"/>
                  <a:pt x="1595329" y="125174"/>
                  <a:pt x="1588517" y="132760"/>
                </a:cubicBezTo>
                <a:cubicBezTo>
                  <a:pt x="1602743" y="143071"/>
                  <a:pt x="1614749" y="150445"/>
                  <a:pt x="1624536" y="154883"/>
                </a:cubicBezTo>
                <a:cubicBezTo>
                  <a:pt x="1634323" y="159322"/>
                  <a:pt x="1645165" y="163954"/>
                  <a:pt x="1657060" y="168779"/>
                </a:cubicBezTo>
                <a:cubicBezTo>
                  <a:pt x="1668955" y="173605"/>
                  <a:pt x="1668926" y="177595"/>
                  <a:pt x="1656974" y="180750"/>
                </a:cubicBezTo>
                <a:cubicBezTo>
                  <a:pt x="1645021" y="183904"/>
                  <a:pt x="1633642" y="185711"/>
                  <a:pt x="1622837" y="186170"/>
                </a:cubicBezTo>
                <a:cubicBezTo>
                  <a:pt x="1612032" y="186629"/>
                  <a:pt x="1603983" y="183273"/>
                  <a:pt x="1598692" y="176103"/>
                </a:cubicBezTo>
                <a:cubicBezTo>
                  <a:pt x="1593400" y="168933"/>
                  <a:pt x="1585140" y="159920"/>
                  <a:pt x="1573912" y="149065"/>
                </a:cubicBezTo>
                <a:cubicBezTo>
                  <a:pt x="1566498" y="158343"/>
                  <a:pt x="1555686" y="168026"/>
                  <a:pt x="1541474" y="178115"/>
                </a:cubicBezTo>
                <a:cubicBezTo>
                  <a:pt x="1527263" y="188203"/>
                  <a:pt x="1512851" y="195108"/>
                  <a:pt x="1498238" y="198829"/>
                </a:cubicBezTo>
                <a:cubicBezTo>
                  <a:pt x="1494585" y="199759"/>
                  <a:pt x="1491739" y="200313"/>
                  <a:pt x="1489700" y="200491"/>
                </a:cubicBezTo>
                <a:lnTo>
                  <a:pt x="1488802" y="200347"/>
                </a:lnTo>
                <a:lnTo>
                  <a:pt x="1485935" y="260940"/>
                </a:lnTo>
                <a:cubicBezTo>
                  <a:pt x="1538678" y="258287"/>
                  <a:pt x="1573783" y="256064"/>
                  <a:pt x="1591249" y="254272"/>
                </a:cubicBezTo>
                <a:cubicBezTo>
                  <a:pt x="1608715" y="252479"/>
                  <a:pt x="1622102" y="251117"/>
                  <a:pt x="1631409" y="250185"/>
                </a:cubicBezTo>
                <a:cubicBezTo>
                  <a:pt x="1640716" y="249253"/>
                  <a:pt x="1647599" y="251034"/>
                  <a:pt x="1652059" y="255530"/>
                </a:cubicBezTo>
                <a:cubicBezTo>
                  <a:pt x="1656518" y="260026"/>
                  <a:pt x="1659616" y="258660"/>
                  <a:pt x="1661351" y="251432"/>
                </a:cubicBezTo>
                <a:cubicBezTo>
                  <a:pt x="1663086" y="244205"/>
                  <a:pt x="1663728" y="225570"/>
                  <a:pt x="1663276" y="195527"/>
                </a:cubicBezTo>
                <a:cubicBezTo>
                  <a:pt x="1662825" y="165484"/>
                  <a:pt x="1662154" y="135377"/>
                  <a:pt x="1661265" y="105205"/>
                </a:cubicBezTo>
                <a:cubicBezTo>
                  <a:pt x="1660376" y="75033"/>
                  <a:pt x="1657343" y="56130"/>
                  <a:pt x="1652166" y="48493"/>
                </a:cubicBezTo>
                <a:cubicBezTo>
                  <a:pt x="1646989" y="40857"/>
                  <a:pt x="1637615" y="37713"/>
                  <a:pt x="1624042" y="39061"/>
                </a:cubicBezTo>
                <a:close/>
                <a:moveTo>
                  <a:pt x="1932459" y="29492"/>
                </a:moveTo>
                <a:cubicBezTo>
                  <a:pt x="1938915" y="29096"/>
                  <a:pt x="1945068" y="31726"/>
                  <a:pt x="1950919" y="37383"/>
                </a:cubicBezTo>
                <a:cubicBezTo>
                  <a:pt x="1958720" y="44926"/>
                  <a:pt x="1956709" y="50343"/>
                  <a:pt x="1944885" y="53634"/>
                </a:cubicBezTo>
                <a:cubicBezTo>
                  <a:pt x="1933062" y="56925"/>
                  <a:pt x="1919629" y="59288"/>
                  <a:pt x="1904586" y="60722"/>
                </a:cubicBezTo>
                <a:cubicBezTo>
                  <a:pt x="1919873" y="64766"/>
                  <a:pt x="1926394" y="70262"/>
                  <a:pt x="1924150" y="77210"/>
                </a:cubicBezTo>
                <a:cubicBezTo>
                  <a:pt x="1921905" y="84157"/>
                  <a:pt x="1920783" y="96809"/>
                  <a:pt x="1920783" y="115165"/>
                </a:cubicBezTo>
                <a:cubicBezTo>
                  <a:pt x="1925745" y="114476"/>
                  <a:pt x="1931420" y="113178"/>
                  <a:pt x="1937809" y="111271"/>
                </a:cubicBezTo>
                <a:cubicBezTo>
                  <a:pt x="1944197" y="109364"/>
                  <a:pt x="1951055" y="111795"/>
                  <a:pt x="1958383" y="118563"/>
                </a:cubicBezTo>
                <a:cubicBezTo>
                  <a:pt x="1965711" y="125332"/>
                  <a:pt x="1962814" y="130100"/>
                  <a:pt x="1949693" y="132868"/>
                </a:cubicBezTo>
                <a:lnTo>
                  <a:pt x="1920783" y="137686"/>
                </a:lnTo>
                <a:cubicBezTo>
                  <a:pt x="1920783" y="168202"/>
                  <a:pt x="1921228" y="189698"/>
                  <a:pt x="1922117" y="202174"/>
                </a:cubicBezTo>
                <a:cubicBezTo>
                  <a:pt x="1923006" y="214650"/>
                  <a:pt x="1922536" y="226846"/>
                  <a:pt x="1920708" y="238763"/>
                </a:cubicBezTo>
                <a:cubicBezTo>
                  <a:pt x="1918879" y="250680"/>
                  <a:pt x="1915933" y="260531"/>
                  <a:pt x="1911867" y="268318"/>
                </a:cubicBezTo>
                <a:cubicBezTo>
                  <a:pt x="1907802" y="276105"/>
                  <a:pt x="1902843" y="273509"/>
                  <a:pt x="1896993" y="260531"/>
                </a:cubicBezTo>
                <a:cubicBezTo>
                  <a:pt x="1891142" y="247553"/>
                  <a:pt x="1889346" y="237128"/>
                  <a:pt x="1891604" y="229255"/>
                </a:cubicBezTo>
                <a:cubicBezTo>
                  <a:pt x="1893863" y="221383"/>
                  <a:pt x="1895437" y="210706"/>
                  <a:pt x="1896326" y="197226"/>
                </a:cubicBezTo>
                <a:cubicBezTo>
                  <a:pt x="1897215" y="183747"/>
                  <a:pt x="1897659" y="164990"/>
                  <a:pt x="1897659" y="140955"/>
                </a:cubicBezTo>
                <a:cubicBezTo>
                  <a:pt x="1880552" y="145344"/>
                  <a:pt x="1870607" y="148097"/>
                  <a:pt x="1867825" y="149215"/>
                </a:cubicBezTo>
                <a:cubicBezTo>
                  <a:pt x="1864311" y="186084"/>
                  <a:pt x="1856962" y="212445"/>
                  <a:pt x="1845777" y="228298"/>
                </a:cubicBezTo>
                <a:cubicBezTo>
                  <a:pt x="1834591" y="244151"/>
                  <a:pt x="1822223" y="255154"/>
                  <a:pt x="1808671" y="261306"/>
                </a:cubicBezTo>
                <a:cubicBezTo>
                  <a:pt x="1795120" y="267458"/>
                  <a:pt x="1789778" y="267830"/>
                  <a:pt x="1792646" y="262424"/>
                </a:cubicBezTo>
                <a:cubicBezTo>
                  <a:pt x="1795514" y="257018"/>
                  <a:pt x="1801616" y="248984"/>
                  <a:pt x="1810951" y="238322"/>
                </a:cubicBezTo>
                <a:cubicBezTo>
                  <a:pt x="1820287" y="227660"/>
                  <a:pt x="1827400" y="214331"/>
                  <a:pt x="1832290" y="198334"/>
                </a:cubicBezTo>
                <a:cubicBezTo>
                  <a:pt x="1837180" y="182338"/>
                  <a:pt x="1840973" y="167714"/>
                  <a:pt x="1843669" y="154464"/>
                </a:cubicBezTo>
                <a:cubicBezTo>
                  <a:pt x="1826331" y="158924"/>
                  <a:pt x="1815612" y="161613"/>
                  <a:pt x="1811511" y="162530"/>
                </a:cubicBezTo>
                <a:cubicBezTo>
                  <a:pt x="1807409" y="163448"/>
                  <a:pt x="1800271" y="160196"/>
                  <a:pt x="1790097" y="152775"/>
                </a:cubicBezTo>
                <a:cubicBezTo>
                  <a:pt x="1779923" y="145354"/>
                  <a:pt x="1781672" y="141074"/>
                  <a:pt x="1795346" y="139934"/>
                </a:cubicBezTo>
                <a:cubicBezTo>
                  <a:pt x="1809019" y="138794"/>
                  <a:pt x="1825628" y="136187"/>
                  <a:pt x="1845174" y="132115"/>
                </a:cubicBezTo>
                <a:cubicBezTo>
                  <a:pt x="1845977" y="121775"/>
                  <a:pt x="1846157" y="111569"/>
                  <a:pt x="1845712" y="101495"/>
                </a:cubicBezTo>
                <a:cubicBezTo>
                  <a:pt x="1845268" y="91421"/>
                  <a:pt x="1843511" y="81788"/>
                  <a:pt x="1840442" y="72596"/>
                </a:cubicBezTo>
                <a:cubicBezTo>
                  <a:pt x="1820108" y="62758"/>
                  <a:pt x="1818068" y="56395"/>
                  <a:pt x="1834322" y="53505"/>
                </a:cubicBezTo>
                <a:cubicBezTo>
                  <a:pt x="1850577" y="50616"/>
                  <a:pt x="1867685" y="46930"/>
                  <a:pt x="1885646" y="42449"/>
                </a:cubicBezTo>
                <a:cubicBezTo>
                  <a:pt x="1903607" y="37968"/>
                  <a:pt x="1917026" y="34117"/>
                  <a:pt x="1925903" y="30898"/>
                </a:cubicBezTo>
                <a:cubicBezTo>
                  <a:pt x="1928122" y="30093"/>
                  <a:pt x="1930307" y="29625"/>
                  <a:pt x="1932459" y="29492"/>
                </a:cubicBezTo>
                <a:close/>
                <a:moveTo>
                  <a:pt x="244691" y="29345"/>
                </a:moveTo>
                <a:cubicBezTo>
                  <a:pt x="261610" y="28428"/>
                  <a:pt x="273788" y="31226"/>
                  <a:pt x="281225" y="37738"/>
                </a:cubicBezTo>
                <a:cubicBezTo>
                  <a:pt x="291141" y="46421"/>
                  <a:pt x="294332" y="52749"/>
                  <a:pt x="290797" y="56721"/>
                </a:cubicBezTo>
                <a:cubicBezTo>
                  <a:pt x="287262" y="60693"/>
                  <a:pt x="277364" y="62228"/>
                  <a:pt x="261102" y="61324"/>
                </a:cubicBezTo>
                <a:cubicBezTo>
                  <a:pt x="244841" y="60421"/>
                  <a:pt x="229550" y="60421"/>
                  <a:pt x="215231" y="61324"/>
                </a:cubicBezTo>
                <a:cubicBezTo>
                  <a:pt x="200913" y="62228"/>
                  <a:pt x="179729" y="63827"/>
                  <a:pt x="151679" y="66121"/>
                </a:cubicBezTo>
                <a:cubicBezTo>
                  <a:pt x="159767" y="74840"/>
                  <a:pt x="162689" y="80931"/>
                  <a:pt x="160445" y="84394"/>
                </a:cubicBezTo>
                <a:cubicBezTo>
                  <a:pt x="158201" y="87857"/>
                  <a:pt x="157078" y="102172"/>
                  <a:pt x="157078" y="127339"/>
                </a:cubicBezTo>
                <a:cubicBezTo>
                  <a:pt x="177269" y="127339"/>
                  <a:pt x="194869" y="129759"/>
                  <a:pt x="209875" y="134599"/>
                </a:cubicBezTo>
                <a:cubicBezTo>
                  <a:pt x="224883" y="139439"/>
                  <a:pt x="233555" y="149133"/>
                  <a:pt x="235892" y="163681"/>
                </a:cubicBezTo>
                <a:cubicBezTo>
                  <a:pt x="238230" y="178229"/>
                  <a:pt x="227883" y="179843"/>
                  <a:pt x="204853" y="168521"/>
                </a:cubicBezTo>
                <a:cubicBezTo>
                  <a:pt x="181822" y="157199"/>
                  <a:pt x="165898" y="148011"/>
                  <a:pt x="157078" y="140955"/>
                </a:cubicBezTo>
                <a:cubicBezTo>
                  <a:pt x="157925" y="208742"/>
                  <a:pt x="156924" y="254261"/>
                  <a:pt x="154078" y="277514"/>
                </a:cubicBezTo>
                <a:cubicBezTo>
                  <a:pt x="151231" y="300766"/>
                  <a:pt x="146804" y="312393"/>
                  <a:pt x="140795" y="312393"/>
                </a:cubicBezTo>
                <a:cubicBezTo>
                  <a:pt x="136335" y="312393"/>
                  <a:pt x="131607" y="307065"/>
                  <a:pt x="126609" y="296411"/>
                </a:cubicBezTo>
                <a:cubicBezTo>
                  <a:pt x="121611" y="285756"/>
                  <a:pt x="120038" y="276585"/>
                  <a:pt x="121887" y="268899"/>
                </a:cubicBezTo>
                <a:cubicBezTo>
                  <a:pt x="123737" y="261212"/>
                  <a:pt x="125537" y="253003"/>
                  <a:pt x="127287" y="244269"/>
                </a:cubicBezTo>
                <a:cubicBezTo>
                  <a:pt x="129036" y="235536"/>
                  <a:pt x="130363" y="205845"/>
                  <a:pt x="131266" y="155195"/>
                </a:cubicBezTo>
                <a:cubicBezTo>
                  <a:pt x="132169" y="104546"/>
                  <a:pt x="129452" y="75958"/>
                  <a:pt x="123114" y="69434"/>
                </a:cubicBezTo>
                <a:cubicBezTo>
                  <a:pt x="78487" y="76632"/>
                  <a:pt x="50513" y="81354"/>
                  <a:pt x="39191" y="83598"/>
                </a:cubicBezTo>
                <a:cubicBezTo>
                  <a:pt x="27870" y="85842"/>
                  <a:pt x="17215" y="81766"/>
                  <a:pt x="7227" y="71370"/>
                </a:cubicBezTo>
                <a:cubicBezTo>
                  <a:pt x="-2761" y="60973"/>
                  <a:pt x="-2396" y="56230"/>
                  <a:pt x="8324" y="57141"/>
                </a:cubicBezTo>
                <a:cubicBezTo>
                  <a:pt x="19043" y="58051"/>
                  <a:pt x="37542" y="57173"/>
                  <a:pt x="63820" y="54505"/>
                </a:cubicBezTo>
                <a:cubicBezTo>
                  <a:pt x="90099" y="51838"/>
                  <a:pt x="117037" y="48468"/>
                  <a:pt x="144635" y="44396"/>
                </a:cubicBezTo>
                <a:cubicBezTo>
                  <a:pt x="172232" y="40323"/>
                  <a:pt x="199418" y="36025"/>
                  <a:pt x="226191" y="31500"/>
                </a:cubicBezTo>
                <a:cubicBezTo>
                  <a:pt x="232884" y="30369"/>
                  <a:pt x="239051" y="29651"/>
                  <a:pt x="244691" y="29345"/>
                </a:cubicBezTo>
                <a:close/>
                <a:moveTo>
                  <a:pt x="4365095" y="28930"/>
                </a:moveTo>
                <a:cubicBezTo>
                  <a:pt x="4391080" y="25230"/>
                  <a:pt x="4411708" y="38050"/>
                  <a:pt x="4426981" y="67390"/>
                </a:cubicBezTo>
                <a:cubicBezTo>
                  <a:pt x="4436072" y="99354"/>
                  <a:pt x="4423632" y="131075"/>
                  <a:pt x="4389660" y="162552"/>
                </a:cubicBezTo>
                <a:cubicBezTo>
                  <a:pt x="4379536" y="177752"/>
                  <a:pt x="4374474" y="195749"/>
                  <a:pt x="4374474" y="216543"/>
                </a:cubicBezTo>
                <a:lnTo>
                  <a:pt x="4342036" y="216543"/>
                </a:lnTo>
                <a:cubicBezTo>
                  <a:pt x="4341061" y="180033"/>
                  <a:pt x="4356011" y="146785"/>
                  <a:pt x="4386885" y="116799"/>
                </a:cubicBezTo>
                <a:cubicBezTo>
                  <a:pt x="4393812" y="106446"/>
                  <a:pt x="4396837" y="95440"/>
                  <a:pt x="4395963" y="83781"/>
                </a:cubicBezTo>
                <a:cubicBezTo>
                  <a:pt x="4391245" y="67906"/>
                  <a:pt x="4382290" y="60421"/>
                  <a:pt x="4369096" y="61324"/>
                </a:cubicBezTo>
                <a:lnTo>
                  <a:pt x="4363805" y="61324"/>
                </a:lnTo>
                <a:cubicBezTo>
                  <a:pt x="4347529" y="62099"/>
                  <a:pt x="4339842" y="76044"/>
                  <a:pt x="4340746" y="103162"/>
                </a:cubicBezTo>
                <a:lnTo>
                  <a:pt x="4306932" y="103162"/>
                </a:lnTo>
                <a:cubicBezTo>
                  <a:pt x="4305971" y="66049"/>
                  <a:pt x="4317708" y="43263"/>
                  <a:pt x="4342144" y="34802"/>
                </a:cubicBezTo>
                <a:cubicBezTo>
                  <a:pt x="4346116" y="31819"/>
                  <a:pt x="4353767" y="29862"/>
                  <a:pt x="4365095" y="28930"/>
                </a:cubicBezTo>
                <a:close/>
                <a:moveTo>
                  <a:pt x="3425055" y="26822"/>
                </a:moveTo>
                <a:cubicBezTo>
                  <a:pt x="3432211" y="25416"/>
                  <a:pt x="3439632" y="28202"/>
                  <a:pt x="3447319" y="35178"/>
                </a:cubicBezTo>
                <a:cubicBezTo>
                  <a:pt x="3455005" y="42155"/>
                  <a:pt x="3453804" y="47350"/>
                  <a:pt x="3443716" y="50763"/>
                </a:cubicBezTo>
                <a:cubicBezTo>
                  <a:pt x="3433627" y="54176"/>
                  <a:pt x="3407632" y="58700"/>
                  <a:pt x="3365730" y="64336"/>
                </a:cubicBezTo>
                <a:cubicBezTo>
                  <a:pt x="3374721" y="72036"/>
                  <a:pt x="3375385" y="78472"/>
                  <a:pt x="3367720" y="83641"/>
                </a:cubicBezTo>
                <a:cubicBezTo>
                  <a:pt x="3360055" y="88811"/>
                  <a:pt x="3346794" y="102015"/>
                  <a:pt x="3327936" y="123252"/>
                </a:cubicBezTo>
                <a:cubicBezTo>
                  <a:pt x="3356244" y="119696"/>
                  <a:pt x="3380870" y="116358"/>
                  <a:pt x="3401813" y="113239"/>
                </a:cubicBezTo>
                <a:cubicBezTo>
                  <a:pt x="3422758" y="110120"/>
                  <a:pt x="3436822" y="107184"/>
                  <a:pt x="3444006" y="104431"/>
                </a:cubicBezTo>
                <a:cubicBezTo>
                  <a:pt x="3451190" y="101678"/>
                  <a:pt x="3458138" y="101771"/>
                  <a:pt x="3464849" y="104711"/>
                </a:cubicBezTo>
                <a:cubicBezTo>
                  <a:pt x="3471561" y="107650"/>
                  <a:pt x="3479663" y="113351"/>
                  <a:pt x="3489156" y="121811"/>
                </a:cubicBezTo>
                <a:cubicBezTo>
                  <a:pt x="3498650" y="130272"/>
                  <a:pt x="3500855" y="137274"/>
                  <a:pt x="3495771" y="142816"/>
                </a:cubicBezTo>
                <a:cubicBezTo>
                  <a:pt x="3490687" y="148359"/>
                  <a:pt x="3486848" y="157404"/>
                  <a:pt x="3484252" y="169951"/>
                </a:cubicBezTo>
                <a:cubicBezTo>
                  <a:pt x="3481657" y="182499"/>
                  <a:pt x="3479448" y="198313"/>
                  <a:pt x="3477627" y="217392"/>
                </a:cubicBezTo>
                <a:cubicBezTo>
                  <a:pt x="3475806" y="236472"/>
                  <a:pt x="3472074" y="252128"/>
                  <a:pt x="3466430" y="264360"/>
                </a:cubicBezTo>
                <a:cubicBezTo>
                  <a:pt x="3460788" y="276592"/>
                  <a:pt x="3453804" y="285179"/>
                  <a:pt x="3445479" y="290119"/>
                </a:cubicBezTo>
                <a:cubicBezTo>
                  <a:pt x="3437155" y="295059"/>
                  <a:pt x="3431674" y="291180"/>
                  <a:pt x="3429035" y="278482"/>
                </a:cubicBezTo>
                <a:cubicBezTo>
                  <a:pt x="3426397" y="265783"/>
                  <a:pt x="3424080" y="256774"/>
                  <a:pt x="3422087" y="251454"/>
                </a:cubicBezTo>
                <a:cubicBezTo>
                  <a:pt x="3411475" y="250680"/>
                  <a:pt x="3390464" y="251644"/>
                  <a:pt x="3359051" y="254347"/>
                </a:cubicBezTo>
                <a:cubicBezTo>
                  <a:pt x="3327639" y="257050"/>
                  <a:pt x="3301185" y="259226"/>
                  <a:pt x="3279689" y="260875"/>
                </a:cubicBezTo>
                <a:cubicBezTo>
                  <a:pt x="3272504" y="279016"/>
                  <a:pt x="3266352" y="282823"/>
                  <a:pt x="3261233" y="272297"/>
                </a:cubicBezTo>
                <a:cubicBezTo>
                  <a:pt x="3256113" y="261772"/>
                  <a:pt x="3253099" y="246991"/>
                  <a:pt x="3252188" y="227954"/>
                </a:cubicBezTo>
                <a:cubicBezTo>
                  <a:pt x="3251277" y="208917"/>
                  <a:pt x="3249510" y="192376"/>
                  <a:pt x="3246885" y="178330"/>
                </a:cubicBezTo>
                <a:cubicBezTo>
                  <a:pt x="3244261" y="164283"/>
                  <a:pt x="3240440" y="151366"/>
                  <a:pt x="3235420" y="139579"/>
                </a:cubicBezTo>
                <a:cubicBezTo>
                  <a:pt x="3230402" y="127791"/>
                  <a:pt x="3232165" y="122600"/>
                  <a:pt x="3240712" y="124005"/>
                </a:cubicBezTo>
                <a:cubicBezTo>
                  <a:pt x="3249259" y="125411"/>
                  <a:pt x="3255902" y="126762"/>
                  <a:pt x="3260641" y="128060"/>
                </a:cubicBezTo>
                <a:cubicBezTo>
                  <a:pt x="3265381" y="129358"/>
                  <a:pt x="3281431" y="128773"/>
                  <a:pt x="3308792" y="126307"/>
                </a:cubicBezTo>
                <a:cubicBezTo>
                  <a:pt x="3321498" y="106833"/>
                  <a:pt x="3328962" y="93310"/>
                  <a:pt x="3331184" y="85738"/>
                </a:cubicBezTo>
                <a:cubicBezTo>
                  <a:pt x="3333407" y="78167"/>
                  <a:pt x="3334518" y="72280"/>
                  <a:pt x="3334518" y="68079"/>
                </a:cubicBezTo>
                <a:cubicBezTo>
                  <a:pt x="3329901" y="68925"/>
                  <a:pt x="3324505" y="69810"/>
                  <a:pt x="3318332" y="70735"/>
                </a:cubicBezTo>
                <a:cubicBezTo>
                  <a:pt x="3312158" y="71660"/>
                  <a:pt x="3306770" y="71879"/>
                  <a:pt x="3302167" y="71391"/>
                </a:cubicBezTo>
                <a:cubicBezTo>
                  <a:pt x="3297564" y="70904"/>
                  <a:pt x="3291455" y="67057"/>
                  <a:pt x="3283840" y="59851"/>
                </a:cubicBezTo>
                <a:cubicBezTo>
                  <a:pt x="3276225" y="52645"/>
                  <a:pt x="3280994" y="49042"/>
                  <a:pt x="3298145" y="49042"/>
                </a:cubicBezTo>
                <a:cubicBezTo>
                  <a:pt x="3312241" y="49042"/>
                  <a:pt x="3330822" y="47045"/>
                  <a:pt x="3353888" y="43051"/>
                </a:cubicBezTo>
                <a:cubicBezTo>
                  <a:pt x="3376955" y="39057"/>
                  <a:pt x="3392794" y="35705"/>
                  <a:pt x="3401405" y="32995"/>
                </a:cubicBezTo>
                <a:cubicBezTo>
                  <a:pt x="3410016" y="30285"/>
                  <a:pt x="3417900" y="28227"/>
                  <a:pt x="3425055" y="26822"/>
                </a:cubicBezTo>
                <a:close/>
                <a:moveTo>
                  <a:pt x="567556" y="26822"/>
                </a:moveTo>
                <a:cubicBezTo>
                  <a:pt x="574711" y="25416"/>
                  <a:pt x="582133" y="28202"/>
                  <a:pt x="589819" y="35178"/>
                </a:cubicBezTo>
                <a:cubicBezTo>
                  <a:pt x="597505" y="42155"/>
                  <a:pt x="596304" y="47350"/>
                  <a:pt x="586216" y="50763"/>
                </a:cubicBezTo>
                <a:cubicBezTo>
                  <a:pt x="576128" y="54176"/>
                  <a:pt x="550133" y="58700"/>
                  <a:pt x="508230" y="64336"/>
                </a:cubicBezTo>
                <a:cubicBezTo>
                  <a:pt x="517222" y="72036"/>
                  <a:pt x="517885" y="78472"/>
                  <a:pt x="510220" y="83641"/>
                </a:cubicBezTo>
                <a:cubicBezTo>
                  <a:pt x="502555" y="88811"/>
                  <a:pt x="489294" y="102015"/>
                  <a:pt x="470437" y="123252"/>
                </a:cubicBezTo>
                <a:cubicBezTo>
                  <a:pt x="498744" y="119696"/>
                  <a:pt x="523370" y="116358"/>
                  <a:pt x="544314" y="113239"/>
                </a:cubicBezTo>
                <a:cubicBezTo>
                  <a:pt x="565258" y="110120"/>
                  <a:pt x="579322" y="107184"/>
                  <a:pt x="586506" y="104431"/>
                </a:cubicBezTo>
                <a:cubicBezTo>
                  <a:pt x="593691" y="101678"/>
                  <a:pt x="600638" y="101771"/>
                  <a:pt x="607350" y="104711"/>
                </a:cubicBezTo>
                <a:cubicBezTo>
                  <a:pt x="614061" y="107650"/>
                  <a:pt x="622163" y="113351"/>
                  <a:pt x="631656" y="121811"/>
                </a:cubicBezTo>
                <a:cubicBezTo>
                  <a:pt x="641150" y="130272"/>
                  <a:pt x="643354" y="137274"/>
                  <a:pt x="638271" y="142816"/>
                </a:cubicBezTo>
                <a:cubicBezTo>
                  <a:pt x="633187" y="148359"/>
                  <a:pt x="629348" y="157404"/>
                  <a:pt x="626752" y="169951"/>
                </a:cubicBezTo>
                <a:cubicBezTo>
                  <a:pt x="624157" y="182499"/>
                  <a:pt x="621948" y="198313"/>
                  <a:pt x="620127" y="217392"/>
                </a:cubicBezTo>
                <a:cubicBezTo>
                  <a:pt x="618306" y="236472"/>
                  <a:pt x="614574" y="252128"/>
                  <a:pt x="608931" y="264360"/>
                </a:cubicBezTo>
                <a:cubicBezTo>
                  <a:pt x="603288" y="276592"/>
                  <a:pt x="596304" y="285179"/>
                  <a:pt x="587980" y="290119"/>
                </a:cubicBezTo>
                <a:cubicBezTo>
                  <a:pt x="579655" y="295059"/>
                  <a:pt x="574174" y="291180"/>
                  <a:pt x="571535" y="278482"/>
                </a:cubicBezTo>
                <a:cubicBezTo>
                  <a:pt x="568897" y="265783"/>
                  <a:pt x="566581" y="256774"/>
                  <a:pt x="564587" y="251454"/>
                </a:cubicBezTo>
                <a:cubicBezTo>
                  <a:pt x="553975" y="250680"/>
                  <a:pt x="532964" y="251644"/>
                  <a:pt x="501551" y="254347"/>
                </a:cubicBezTo>
                <a:cubicBezTo>
                  <a:pt x="470139" y="257050"/>
                  <a:pt x="443685" y="259226"/>
                  <a:pt x="422189" y="260875"/>
                </a:cubicBezTo>
                <a:cubicBezTo>
                  <a:pt x="415005" y="279016"/>
                  <a:pt x="408853" y="282823"/>
                  <a:pt x="403733" y="272297"/>
                </a:cubicBezTo>
                <a:cubicBezTo>
                  <a:pt x="398614" y="261772"/>
                  <a:pt x="395599" y="246991"/>
                  <a:pt x="394688" y="227954"/>
                </a:cubicBezTo>
                <a:cubicBezTo>
                  <a:pt x="393778" y="208917"/>
                  <a:pt x="392010" y="192376"/>
                  <a:pt x="389386" y="178330"/>
                </a:cubicBezTo>
                <a:cubicBezTo>
                  <a:pt x="386761" y="164283"/>
                  <a:pt x="382940" y="151366"/>
                  <a:pt x="377921" y="139579"/>
                </a:cubicBezTo>
                <a:cubicBezTo>
                  <a:pt x="372902" y="127791"/>
                  <a:pt x="374666" y="122600"/>
                  <a:pt x="383212" y="124005"/>
                </a:cubicBezTo>
                <a:cubicBezTo>
                  <a:pt x="391759" y="125411"/>
                  <a:pt x="398402" y="126762"/>
                  <a:pt x="403142" y="128060"/>
                </a:cubicBezTo>
                <a:cubicBezTo>
                  <a:pt x="407881" y="129358"/>
                  <a:pt x="423931" y="128773"/>
                  <a:pt x="451292" y="126307"/>
                </a:cubicBezTo>
                <a:cubicBezTo>
                  <a:pt x="463998" y="106833"/>
                  <a:pt x="471462" y="93310"/>
                  <a:pt x="473685" y="85738"/>
                </a:cubicBezTo>
                <a:cubicBezTo>
                  <a:pt x="475907" y="78167"/>
                  <a:pt x="477019" y="72280"/>
                  <a:pt x="477019" y="68079"/>
                </a:cubicBezTo>
                <a:cubicBezTo>
                  <a:pt x="472401" y="68925"/>
                  <a:pt x="467006" y="69810"/>
                  <a:pt x="460832" y="70735"/>
                </a:cubicBezTo>
                <a:cubicBezTo>
                  <a:pt x="454659" y="71660"/>
                  <a:pt x="449270" y="71879"/>
                  <a:pt x="444667" y="71391"/>
                </a:cubicBezTo>
                <a:cubicBezTo>
                  <a:pt x="440064" y="70904"/>
                  <a:pt x="433955" y="67057"/>
                  <a:pt x="426340" y="59851"/>
                </a:cubicBezTo>
                <a:cubicBezTo>
                  <a:pt x="418726" y="52645"/>
                  <a:pt x="423494" y="49042"/>
                  <a:pt x="440645" y="49042"/>
                </a:cubicBezTo>
                <a:cubicBezTo>
                  <a:pt x="454741" y="49042"/>
                  <a:pt x="473323" y="47045"/>
                  <a:pt x="496389" y="43051"/>
                </a:cubicBezTo>
                <a:cubicBezTo>
                  <a:pt x="519455" y="39057"/>
                  <a:pt x="535294" y="35705"/>
                  <a:pt x="543905" y="32995"/>
                </a:cubicBezTo>
                <a:cubicBezTo>
                  <a:pt x="552516" y="30285"/>
                  <a:pt x="560400" y="28227"/>
                  <a:pt x="567556" y="26822"/>
                </a:cubicBezTo>
                <a:close/>
                <a:moveTo>
                  <a:pt x="939206" y="25508"/>
                </a:moveTo>
                <a:cubicBezTo>
                  <a:pt x="947543" y="25310"/>
                  <a:pt x="955478" y="28397"/>
                  <a:pt x="963012" y="34770"/>
                </a:cubicBezTo>
                <a:cubicBezTo>
                  <a:pt x="973057" y="43266"/>
                  <a:pt x="971605" y="48916"/>
                  <a:pt x="958656" y="51720"/>
                </a:cubicBezTo>
                <a:cubicBezTo>
                  <a:pt x="945707" y="54523"/>
                  <a:pt x="922483" y="57409"/>
                  <a:pt x="888984" y="60378"/>
                </a:cubicBezTo>
                <a:cubicBezTo>
                  <a:pt x="901589" y="66903"/>
                  <a:pt x="906967" y="72477"/>
                  <a:pt x="905117" y="77102"/>
                </a:cubicBezTo>
                <a:cubicBezTo>
                  <a:pt x="903267" y="81727"/>
                  <a:pt x="901489" y="90815"/>
                  <a:pt x="899782" y="104366"/>
                </a:cubicBezTo>
                <a:cubicBezTo>
                  <a:pt x="918468" y="101814"/>
                  <a:pt x="930489" y="99150"/>
                  <a:pt x="935845" y="96375"/>
                </a:cubicBezTo>
                <a:cubicBezTo>
                  <a:pt x="941201" y="93600"/>
                  <a:pt x="947883" y="93633"/>
                  <a:pt x="955892" y="96472"/>
                </a:cubicBezTo>
                <a:cubicBezTo>
                  <a:pt x="963901" y="99311"/>
                  <a:pt x="971849" y="103251"/>
                  <a:pt x="979736" y="108292"/>
                </a:cubicBezTo>
                <a:cubicBezTo>
                  <a:pt x="987623" y="113333"/>
                  <a:pt x="989757" y="120836"/>
                  <a:pt x="986136" y="130803"/>
                </a:cubicBezTo>
                <a:cubicBezTo>
                  <a:pt x="982515" y="140769"/>
                  <a:pt x="980478" y="163534"/>
                  <a:pt x="980027" y="199098"/>
                </a:cubicBezTo>
                <a:cubicBezTo>
                  <a:pt x="979575" y="234662"/>
                  <a:pt x="976732" y="258628"/>
                  <a:pt x="971498" y="270996"/>
                </a:cubicBezTo>
                <a:cubicBezTo>
                  <a:pt x="966264" y="283364"/>
                  <a:pt x="958552" y="292230"/>
                  <a:pt x="948364" y="297594"/>
                </a:cubicBezTo>
                <a:cubicBezTo>
                  <a:pt x="938175" y="302957"/>
                  <a:pt x="932281" y="301541"/>
                  <a:pt x="930682" y="293345"/>
                </a:cubicBezTo>
                <a:cubicBezTo>
                  <a:pt x="929083" y="285150"/>
                  <a:pt x="921709" y="275675"/>
                  <a:pt x="908559" y="264919"/>
                </a:cubicBezTo>
                <a:cubicBezTo>
                  <a:pt x="895409" y="254164"/>
                  <a:pt x="895448" y="250364"/>
                  <a:pt x="908677" y="253519"/>
                </a:cubicBezTo>
                <a:cubicBezTo>
                  <a:pt x="921906" y="256674"/>
                  <a:pt x="931395" y="258072"/>
                  <a:pt x="937146" y="257713"/>
                </a:cubicBezTo>
                <a:cubicBezTo>
                  <a:pt x="942896" y="257355"/>
                  <a:pt x="946854" y="248080"/>
                  <a:pt x="949020" y="229890"/>
                </a:cubicBezTo>
                <a:cubicBezTo>
                  <a:pt x="951185" y="211699"/>
                  <a:pt x="952268" y="192379"/>
                  <a:pt x="952268" y="171930"/>
                </a:cubicBezTo>
                <a:cubicBezTo>
                  <a:pt x="952268" y="151754"/>
                  <a:pt x="951282" y="138708"/>
                  <a:pt x="949310" y="132792"/>
                </a:cubicBezTo>
                <a:cubicBezTo>
                  <a:pt x="947338" y="126877"/>
                  <a:pt x="944140" y="123159"/>
                  <a:pt x="939716" y="121639"/>
                </a:cubicBezTo>
                <a:cubicBezTo>
                  <a:pt x="935292" y="120119"/>
                  <a:pt x="921788" y="121015"/>
                  <a:pt x="899202" y="124328"/>
                </a:cubicBezTo>
                <a:cubicBezTo>
                  <a:pt x="896850" y="137650"/>
                  <a:pt x="894348" y="148929"/>
                  <a:pt x="891695" y="158164"/>
                </a:cubicBezTo>
                <a:cubicBezTo>
                  <a:pt x="896398" y="159426"/>
                  <a:pt x="903049" y="161964"/>
                  <a:pt x="911645" y="165778"/>
                </a:cubicBezTo>
                <a:cubicBezTo>
                  <a:pt x="920242" y="169593"/>
                  <a:pt x="926939" y="174927"/>
                  <a:pt x="931736" y="181782"/>
                </a:cubicBezTo>
                <a:cubicBezTo>
                  <a:pt x="936533" y="188637"/>
                  <a:pt x="937418" y="195922"/>
                  <a:pt x="934393" y="203637"/>
                </a:cubicBezTo>
                <a:cubicBezTo>
                  <a:pt x="931367" y="211352"/>
                  <a:pt x="924541" y="210943"/>
                  <a:pt x="913915" y="202410"/>
                </a:cubicBezTo>
                <a:cubicBezTo>
                  <a:pt x="903289" y="193878"/>
                  <a:pt x="894319" y="183295"/>
                  <a:pt x="887005" y="170661"/>
                </a:cubicBezTo>
                <a:cubicBezTo>
                  <a:pt x="876021" y="196861"/>
                  <a:pt x="860756" y="215109"/>
                  <a:pt x="841210" y="225405"/>
                </a:cubicBezTo>
                <a:cubicBezTo>
                  <a:pt x="821664" y="235701"/>
                  <a:pt x="817799" y="234124"/>
                  <a:pt x="829616" y="220673"/>
                </a:cubicBezTo>
                <a:lnTo>
                  <a:pt x="845653" y="197030"/>
                </a:lnTo>
                <a:lnTo>
                  <a:pt x="844216" y="197522"/>
                </a:lnTo>
                <a:cubicBezTo>
                  <a:pt x="841696" y="197612"/>
                  <a:pt x="838722" y="196309"/>
                  <a:pt x="835295" y="193613"/>
                </a:cubicBezTo>
                <a:cubicBezTo>
                  <a:pt x="828440" y="188221"/>
                  <a:pt x="824109" y="182370"/>
                  <a:pt x="822302" y="176060"/>
                </a:cubicBezTo>
                <a:cubicBezTo>
                  <a:pt x="818631" y="189282"/>
                  <a:pt x="812135" y="201019"/>
                  <a:pt x="802814" y="211273"/>
                </a:cubicBezTo>
                <a:cubicBezTo>
                  <a:pt x="793493" y="221526"/>
                  <a:pt x="782329" y="229245"/>
                  <a:pt x="769322" y="234429"/>
                </a:cubicBezTo>
                <a:cubicBezTo>
                  <a:pt x="756316" y="239613"/>
                  <a:pt x="754606" y="237038"/>
                  <a:pt x="764192" y="226706"/>
                </a:cubicBezTo>
                <a:cubicBezTo>
                  <a:pt x="773779" y="216374"/>
                  <a:pt x="782781" y="203909"/>
                  <a:pt x="791198" y="189311"/>
                </a:cubicBezTo>
                <a:cubicBezTo>
                  <a:pt x="799616" y="174712"/>
                  <a:pt x="804714" y="156794"/>
                  <a:pt x="806492" y="135556"/>
                </a:cubicBezTo>
                <a:cubicBezTo>
                  <a:pt x="789686" y="137363"/>
                  <a:pt x="773546" y="139041"/>
                  <a:pt x="758073" y="140590"/>
                </a:cubicBezTo>
                <a:lnTo>
                  <a:pt x="758073" y="200281"/>
                </a:lnTo>
                <a:cubicBezTo>
                  <a:pt x="758073" y="213345"/>
                  <a:pt x="757599" y="226943"/>
                  <a:pt x="756653" y="241075"/>
                </a:cubicBezTo>
                <a:cubicBezTo>
                  <a:pt x="755706" y="255207"/>
                  <a:pt x="753222" y="265228"/>
                  <a:pt x="749200" y="271136"/>
                </a:cubicBezTo>
                <a:cubicBezTo>
                  <a:pt x="745177" y="277044"/>
                  <a:pt x="740223" y="275370"/>
                  <a:pt x="734336" y="266113"/>
                </a:cubicBezTo>
                <a:cubicBezTo>
                  <a:pt x="728449" y="256857"/>
                  <a:pt x="726635" y="247539"/>
                  <a:pt x="728894" y="238161"/>
                </a:cubicBezTo>
                <a:cubicBezTo>
                  <a:pt x="731152" y="228782"/>
                  <a:pt x="732726" y="210660"/>
                  <a:pt x="733615" y="183793"/>
                </a:cubicBezTo>
                <a:cubicBezTo>
                  <a:pt x="734504" y="156927"/>
                  <a:pt x="732249" y="138546"/>
                  <a:pt x="726850" y="128652"/>
                </a:cubicBezTo>
                <a:cubicBezTo>
                  <a:pt x="721451" y="118757"/>
                  <a:pt x="722839" y="114749"/>
                  <a:pt x="731013" y="116627"/>
                </a:cubicBezTo>
                <a:cubicBezTo>
                  <a:pt x="739186" y="118506"/>
                  <a:pt x="745389" y="120080"/>
                  <a:pt x="749619" y="121349"/>
                </a:cubicBezTo>
                <a:cubicBezTo>
                  <a:pt x="753849" y="122618"/>
                  <a:pt x="773288" y="121618"/>
                  <a:pt x="807933" y="118348"/>
                </a:cubicBezTo>
                <a:cubicBezTo>
                  <a:pt x="808780" y="94314"/>
                  <a:pt x="807876" y="78905"/>
                  <a:pt x="805223" y="72122"/>
                </a:cubicBezTo>
                <a:cubicBezTo>
                  <a:pt x="791342" y="73901"/>
                  <a:pt x="780920" y="75019"/>
                  <a:pt x="773958" y="75478"/>
                </a:cubicBezTo>
                <a:cubicBezTo>
                  <a:pt x="766996" y="75937"/>
                  <a:pt x="758980" y="72097"/>
                  <a:pt x="749909" y="63959"/>
                </a:cubicBezTo>
                <a:cubicBezTo>
                  <a:pt x="740839" y="55821"/>
                  <a:pt x="743532" y="51752"/>
                  <a:pt x="757986" y="51752"/>
                </a:cubicBezTo>
                <a:cubicBezTo>
                  <a:pt x="770419" y="51752"/>
                  <a:pt x="790417" y="49974"/>
                  <a:pt x="817979" y="46418"/>
                </a:cubicBezTo>
                <a:cubicBezTo>
                  <a:pt x="845541" y="42861"/>
                  <a:pt x="868356" y="39498"/>
                  <a:pt x="886425" y="36329"/>
                </a:cubicBezTo>
                <a:cubicBezTo>
                  <a:pt x="904493" y="33160"/>
                  <a:pt x="919264" y="29984"/>
                  <a:pt x="930736" y="26800"/>
                </a:cubicBezTo>
                <a:cubicBezTo>
                  <a:pt x="933604" y="26004"/>
                  <a:pt x="936427" y="25573"/>
                  <a:pt x="939206" y="25508"/>
                </a:cubicBezTo>
                <a:close/>
                <a:moveTo>
                  <a:pt x="2658674" y="17968"/>
                </a:moveTo>
                <a:cubicBezTo>
                  <a:pt x="2661937" y="17858"/>
                  <a:pt x="2665803" y="18648"/>
                  <a:pt x="2670274" y="20336"/>
                </a:cubicBezTo>
                <a:cubicBezTo>
                  <a:pt x="2679215" y="23713"/>
                  <a:pt x="2685944" y="27811"/>
                  <a:pt x="2690461" y="32630"/>
                </a:cubicBezTo>
                <a:lnTo>
                  <a:pt x="2691536" y="44627"/>
                </a:lnTo>
                <a:lnTo>
                  <a:pt x="2693213" y="42985"/>
                </a:lnTo>
                <a:cubicBezTo>
                  <a:pt x="2694302" y="42656"/>
                  <a:pt x="2695797" y="42668"/>
                  <a:pt x="2697699" y="43019"/>
                </a:cubicBezTo>
                <a:cubicBezTo>
                  <a:pt x="2705307" y="44424"/>
                  <a:pt x="2710326" y="45324"/>
                  <a:pt x="2712756" y="45719"/>
                </a:cubicBezTo>
                <a:cubicBezTo>
                  <a:pt x="2715187" y="46113"/>
                  <a:pt x="2719471" y="45901"/>
                  <a:pt x="2725609" y="45084"/>
                </a:cubicBezTo>
                <a:cubicBezTo>
                  <a:pt x="2731747" y="44267"/>
                  <a:pt x="2738167" y="42603"/>
                  <a:pt x="2744871" y="40094"/>
                </a:cubicBezTo>
                <a:cubicBezTo>
                  <a:pt x="2751576" y="37584"/>
                  <a:pt x="2756548" y="34393"/>
                  <a:pt x="2759789" y="30521"/>
                </a:cubicBezTo>
                <a:cubicBezTo>
                  <a:pt x="2763030" y="26650"/>
                  <a:pt x="2768726" y="26657"/>
                  <a:pt x="2776879" y="30543"/>
                </a:cubicBezTo>
                <a:cubicBezTo>
                  <a:pt x="2785031" y="34429"/>
                  <a:pt x="2792018" y="39481"/>
                  <a:pt x="2797840" y="45697"/>
                </a:cubicBezTo>
                <a:cubicBezTo>
                  <a:pt x="2803662" y="51913"/>
                  <a:pt x="2802049" y="56868"/>
                  <a:pt x="2793001" y="60561"/>
                </a:cubicBezTo>
                <a:cubicBezTo>
                  <a:pt x="2783952" y="64253"/>
                  <a:pt x="2770028" y="80146"/>
                  <a:pt x="2751228" y="108238"/>
                </a:cubicBezTo>
                <a:cubicBezTo>
                  <a:pt x="2772437" y="123668"/>
                  <a:pt x="2787637" y="140210"/>
                  <a:pt x="2796829" y="157863"/>
                </a:cubicBezTo>
                <a:cubicBezTo>
                  <a:pt x="2806022" y="175515"/>
                  <a:pt x="2805950" y="193534"/>
                  <a:pt x="2796614" y="211918"/>
                </a:cubicBezTo>
                <a:cubicBezTo>
                  <a:pt x="2787279" y="230302"/>
                  <a:pt x="2778653" y="233665"/>
                  <a:pt x="2770737" y="222006"/>
                </a:cubicBezTo>
                <a:cubicBezTo>
                  <a:pt x="2762822" y="210348"/>
                  <a:pt x="2752389" y="199073"/>
                  <a:pt x="2739440" y="188181"/>
                </a:cubicBezTo>
                <a:cubicBezTo>
                  <a:pt x="2726491" y="177290"/>
                  <a:pt x="2727219" y="173418"/>
                  <a:pt x="2741623" y="176566"/>
                </a:cubicBezTo>
                <a:cubicBezTo>
                  <a:pt x="2756028" y="179713"/>
                  <a:pt x="2764353" y="181230"/>
                  <a:pt x="2766597" y="181115"/>
                </a:cubicBezTo>
                <a:cubicBezTo>
                  <a:pt x="2768841" y="181001"/>
                  <a:pt x="2768873" y="176118"/>
                  <a:pt x="2766694" y="166467"/>
                </a:cubicBezTo>
                <a:cubicBezTo>
                  <a:pt x="2764514" y="156816"/>
                  <a:pt x="2760201" y="147262"/>
                  <a:pt x="2753755" y="137804"/>
                </a:cubicBezTo>
                <a:cubicBezTo>
                  <a:pt x="2747309" y="128347"/>
                  <a:pt x="2741652" y="121783"/>
                  <a:pt x="2736783" y="118111"/>
                </a:cubicBezTo>
                <a:cubicBezTo>
                  <a:pt x="2731915" y="114440"/>
                  <a:pt x="2730832" y="110042"/>
                  <a:pt x="2733535" y="104915"/>
                </a:cubicBezTo>
                <a:cubicBezTo>
                  <a:pt x="2736239" y="99788"/>
                  <a:pt x="2740512" y="90299"/>
                  <a:pt x="2746356" y="76446"/>
                </a:cubicBezTo>
                <a:cubicBezTo>
                  <a:pt x="2752199" y="62593"/>
                  <a:pt x="2755139" y="55710"/>
                  <a:pt x="2755175" y="55796"/>
                </a:cubicBezTo>
                <a:cubicBezTo>
                  <a:pt x="2755211" y="55882"/>
                  <a:pt x="2752902" y="56588"/>
                  <a:pt x="2748248" y="57915"/>
                </a:cubicBezTo>
                <a:cubicBezTo>
                  <a:pt x="2743595" y="59241"/>
                  <a:pt x="2736493" y="61009"/>
                  <a:pt x="2726942" y="63217"/>
                </a:cubicBezTo>
                <a:lnTo>
                  <a:pt x="2726942" y="154378"/>
                </a:lnTo>
                <a:cubicBezTo>
                  <a:pt x="2726942" y="200037"/>
                  <a:pt x="2726473" y="236601"/>
                  <a:pt x="2725534" y="264070"/>
                </a:cubicBezTo>
                <a:cubicBezTo>
                  <a:pt x="2724594" y="291538"/>
                  <a:pt x="2720934" y="309994"/>
                  <a:pt x="2714553" y="319437"/>
                </a:cubicBezTo>
                <a:cubicBezTo>
                  <a:pt x="2708171" y="328880"/>
                  <a:pt x="2703887" y="321083"/>
                  <a:pt x="2701700" y="296045"/>
                </a:cubicBezTo>
                <a:cubicBezTo>
                  <a:pt x="2699513" y="271007"/>
                  <a:pt x="2698871" y="243162"/>
                  <a:pt x="2699775" y="212510"/>
                </a:cubicBezTo>
                <a:cubicBezTo>
                  <a:pt x="2700678" y="181857"/>
                  <a:pt x="2701356" y="150330"/>
                  <a:pt x="2701808" y="117929"/>
                </a:cubicBezTo>
                <a:cubicBezTo>
                  <a:pt x="2702259" y="85527"/>
                  <a:pt x="2699786" y="64590"/>
                  <a:pt x="2694387" y="55119"/>
                </a:cubicBezTo>
                <a:cubicBezTo>
                  <a:pt x="2693037" y="52751"/>
                  <a:pt x="2692093" y="50723"/>
                  <a:pt x="2691557" y="49034"/>
                </a:cubicBezTo>
                <a:lnTo>
                  <a:pt x="2691445" y="47886"/>
                </a:lnTo>
                <a:lnTo>
                  <a:pt x="2689301" y="51942"/>
                </a:lnTo>
                <a:cubicBezTo>
                  <a:pt x="2687088" y="57586"/>
                  <a:pt x="2685653" y="66137"/>
                  <a:pt x="2684997" y="77597"/>
                </a:cubicBezTo>
                <a:cubicBezTo>
                  <a:pt x="2684123" y="92876"/>
                  <a:pt x="2683456" y="110931"/>
                  <a:pt x="2682997" y="131760"/>
                </a:cubicBezTo>
                <a:cubicBezTo>
                  <a:pt x="2682538" y="152589"/>
                  <a:pt x="2680918" y="170650"/>
                  <a:pt x="2678136" y="185944"/>
                </a:cubicBezTo>
                <a:cubicBezTo>
                  <a:pt x="2675354" y="201238"/>
                  <a:pt x="2669047" y="213987"/>
                  <a:pt x="2659217" y="224190"/>
                </a:cubicBezTo>
                <a:cubicBezTo>
                  <a:pt x="2649387" y="234393"/>
                  <a:pt x="2642335" y="234522"/>
                  <a:pt x="2638062" y="224577"/>
                </a:cubicBezTo>
                <a:cubicBezTo>
                  <a:pt x="2633789" y="214632"/>
                  <a:pt x="2627482" y="205608"/>
                  <a:pt x="2619144" y="197506"/>
                </a:cubicBezTo>
                <a:cubicBezTo>
                  <a:pt x="2610805" y="189404"/>
                  <a:pt x="2612569" y="186475"/>
                  <a:pt x="2624435" y="188719"/>
                </a:cubicBezTo>
                <a:cubicBezTo>
                  <a:pt x="2636301" y="190963"/>
                  <a:pt x="2642877" y="191885"/>
                  <a:pt x="2644160" y="191483"/>
                </a:cubicBezTo>
                <a:cubicBezTo>
                  <a:pt x="2645443" y="191082"/>
                  <a:pt x="2647161" y="186798"/>
                  <a:pt x="2649312" y="178631"/>
                </a:cubicBezTo>
                <a:cubicBezTo>
                  <a:pt x="2651463" y="170464"/>
                  <a:pt x="2653438" y="158261"/>
                  <a:pt x="2655238" y="142020"/>
                </a:cubicBezTo>
                <a:cubicBezTo>
                  <a:pt x="2657038" y="125780"/>
                  <a:pt x="2658163" y="106661"/>
                  <a:pt x="2658615" y="84663"/>
                </a:cubicBezTo>
                <a:cubicBezTo>
                  <a:pt x="2659067" y="62665"/>
                  <a:pt x="2658525" y="50350"/>
                  <a:pt x="2656991" y="47719"/>
                </a:cubicBezTo>
                <a:cubicBezTo>
                  <a:pt x="2655457" y="45088"/>
                  <a:pt x="2652287" y="44428"/>
                  <a:pt x="2647483" y="45740"/>
                </a:cubicBezTo>
                <a:cubicBezTo>
                  <a:pt x="2642679" y="47052"/>
                  <a:pt x="2636771" y="48511"/>
                  <a:pt x="2629759" y="50117"/>
                </a:cubicBezTo>
                <a:cubicBezTo>
                  <a:pt x="2635151" y="54778"/>
                  <a:pt x="2636925" y="59331"/>
                  <a:pt x="2635083" y="63776"/>
                </a:cubicBezTo>
                <a:cubicBezTo>
                  <a:pt x="2633240" y="68222"/>
                  <a:pt x="2631910" y="72753"/>
                  <a:pt x="2631092" y="77371"/>
                </a:cubicBezTo>
                <a:cubicBezTo>
                  <a:pt x="2634706" y="76568"/>
                  <a:pt x="2638596" y="75690"/>
                  <a:pt x="2642762" y="74736"/>
                </a:cubicBezTo>
                <a:cubicBezTo>
                  <a:pt x="2646928" y="73782"/>
                  <a:pt x="2650524" y="75259"/>
                  <a:pt x="2653549" y="79167"/>
                </a:cubicBezTo>
                <a:cubicBezTo>
                  <a:pt x="2656575" y="83075"/>
                  <a:pt x="2655675" y="87104"/>
                  <a:pt x="2650850" y="91256"/>
                </a:cubicBezTo>
                <a:cubicBezTo>
                  <a:pt x="2646024" y="95407"/>
                  <a:pt x="2638872" y="98673"/>
                  <a:pt x="2629393" y="101054"/>
                </a:cubicBezTo>
                <a:cubicBezTo>
                  <a:pt x="2628676" y="108152"/>
                  <a:pt x="2627443" y="115100"/>
                  <a:pt x="2625693" y="121897"/>
                </a:cubicBezTo>
                <a:cubicBezTo>
                  <a:pt x="2626497" y="121137"/>
                  <a:pt x="2629777" y="119599"/>
                  <a:pt x="2635534" y="117283"/>
                </a:cubicBezTo>
                <a:cubicBezTo>
                  <a:pt x="2641292" y="114967"/>
                  <a:pt x="2646268" y="115935"/>
                  <a:pt x="2650463" y="120187"/>
                </a:cubicBezTo>
                <a:cubicBezTo>
                  <a:pt x="2654657" y="124439"/>
                  <a:pt x="2654607" y="128677"/>
                  <a:pt x="2650312" y="132900"/>
                </a:cubicBezTo>
                <a:cubicBezTo>
                  <a:pt x="2646017" y="137123"/>
                  <a:pt x="2636757" y="141321"/>
                  <a:pt x="2622531" y="145494"/>
                </a:cubicBezTo>
                <a:cubicBezTo>
                  <a:pt x="2620050" y="161240"/>
                  <a:pt x="2613705" y="178853"/>
                  <a:pt x="2603495" y="198334"/>
                </a:cubicBezTo>
                <a:cubicBezTo>
                  <a:pt x="2593285" y="217815"/>
                  <a:pt x="2580235" y="232019"/>
                  <a:pt x="2564346" y="240946"/>
                </a:cubicBezTo>
                <a:cubicBezTo>
                  <a:pt x="2548457" y="249873"/>
                  <a:pt x="2545076" y="248511"/>
                  <a:pt x="2554204" y="236859"/>
                </a:cubicBezTo>
                <a:cubicBezTo>
                  <a:pt x="2563332" y="225208"/>
                  <a:pt x="2571444" y="212513"/>
                  <a:pt x="2578543" y="198775"/>
                </a:cubicBezTo>
                <a:cubicBezTo>
                  <a:pt x="2585641" y="185037"/>
                  <a:pt x="2591858" y="169363"/>
                  <a:pt x="2597192" y="151754"/>
                </a:cubicBezTo>
                <a:cubicBezTo>
                  <a:pt x="2596016" y="153561"/>
                  <a:pt x="2593794" y="154464"/>
                  <a:pt x="2590524" y="154464"/>
                </a:cubicBezTo>
                <a:cubicBezTo>
                  <a:pt x="2586824" y="154464"/>
                  <a:pt x="2582511" y="152073"/>
                  <a:pt x="2577586" y="147290"/>
                </a:cubicBezTo>
                <a:cubicBezTo>
                  <a:pt x="2572660" y="142508"/>
                  <a:pt x="2573043" y="139167"/>
                  <a:pt x="2578736" y="137266"/>
                </a:cubicBezTo>
                <a:cubicBezTo>
                  <a:pt x="2584429" y="135366"/>
                  <a:pt x="2591592" y="132853"/>
                  <a:pt x="2600225" y="129727"/>
                </a:cubicBezTo>
                <a:cubicBezTo>
                  <a:pt x="2601803" y="122557"/>
                  <a:pt x="2603043" y="114154"/>
                  <a:pt x="2603946" y="104517"/>
                </a:cubicBezTo>
                <a:cubicBezTo>
                  <a:pt x="2597034" y="106324"/>
                  <a:pt x="2590807" y="104807"/>
                  <a:pt x="2585265" y="99968"/>
                </a:cubicBezTo>
                <a:cubicBezTo>
                  <a:pt x="2579722" y="95128"/>
                  <a:pt x="2580317" y="91765"/>
                  <a:pt x="2587050" y="89879"/>
                </a:cubicBezTo>
                <a:cubicBezTo>
                  <a:pt x="2593783" y="87993"/>
                  <a:pt x="2599917" y="86011"/>
                  <a:pt x="2605452" y="83932"/>
                </a:cubicBezTo>
                <a:cubicBezTo>
                  <a:pt x="2607144" y="70007"/>
                  <a:pt x="2607324" y="60478"/>
                  <a:pt x="2605990" y="55344"/>
                </a:cubicBezTo>
                <a:cubicBezTo>
                  <a:pt x="2602362" y="54613"/>
                  <a:pt x="2598641" y="51580"/>
                  <a:pt x="2594826" y="46246"/>
                </a:cubicBezTo>
                <a:cubicBezTo>
                  <a:pt x="2591012" y="40911"/>
                  <a:pt x="2593177" y="38244"/>
                  <a:pt x="2601322" y="38244"/>
                </a:cubicBezTo>
                <a:cubicBezTo>
                  <a:pt x="2607058" y="38244"/>
                  <a:pt x="2615695" y="36322"/>
                  <a:pt x="2627231" y="32479"/>
                </a:cubicBezTo>
                <a:cubicBezTo>
                  <a:pt x="2638768" y="28636"/>
                  <a:pt x="2646591" y="24807"/>
                  <a:pt x="2650699" y="20992"/>
                </a:cubicBezTo>
                <a:cubicBezTo>
                  <a:pt x="2652753" y="19085"/>
                  <a:pt x="2655412" y="18077"/>
                  <a:pt x="2658674" y="17968"/>
                </a:cubicBezTo>
                <a:close/>
                <a:moveTo>
                  <a:pt x="3671897" y="15763"/>
                </a:moveTo>
                <a:cubicBezTo>
                  <a:pt x="3674356" y="15553"/>
                  <a:pt x="3677744" y="16404"/>
                  <a:pt x="3682061" y="18314"/>
                </a:cubicBezTo>
                <a:cubicBezTo>
                  <a:pt x="3690694" y="22136"/>
                  <a:pt x="3697742" y="26901"/>
                  <a:pt x="3703205" y="32608"/>
                </a:cubicBezTo>
                <a:cubicBezTo>
                  <a:pt x="3708669" y="38315"/>
                  <a:pt x="3706651" y="42037"/>
                  <a:pt x="3697150" y="43772"/>
                </a:cubicBezTo>
                <a:cubicBezTo>
                  <a:pt x="3687650" y="45507"/>
                  <a:pt x="3674403" y="50820"/>
                  <a:pt x="3657410" y="59711"/>
                </a:cubicBezTo>
                <a:cubicBezTo>
                  <a:pt x="3667305" y="67612"/>
                  <a:pt x="3671560" y="73818"/>
                  <a:pt x="3670176" y="78328"/>
                </a:cubicBezTo>
                <a:cubicBezTo>
                  <a:pt x="3668793" y="82838"/>
                  <a:pt x="3667685" y="88814"/>
                  <a:pt x="3666853" y="96257"/>
                </a:cubicBezTo>
                <a:cubicBezTo>
                  <a:pt x="3671858" y="94694"/>
                  <a:pt x="3677218" y="92503"/>
                  <a:pt x="3682932" y="89686"/>
                </a:cubicBezTo>
                <a:cubicBezTo>
                  <a:pt x="3688647" y="86868"/>
                  <a:pt x="3694820" y="88183"/>
                  <a:pt x="3701452" y="93633"/>
                </a:cubicBezTo>
                <a:cubicBezTo>
                  <a:pt x="3708085" y="99082"/>
                  <a:pt x="3706891" y="103796"/>
                  <a:pt x="3697871" y="107776"/>
                </a:cubicBezTo>
                <a:cubicBezTo>
                  <a:pt x="3688851" y="111755"/>
                  <a:pt x="3678454" y="115308"/>
                  <a:pt x="3666681" y="118434"/>
                </a:cubicBezTo>
                <a:lnTo>
                  <a:pt x="3665498" y="154679"/>
                </a:lnTo>
                <a:cubicBezTo>
                  <a:pt x="3675349" y="155425"/>
                  <a:pt x="3684112" y="157615"/>
                  <a:pt x="3691783" y="161250"/>
                </a:cubicBezTo>
                <a:cubicBezTo>
                  <a:pt x="3699455" y="164886"/>
                  <a:pt x="3702417" y="170736"/>
                  <a:pt x="3700667" y="178803"/>
                </a:cubicBezTo>
                <a:cubicBezTo>
                  <a:pt x="3698918" y="186869"/>
                  <a:pt x="3693794" y="189225"/>
                  <a:pt x="3685298" y="185869"/>
                </a:cubicBezTo>
                <a:cubicBezTo>
                  <a:pt x="3676801" y="182513"/>
                  <a:pt x="3670201" y="176992"/>
                  <a:pt x="3665498" y="169306"/>
                </a:cubicBezTo>
                <a:cubicBezTo>
                  <a:pt x="3665498" y="188995"/>
                  <a:pt x="3665265" y="210251"/>
                  <a:pt x="3664799" y="233073"/>
                </a:cubicBezTo>
                <a:cubicBezTo>
                  <a:pt x="3664333" y="255896"/>
                  <a:pt x="3661666" y="273022"/>
                  <a:pt x="3656797" y="284451"/>
                </a:cubicBezTo>
                <a:cubicBezTo>
                  <a:pt x="3651928" y="295880"/>
                  <a:pt x="3646512" y="295349"/>
                  <a:pt x="3640546" y="282859"/>
                </a:cubicBezTo>
                <a:cubicBezTo>
                  <a:pt x="3634580" y="270369"/>
                  <a:pt x="3632724" y="259951"/>
                  <a:pt x="3634975" y="251605"/>
                </a:cubicBezTo>
                <a:cubicBezTo>
                  <a:pt x="3637226" y="243259"/>
                  <a:pt x="3639026" y="231026"/>
                  <a:pt x="3640374" y="214908"/>
                </a:cubicBezTo>
                <a:cubicBezTo>
                  <a:pt x="3641722" y="198790"/>
                  <a:pt x="3642847" y="179990"/>
                  <a:pt x="3643751" y="158508"/>
                </a:cubicBezTo>
                <a:cubicBezTo>
                  <a:pt x="3641629" y="170754"/>
                  <a:pt x="3633691" y="185356"/>
                  <a:pt x="3619939" y="202314"/>
                </a:cubicBezTo>
                <a:cubicBezTo>
                  <a:pt x="3606187" y="219271"/>
                  <a:pt x="3590746" y="232407"/>
                  <a:pt x="3573616" y="241721"/>
                </a:cubicBezTo>
                <a:cubicBezTo>
                  <a:pt x="3556487" y="251034"/>
                  <a:pt x="3553877" y="248693"/>
                  <a:pt x="3565787" y="234697"/>
                </a:cubicBezTo>
                <a:cubicBezTo>
                  <a:pt x="3577696" y="220701"/>
                  <a:pt x="3590768" y="203920"/>
                  <a:pt x="3605000" y="184353"/>
                </a:cubicBezTo>
                <a:cubicBezTo>
                  <a:pt x="3619233" y="164785"/>
                  <a:pt x="3630802" y="145372"/>
                  <a:pt x="3639707" y="126113"/>
                </a:cubicBezTo>
                <a:cubicBezTo>
                  <a:pt x="3623718" y="132194"/>
                  <a:pt x="3612048" y="136865"/>
                  <a:pt x="3604699" y="140127"/>
                </a:cubicBezTo>
                <a:cubicBezTo>
                  <a:pt x="3597350" y="143390"/>
                  <a:pt x="3588071" y="141379"/>
                  <a:pt x="3576864" y="134094"/>
                </a:cubicBezTo>
                <a:cubicBezTo>
                  <a:pt x="3565658" y="126809"/>
                  <a:pt x="3566859" y="122302"/>
                  <a:pt x="3580467" y="120574"/>
                </a:cubicBezTo>
                <a:cubicBezTo>
                  <a:pt x="3594076" y="118846"/>
                  <a:pt x="3615171" y="113365"/>
                  <a:pt x="3643751" y="104130"/>
                </a:cubicBezTo>
                <a:cubicBezTo>
                  <a:pt x="3643751" y="93073"/>
                  <a:pt x="3643307" y="84437"/>
                  <a:pt x="3642417" y="78221"/>
                </a:cubicBezTo>
                <a:cubicBezTo>
                  <a:pt x="3641528" y="72004"/>
                  <a:pt x="3641119" y="68623"/>
                  <a:pt x="3641191" y="68079"/>
                </a:cubicBezTo>
                <a:cubicBezTo>
                  <a:pt x="3632730" y="71649"/>
                  <a:pt x="3624069" y="73890"/>
                  <a:pt x="3615207" y="74800"/>
                </a:cubicBezTo>
                <a:cubicBezTo>
                  <a:pt x="3606344" y="75711"/>
                  <a:pt x="3608635" y="71341"/>
                  <a:pt x="3622079" y="61690"/>
                </a:cubicBezTo>
                <a:cubicBezTo>
                  <a:pt x="3635523" y="52039"/>
                  <a:pt x="3646121" y="43772"/>
                  <a:pt x="3653871" y="36889"/>
                </a:cubicBezTo>
                <a:cubicBezTo>
                  <a:pt x="3661623" y="30005"/>
                  <a:pt x="3666100" y="24233"/>
                  <a:pt x="3667305" y="19573"/>
                </a:cubicBezTo>
                <a:cubicBezTo>
                  <a:pt x="3667907" y="17242"/>
                  <a:pt x="3669438" y="15972"/>
                  <a:pt x="3671897" y="15763"/>
                </a:cubicBezTo>
                <a:close/>
                <a:moveTo>
                  <a:pt x="1647353" y="11684"/>
                </a:moveTo>
                <a:cubicBezTo>
                  <a:pt x="1651763" y="11960"/>
                  <a:pt x="1656454" y="13292"/>
                  <a:pt x="1661426" y="15679"/>
                </a:cubicBezTo>
                <a:cubicBezTo>
                  <a:pt x="1671371" y="20455"/>
                  <a:pt x="1679477" y="26313"/>
                  <a:pt x="1685744" y="33253"/>
                </a:cubicBezTo>
                <a:cubicBezTo>
                  <a:pt x="1692010" y="40194"/>
                  <a:pt x="1693563" y="46988"/>
                  <a:pt x="1690401" y="53634"/>
                </a:cubicBezTo>
                <a:cubicBezTo>
                  <a:pt x="1687239" y="60281"/>
                  <a:pt x="1686328" y="85441"/>
                  <a:pt x="1687669" y="129114"/>
                </a:cubicBezTo>
                <a:cubicBezTo>
                  <a:pt x="1689010" y="172787"/>
                  <a:pt x="1690817" y="205737"/>
                  <a:pt x="1693090" y="227965"/>
                </a:cubicBezTo>
                <a:cubicBezTo>
                  <a:pt x="1695363" y="250192"/>
                  <a:pt x="1695323" y="268347"/>
                  <a:pt x="1692971" y="282429"/>
                </a:cubicBezTo>
                <a:cubicBezTo>
                  <a:pt x="1690620" y="296511"/>
                  <a:pt x="1686404" y="305925"/>
                  <a:pt x="1680323" y="310672"/>
                </a:cubicBezTo>
                <a:cubicBezTo>
                  <a:pt x="1674243" y="315418"/>
                  <a:pt x="1670023" y="313748"/>
                  <a:pt x="1667664" y="305660"/>
                </a:cubicBezTo>
                <a:cubicBezTo>
                  <a:pt x="1665306" y="297572"/>
                  <a:pt x="1660985" y="287634"/>
                  <a:pt x="1654705" y="275847"/>
                </a:cubicBezTo>
                <a:cubicBezTo>
                  <a:pt x="1629380" y="275015"/>
                  <a:pt x="1572585" y="276779"/>
                  <a:pt x="1484321" y="281138"/>
                </a:cubicBezTo>
                <a:cubicBezTo>
                  <a:pt x="1483088" y="298375"/>
                  <a:pt x="1477624" y="300365"/>
                  <a:pt x="1467931" y="287107"/>
                </a:cubicBezTo>
                <a:cubicBezTo>
                  <a:pt x="1458237" y="273850"/>
                  <a:pt x="1455189" y="260298"/>
                  <a:pt x="1458789" y="246453"/>
                </a:cubicBezTo>
                <a:cubicBezTo>
                  <a:pt x="1462388" y="232607"/>
                  <a:pt x="1464862" y="212674"/>
                  <a:pt x="1466210" y="186654"/>
                </a:cubicBezTo>
                <a:cubicBezTo>
                  <a:pt x="1467558" y="160634"/>
                  <a:pt x="1468232" y="132330"/>
                  <a:pt x="1468232" y="101742"/>
                </a:cubicBezTo>
                <a:cubicBezTo>
                  <a:pt x="1468232" y="72058"/>
                  <a:pt x="1465532" y="52706"/>
                  <a:pt x="1460133" y="43686"/>
                </a:cubicBezTo>
                <a:cubicBezTo>
                  <a:pt x="1454734" y="34666"/>
                  <a:pt x="1455211" y="30156"/>
                  <a:pt x="1461564" y="30156"/>
                </a:cubicBezTo>
                <a:cubicBezTo>
                  <a:pt x="1466568" y="30156"/>
                  <a:pt x="1471982" y="30826"/>
                  <a:pt x="1477804" y="32167"/>
                </a:cubicBezTo>
                <a:cubicBezTo>
                  <a:pt x="1483626" y="33508"/>
                  <a:pt x="1493922" y="33970"/>
                  <a:pt x="1508692" y="33554"/>
                </a:cubicBezTo>
                <a:cubicBezTo>
                  <a:pt x="1523463" y="33139"/>
                  <a:pt x="1546278" y="30697"/>
                  <a:pt x="1577138" y="26230"/>
                </a:cubicBezTo>
                <a:cubicBezTo>
                  <a:pt x="1607999" y="21763"/>
                  <a:pt x="1627275" y="17694"/>
                  <a:pt x="1634969" y="14023"/>
                </a:cubicBezTo>
                <a:cubicBezTo>
                  <a:pt x="1638816" y="12188"/>
                  <a:pt x="1642944" y="11408"/>
                  <a:pt x="1647353" y="11684"/>
                </a:cubicBezTo>
                <a:close/>
                <a:moveTo>
                  <a:pt x="2035024" y="10646"/>
                </a:moveTo>
                <a:cubicBezTo>
                  <a:pt x="2039255" y="11894"/>
                  <a:pt x="2045442" y="15651"/>
                  <a:pt x="2053588" y="21917"/>
                </a:cubicBezTo>
                <a:cubicBezTo>
                  <a:pt x="2066723" y="33734"/>
                  <a:pt x="2069634" y="41563"/>
                  <a:pt x="2062321" y="45407"/>
                </a:cubicBezTo>
                <a:cubicBezTo>
                  <a:pt x="2055007" y="49250"/>
                  <a:pt x="2043944" y="59026"/>
                  <a:pt x="2029130" y="74736"/>
                </a:cubicBezTo>
                <a:cubicBezTo>
                  <a:pt x="2014317" y="90446"/>
                  <a:pt x="2000626" y="101588"/>
                  <a:pt x="1988056" y="108163"/>
                </a:cubicBezTo>
                <a:cubicBezTo>
                  <a:pt x="1975487" y="114738"/>
                  <a:pt x="1969697" y="115813"/>
                  <a:pt x="1970687" y="111390"/>
                </a:cubicBezTo>
                <a:cubicBezTo>
                  <a:pt x="1971677" y="106966"/>
                  <a:pt x="1976043" y="100878"/>
                  <a:pt x="1983787" y="93127"/>
                </a:cubicBezTo>
                <a:cubicBezTo>
                  <a:pt x="1991531" y="85376"/>
                  <a:pt x="2000041" y="74876"/>
                  <a:pt x="2009319" y="61625"/>
                </a:cubicBezTo>
                <a:cubicBezTo>
                  <a:pt x="2018598" y="48375"/>
                  <a:pt x="2023907" y="39083"/>
                  <a:pt x="2025248" y="33748"/>
                </a:cubicBezTo>
                <a:cubicBezTo>
                  <a:pt x="2026589" y="28413"/>
                  <a:pt x="2027575" y="21975"/>
                  <a:pt x="2028205" y="14432"/>
                </a:cubicBezTo>
                <a:cubicBezTo>
                  <a:pt x="2028521" y="10660"/>
                  <a:pt x="2030794" y="9398"/>
                  <a:pt x="2035024" y="10646"/>
                </a:cubicBezTo>
                <a:close/>
                <a:moveTo>
                  <a:pt x="4050469" y="10473"/>
                </a:moveTo>
                <a:cubicBezTo>
                  <a:pt x="4052246" y="10382"/>
                  <a:pt x="4054506" y="10687"/>
                  <a:pt x="4057250" y="11388"/>
                </a:cubicBezTo>
                <a:cubicBezTo>
                  <a:pt x="4068228" y="14192"/>
                  <a:pt x="4077255" y="17443"/>
                  <a:pt x="4084332" y="21143"/>
                </a:cubicBezTo>
                <a:cubicBezTo>
                  <a:pt x="4091409" y="24843"/>
                  <a:pt x="4092907" y="30841"/>
                  <a:pt x="4088828" y="39136"/>
                </a:cubicBezTo>
                <a:cubicBezTo>
                  <a:pt x="4084748" y="47432"/>
                  <a:pt x="4082285" y="73219"/>
                  <a:pt x="4081439" y="116498"/>
                </a:cubicBezTo>
                <a:cubicBezTo>
                  <a:pt x="4107739" y="112985"/>
                  <a:pt x="4128894" y="109185"/>
                  <a:pt x="4144905" y="105098"/>
                </a:cubicBezTo>
                <a:cubicBezTo>
                  <a:pt x="4160916" y="101011"/>
                  <a:pt x="4173016" y="102513"/>
                  <a:pt x="4181204" y="109604"/>
                </a:cubicBezTo>
                <a:cubicBezTo>
                  <a:pt x="4189392" y="116695"/>
                  <a:pt x="4191421" y="121661"/>
                  <a:pt x="4187291" y="124500"/>
                </a:cubicBezTo>
                <a:cubicBezTo>
                  <a:pt x="4183161" y="127339"/>
                  <a:pt x="4167556" y="129885"/>
                  <a:pt x="4140474" y="132136"/>
                </a:cubicBezTo>
                <a:cubicBezTo>
                  <a:pt x="4113393" y="134388"/>
                  <a:pt x="4093133" y="136704"/>
                  <a:pt x="4079697" y="139084"/>
                </a:cubicBezTo>
                <a:lnTo>
                  <a:pt x="4077395" y="159390"/>
                </a:lnTo>
                <a:cubicBezTo>
                  <a:pt x="4097773" y="188601"/>
                  <a:pt x="4115253" y="210717"/>
                  <a:pt x="4129837" y="225738"/>
                </a:cubicBezTo>
                <a:cubicBezTo>
                  <a:pt x="4144421" y="240760"/>
                  <a:pt x="4160342" y="252479"/>
                  <a:pt x="4177601" y="260897"/>
                </a:cubicBezTo>
                <a:cubicBezTo>
                  <a:pt x="4194859" y="269315"/>
                  <a:pt x="4210820" y="277076"/>
                  <a:pt x="4225483" y="284182"/>
                </a:cubicBezTo>
                <a:cubicBezTo>
                  <a:pt x="4240146" y="291287"/>
                  <a:pt x="4234851" y="294840"/>
                  <a:pt x="4209597" y="294840"/>
                </a:cubicBezTo>
                <a:cubicBezTo>
                  <a:pt x="4187872" y="294840"/>
                  <a:pt x="4170814" y="294600"/>
                  <a:pt x="4158424" y="294120"/>
                </a:cubicBezTo>
                <a:cubicBezTo>
                  <a:pt x="4146034" y="293639"/>
                  <a:pt x="4135351" y="287018"/>
                  <a:pt x="4126374" y="274255"/>
                </a:cubicBezTo>
                <a:cubicBezTo>
                  <a:pt x="4117397" y="261492"/>
                  <a:pt x="4109037" y="248733"/>
                  <a:pt x="4101293" y="235977"/>
                </a:cubicBezTo>
                <a:cubicBezTo>
                  <a:pt x="4093549" y="223222"/>
                  <a:pt x="4084214" y="204146"/>
                  <a:pt x="4073287" y="178749"/>
                </a:cubicBezTo>
                <a:cubicBezTo>
                  <a:pt x="4065873" y="213352"/>
                  <a:pt x="4054035" y="239017"/>
                  <a:pt x="4037773" y="255745"/>
                </a:cubicBezTo>
                <a:cubicBezTo>
                  <a:pt x="4021511" y="272473"/>
                  <a:pt x="4001750" y="284297"/>
                  <a:pt x="3978490" y="291216"/>
                </a:cubicBezTo>
                <a:cubicBezTo>
                  <a:pt x="3955231" y="298135"/>
                  <a:pt x="3951646" y="296113"/>
                  <a:pt x="3967735" y="285150"/>
                </a:cubicBezTo>
                <a:cubicBezTo>
                  <a:pt x="3983825" y="274187"/>
                  <a:pt x="3997581" y="262557"/>
                  <a:pt x="4009003" y="250260"/>
                </a:cubicBezTo>
                <a:cubicBezTo>
                  <a:pt x="4020425" y="237963"/>
                  <a:pt x="4030158" y="222200"/>
                  <a:pt x="4038203" y="202970"/>
                </a:cubicBezTo>
                <a:cubicBezTo>
                  <a:pt x="4046248" y="183739"/>
                  <a:pt x="4051160" y="163971"/>
                  <a:pt x="4052938" y="143666"/>
                </a:cubicBezTo>
                <a:cubicBezTo>
                  <a:pt x="4024630" y="148169"/>
                  <a:pt x="4007110" y="151320"/>
                  <a:pt x="4000377" y="153120"/>
                </a:cubicBezTo>
                <a:cubicBezTo>
                  <a:pt x="3993644" y="154919"/>
                  <a:pt x="3984076" y="150843"/>
                  <a:pt x="3971672" y="140891"/>
                </a:cubicBezTo>
                <a:cubicBezTo>
                  <a:pt x="3959268" y="130939"/>
                  <a:pt x="3961314" y="126418"/>
                  <a:pt x="3977813" y="127329"/>
                </a:cubicBezTo>
                <a:cubicBezTo>
                  <a:pt x="3994311" y="128239"/>
                  <a:pt x="4019833" y="126171"/>
                  <a:pt x="4054379" y="121123"/>
                </a:cubicBezTo>
                <a:cubicBezTo>
                  <a:pt x="4055225" y="99283"/>
                  <a:pt x="4055426" y="79766"/>
                  <a:pt x="4054981" y="62572"/>
                </a:cubicBezTo>
                <a:cubicBezTo>
                  <a:pt x="4054537" y="45378"/>
                  <a:pt x="4052059" y="31848"/>
                  <a:pt x="4047549" y="21982"/>
                </a:cubicBezTo>
                <a:cubicBezTo>
                  <a:pt x="4044167" y="14582"/>
                  <a:pt x="4045140" y="10746"/>
                  <a:pt x="4050469" y="10473"/>
                </a:cubicBezTo>
                <a:close/>
                <a:moveTo>
                  <a:pt x="2978382" y="15"/>
                </a:moveTo>
                <a:cubicBezTo>
                  <a:pt x="2980088" y="101"/>
                  <a:pt x="2982173" y="561"/>
                  <a:pt x="2984636" y="1397"/>
                </a:cubicBezTo>
                <a:cubicBezTo>
                  <a:pt x="2994488" y="4738"/>
                  <a:pt x="3002841" y="9291"/>
                  <a:pt x="3009696" y="15056"/>
                </a:cubicBezTo>
                <a:cubicBezTo>
                  <a:pt x="3016550" y="20820"/>
                  <a:pt x="3018239" y="25689"/>
                  <a:pt x="3014762" y="29661"/>
                </a:cubicBezTo>
                <a:cubicBezTo>
                  <a:pt x="3011284" y="33633"/>
                  <a:pt x="3008068" y="37469"/>
                  <a:pt x="3005114" y="41169"/>
                </a:cubicBezTo>
                <a:cubicBezTo>
                  <a:pt x="3036089" y="73363"/>
                  <a:pt x="3057800" y="94794"/>
                  <a:pt x="3070247" y="105463"/>
                </a:cubicBezTo>
                <a:cubicBezTo>
                  <a:pt x="3082694" y="116133"/>
                  <a:pt x="3095514" y="125210"/>
                  <a:pt x="3108708" y="132696"/>
                </a:cubicBezTo>
                <a:cubicBezTo>
                  <a:pt x="3121901" y="140181"/>
                  <a:pt x="3136954" y="147064"/>
                  <a:pt x="3153869" y="153345"/>
                </a:cubicBezTo>
                <a:cubicBezTo>
                  <a:pt x="3170783" y="159626"/>
                  <a:pt x="3172095" y="164308"/>
                  <a:pt x="3157805" y="167392"/>
                </a:cubicBezTo>
                <a:cubicBezTo>
                  <a:pt x="3143515" y="170475"/>
                  <a:pt x="3127841" y="171547"/>
                  <a:pt x="3110784" y="170607"/>
                </a:cubicBezTo>
                <a:cubicBezTo>
                  <a:pt x="3093726" y="169668"/>
                  <a:pt x="3081723" y="164732"/>
                  <a:pt x="3074775" y="155798"/>
                </a:cubicBezTo>
                <a:cubicBezTo>
                  <a:pt x="3067827" y="146864"/>
                  <a:pt x="3058241" y="134316"/>
                  <a:pt x="3046016" y="118155"/>
                </a:cubicBezTo>
                <a:cubicBezTo>
                  <a:pt x="3033791" y="101993"/>
                  <a:pt x="3017210" y="80354"/>
                  <a:pt x="2996273" y="53236"/>
                </a:cubicBezTo>
                <a:cubicBezTo>
                  <a:pt x="2986421" y="73628"/>
                  <a:pt x="2975835" y="91747"/>
                  <a:pt x="2964513" y="107593"/>
                </a:cubicBezTo>
                <a:cubicBezTo>
                  <a:pt x="2953191" y="123439"/>
                  <a:pt x="2939310" y="140038"/>
                  <a:pt x="2922869" y="157389"/>
                </a:cubicBezTo>
                <a:cubicBezTo>
                  <a:pt x="2906428" y="174741"/>
                  <a:pt x="2887205" y="188490"/>
                  <a:pt x="2865200" y="198635"/>
                </a:cubicBezTo>
                <a:cubicBezTo>
                  <a:pt x="2843195" y="208781"/>
                  <a:pt x="2840624" y="206175"/>
                  <a:pt x="2857489" y="190816"/>
                </a:cubicBezTo>
                <a:cubicBezTo>
                  <a:pt x="2874353" y="175458"/>
                  <a:pt x="2890421" y="159017"/>
                  <a:pt x="2905693" y="141493"/>
                </a:cubicBezTo>
                <a:cubicBezTo>
                  <a:pt x="2920965" y="123969"/>
                  <a:pt x="2933918" y="107012"/>
                  <a:pt x="2944552" y="90621"/>
                </a:cubicBezTo>
                <a:cubicBezTo>
                  <a:pt x="2955185" y="74230"/>
                  <a:pt x="2963187" y="58750"/>
                  <a:pt x="2968557" y="44181"/>
                </a:cubicBezTo>
                <a:cubicBezTo>
                  <a:pt x="2973927" y="29611"/>
                  <a:pt x="2975487" y="18002"/>
                  <a:pt x="2973236" y="9355"/>
                </a:cubicBezTo>
                <a:cubicBezTo>
                  <a:pt x="2971547" y="2870"/>
                  <a:pt x="2973263" y="-244"/>
                  <a:pt x="2978382" y="15"/>
                </a:cubicBezTo>
                <a:close/>
                <a:moveTo>
                  <a:pt x="1197207" y="15"/>
                </a:moveTo>
                <a:cubicBezTo>
                  <a:pt x="1198914" y="101"/>
                  <a:pt x="1200998" y="561"/>
                  <a:pt x="1203461" y="1397"/>
                </a:cubicBezTo>
                <a:cubicBezTo>
                  <a:pt x="1213313" y="4738"/>
                  <a:pt x="1221666" y="9291"/>
                  <a:pt x="1228521" y="15056"/>
                </a:cubicBezTo>
                <a:cubicBezTo>
                  <a:pt x="1235375" y="20820"/>
                  <a:pt x="1237064" y="25689"/>
                  <a:pt x="1233586" y="29661"/>
                </a:cubicBezTo>
                <a:cubicBezTo>
                  <a:pt x="1230109" y="33633"/>
                  <a:pt x="1226893" y="37469"/>
                  <a:pt x="1223939" y="41169"/>
                </a:cubicBezTo>
                <a:cubicBezTo>
                  <a:pt x="1254914" y="73363"/>
                  <a:pt x="1276625" y="94794"/>
                  <a:pt x="1289072" y="105463"/>
                </a:cubicBezTo>
                <a:cubicBezTo>
                  <a:pt x="1301520" y="116133"/>
                  <a:pt x="1314340" y="125210"/>
                  <a:pt x="1327533" y="132696"/>
                </a:cubicBezTo>
                <a:cubicBezTo>
                  <a:pt x="1340726" y="140181"/>
                  <a:pt x="1355779" y="147064"/>
                  <a:pt x="1372694" y="153345"/>
                </a:cubicBezTo>
                <a:cubicBezTo>
                  <a:pt x="1389608" y="159626"/>
                  <a:pt x="1390920" y="164308"/>
                  <a:pt x="1376630" y="167392"/>
                </a:cubicBezTo>
                <a:cubicBezTo>
                  <a:pt x="1362340" y="170475"/>
                  <a:pt x="1346666" y="171547"/>
                  <a:pt x="1329608" y="170607"/>
                </a:cubicBezTo>
                <a:cubicBezTo>
                  <a:pt x="1312551" y="169668"/>
                  <a:pt x="1300548" y="164732"/>
                  <a:pt x="1293600" y="155798"/>
                </a:cubicBezTo>
                <a:cubicBezTo>
                  <a:pt x="1286652" y="146864"/>
                  <a:pt x="1277066" y="134316"/>
                  <a:pt x="1264841" y="118155"/>
                </a:cubicBezTo>
                <a:cubicBezTo>
                  <a:pt x="1252616" y="101993"/>
                  <a:pt x="1236035" y="80354"/>
                  <a:pt x="1215098" y="53236"/>
                </a:cubicBezTo>
                <a:cubicBezTo>
                  <a:pt x="1205247" y="73628"/>
                  <a:pt x="1194660" y="91747"/>
                  <a:pt x="1183338" y="107593"/>
                </a:cubicBezTo>
                <a:cubicBezTo>
                  <a:pt x="1172017" y="123439"/>
                  <a:pt x="1158135" y="140038"/>
                  <a:pt x="1141694" y="157389"/>
                </a:cubicBezTo>
                <a:cubicBezTo>
                  <a:pt x="1125253" y="174741"/>
                  <a:pt x="1106030" y="188490"/>
                  <a:pt x="1084025" y="198635"/>
                </a:cubicBezTo>
                <a:cubicBezTo>
                  <a:pt x="1062020" y="208781"/>
                  <a:pt x="1059450" y="206175"/>
                  <a:pt x="1076314" y="190816"/>
                </a:cubicBezTo>
                <a:cubicBezTo>
                  <a:pt x="1093178" y="175458"/>
                  <a:pt x="1109246" y="159017"/>
                  <a:pt x="1124518" y="141493"/>
                </a:cubicBezTo>
                <a:cubicBezTo>
                  <a:pt x="1139791" y="123969"/>
                  <a:pt x="1152743" y="107012"/>
                  <a:pt x="1163377" y="90621"/>
                </a:cubicBezTo>
                <a:cubicBezTo>
                  <a:pt x="1174010" y="74230"/>
                  <a:pt x="1182012" y="58750"/>
                  <a:pt x="1187382" y="44181"/>
                </a:cubicBezTo>
                <a:cubicBezTo>
                  <a:pt x="1192753" y="29611"/>
                  <a:pt x="1194312" y="18002"/>
                  <a:pt x="1192061" y="9355"/>
                </a:cubicBezTo>
                <a:cubicBezTo>
                  <a:pt x="1190372" y="2870"/>
                  <a:pt x="1192088" y="-244"/>
                  <a:pt x="119720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431706" y="5000018"/>
            <a:ext cx="3026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看不出哪个面积大。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731075" y="2281108"/>
            <a:ext cx="1798806" cy="1349105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0070C0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682237" y="2281108"/>
            <a:ext cx="2304256" cy="899403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FF00FF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七角星 22"/>
          <p:cNvSpPr/>
          <p:nvPr/>
        </p:nvSpPr>
        <p:spPr bwMode="auto">
          <a:xfrm>
            <a:off x="4073741" y="3630211"/>
            <a:ext cx="1479550" cy="792162"/>
          </a:xfrm>
          <a:prstGeom prst="star7">
            <a:avLst>
              <a:gd name="adj" fmla="val 36104"/>
              <a:gd name="hf" fmla="val 102572"/>
              <a:gd name="vf" fmla="val 10521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观察</a:t>
            </a:r>
          </a:p>
        </p:txBody>
      </p:sp>
      <p:sp>
        <p:nvSpPr>
          <p:cNvPr id="3" name="下箭头 2"/>
          <p:cNvSpPr/>
          <p:nvPr/>
        </p:nvSpPr>
        <p:spPr>
          <a:xfrm>
            <a:off x="4702138" y="4545110"/>
            <a:ext cx="222759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七角星 23"/>
          <p:cNvSpPr/>
          <p:nvPr/>
        </p:nvSpPr>
        <p:spPr bwMode="auto">
          <a:xfrm>
            <a:off x="7216031" y="3724329"/>
            <a:ext cx="1479550" cy="792163"/>
          </a:xfrm>
          <a:prstGeom prst="star7">
            <a:avLst>
              <a:gd name="adj" fmla="val 36104"/>
              <a:gd name="hf" fmla="val 102572"/>
              <a:gd name="vf" fmla="val 10521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重叠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953603" y="5094884"/>
            <a:ext cx="2395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也比较不出来。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7900397" y="4639976"/>
            <a:ext cx="222759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279576" y="3270171"/>
            <a:ext cx="1224136" cy="864096"/>
          </a:xfrm>
          <a:prstGeom prst="wedgeRoundRectCallout">
            <a:avLst>
              <a:gd name="adj1" fmla="val -12015"/>
              <a:gd name="adj2" fmla="val 72615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怎么办呢？</a:t>
            </a:r>
          </a:p>
        </p:txBody>
      </p:sp>
      <p:sp>
        <p:nvSpPr>
          <p:cNvPr id="15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31 L 0.16042 0.0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0.00092 L -0.16145 0.000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3" grpId="0" animBg="1"/>
      <p:bldP spid="24" grpId="0" animBg="1"/>
      <p:bldP spid="26" grpId="0"/>
      <p:bldP spid="2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779564" y="2401333"/>
            <a:ext cx="1798806" cy="1349105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0070C0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730726" y="2401333"/>
            <a:ext cx="2304256" cy="899403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FF00FF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3909066" y="4388956"/>
            <a:ext cx="5472608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可以选用一种图形作单位来测量。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2256057" y="3092812"/>
            <a:ext cx="1224136" cy="864096"/>
          </a:xfrm>
          <a:prstGeom prst="wedgeRoundRectCallout">
            <a:avLst>
              <a:gd name="adj1" fmla="val -12015"/>
              <a:gd name="adj2" fmla="val 72615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怎么办呢？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2262216" y="1631624"/>
            <a:ext cx="4429859" cy="331385"/>
          </a:xfrm>
          <a:custGeom>
            <a:avLst/>
            <a:gdLst/>
            <a:ahLst/>
            <a:cxnLst/>
            <a:rect l="l" t="t" r="r" b="b"/>
            <a:pathLst>
              <a:path w="4429859" h="331385">
                <a:moveTo>
                  <a:pt x="4336530" y="238010"/>
                </a:moveTo>
                <a:lnTo>
                  <a:pt x="4382583" y="238010"/>
                </a:lnTo>
                <a:lnTo>
                  <a:pt x="4382583" y="284042"/>
                </a:lnTo>
                <a:lnTo>
                  <a:pt x="4336530" y="284042"/>
                </a:lnTo>
                <a:close/>
                <a:moveTo>
                  <a:pt x="2181327" y="232705"/>
                </a:moveTo>
                <a:cubicBezTo>
                  <a:pt x="2185310" y="232062"/>
                  <a:pt x="2189712" y="232360"/>
                  <a:pt x="2194534" y="233600"/>
                </a:cubicBezTo>
                <a:cubicBezTo>
                  <a:pt x="2204178" y="236081"/>
                  <a:pt x="2210477" y="241298"/>
                  <a:pt x="2213431" y="249249"/>
                </a:cubicBezTo>
                <a:cubicBezTo>
                  <a:pt x="2216385" y="257201"/>
                  <a:pt x="2215969" y="267149"/>
                  <a:pt x="2212183" y="279095"/>
                </a:cubicBezTo>
                <a:cubicBezTo>
                  <a:pt x="2208397" y="291040"/>
                  <a:pt x="2201521" y="302466"/>
                  <a:pt x="2191555" y="313371"/>
                </a:cubicBezTo>
                <a:cubicBezTo>
                  <a:pt x="2181588" y="324277"/>
                  <a:pt x="2171981" y="330214"/>
                  <a:pt x="2162731" y="331182"/>
                </a:cubicBezTo>
                <a:cubicBezTo>
                  <a:pt x="2153482" y="332150"/>
                  <a:pt x="2151675" y="329665"/>
                  <a:pt x="2157310" y="323729"/>
                </a:cubicBezTo>
                <a:cubicBezTo>
                  <a:pt x="2162946" y="317792"/>
                  <a:pt x="2168141" y="311801"/>
                  <a:pt x="2172895" y="305757"/>
                </a:cubicBezTo>
                <a:cubicBezTo>
                  <a:pt x="2177648" y="299712"/>
                  <a:pt x="2181782" y="292474"/>
                  <a:pt x="2185295" y="284042"/>
                </a:cubicBezTo>
                <a:cubicBezTo>
                  <a:pt x="2178971" y="284042"/>
                  <a:pt x="2173655" y="282425"/>
                  <a:pt x="2169345" y="279191"/>
                </a:cubicBezTo>
                <a:cubicBezTo>
                  <a:pt x="2165036" y="275958"/>
                  <a:pt x="2162118" y="271727"/>
                  <a:pt x="2160591" y="266500"/>
                </a:cubicBezTo>
                <a:cubicBezTo>
                  <a:pt x="2159063" y="261273"/>
                  <a:pt x="2158784" y="256391"/>
                  <a:pt x="2159752" y="251852"/>
                </a:cubicBezTo>
                <a:cubicBezTo>
                  <a:pt x="2160720" y="247313"/>
                  <a:pt x="2164348" y="242516"/>
                  <a:pt x="2170636" y="237461"/>
                </a:cubicBezTo>
                <a:cubicBezTo>
                  <a:pt x="2173780" y="234934"/>
                  <a:pt x="2177344" y="233349"/>
                  <a:pt x="2181327" y="232705"/>
                </a:cubicBezTo>
                <a:close/>
                <a:moveTo>
                  <a:pt x="1550761" y="200266"/>
                </a:moveTo>
                <a:cubicBezTo>
                  <a:pt x="1553085" y="200136"/>
                  <a:pt x="1556155" y="200657"/>
                  <a:pt x="1559973" y="201830"/>
                </a:cubicBezTo>
                <a:cubicBezTo>
                  <a:pt x="1575245" y="206519"/>
                  <a:pt x="1586295" y="212061"/>
                  <a:pt x="1593120" y="218457"/>
                </a:cubicBezTo>
                <a:cubicBezTo>
                  <a:pt x="1599946" y="224853"/>
                  <a:pt x="1602209" y="233109"/>
                  <a:pt x="1599907" y="243226"/>
                </a:cubicBezTo>
                <a:cubicBezTo>
                  <a:pt x="1597605" y="253343"/>
                  <a:pt x="1591005" y="254587"/>
                  <a:pt x="1580107" y="246958"/>
                </a:cubicBezTo>
                <a:cubicBezTo>
                  <a:pt x="1569208" y="239329"/>
                  <a:pt x="1559184" y="230015"/>
                  <a:pt x="1550035" y="219016"/>
                </a:cubicBezTo>
                <a:cubicBezTo>
                  <a:pt x="1543550" y="206906"/>
                  <a:pt x="1543792" y="200656"/>
                  <a:pt x="1550761" y="200266"/>
                </a:cubicBezTo>
                <a:close/>
                <a:moveTo>
                  <a:pt x="3798643" y="189362"/>
                </a:moveTo>
                <a:cubicBezTo>
                  <a:pt x="3801655" y="189710"/>
                  <a:pt x="3805876" y="190987"/>
                  <a:pt x="3811305" y="193193"/>
                </a:cubicBezTo>
                <a:cubicBezTo>
                  <a:pt x="3833024" y="202020"/>
                  <a:pt x="3848572" y="211846"/>
                  <a:pt x="3857950" y="222673"/>
                </a:cubicBezTo>
                <a:cubicBezTo>
                  <a:pt x="3867329" y="233500"/>
                  <a:pt x="3870878" y="245761"/>
                  <a:pt x="3868598" y="259456"/>
                </a:cubicBezTo>
                <a:cubicBezTo>
                  <a:pt x="3866318" y="273151"/>
                  <a:pt x="3858119" y="272326"/>
                  <a:pt x="3844001" y="256982"/>
                </a:cubicBezTo>
                <a:cubicBezTo>
                  <a:pt x="3829883" y="241638"/>
                  <a:pt x="3816608" y="226423"/>
                  <a:pt x="3804175" y="211337"/>
                </a:cubicBezTo>
                <a:cubicBezTo>
                  <a:pt x="3791452" y="195645"/>
                  <a:pt x="3789608" y="188321"/>
                  <a:pt x="3798643" y="189362"/>
                </a:cubicBezTo>
                <a:close/>
                <a:moveTo>
                  <a:pt x="3742051" y="189087"/>
                </a:moveTo>
                <a:cubicBezTo>
                  <a:pt x="3743499" y="189163"/>
                  <a:pt x="3745188" y="189628"/>
                  <a:pt x="3747119" y="190483"/>
                </a:cubicBezTo>
                <a:cubicBezTo>
                  <a:pt x="3754841" y="193903"/>
                  <a:pt x="3761484" y="197943"/>
                  <a:pt x="3767048" y="202604"/>
                </a:cubicBezTo>
                <a:cubicBezTo>
                  <a:pt x="3774046" y="209071"/>
                  <a:pt x="3774283" y="214051"/>
                  <a:pt x="3767758" y="217543"/>
                </a:cubicBezTo>
                <a:cubicBezTo>
                  <a:pt x="3761233" y="221035"/>
                  <a:pt x="3750579" y="228825"/>
                  <a:pt x="3735793" y="240914"/>
                </a:cubicBezTo>
                <a:cubicBezTo>
                  <a:pt x="3721009" y="253003"/>
                  <a:pt x="3707371" y="261861"/>
                  <a:pt x="3694881" y="267490"/>
                </a:cubicBezTo>
                <a:cubicBezTo>
                  <a:pt x="3682391" y="273118"/>
                  <a:pt x="3679802" y="271688"/>
                  <a:pt x="3687116" y="263199"/>
                </a:cubicBezTo>
                <a:cubicBezTo>
                  <a:pt x="3694429" y="254709"/>
                  <a:pt x="3704328" y="243334"/>
                  <a:pt x="3716811" y="229072"/>
                </a:cubicBezTo>
                <a:cubicBezTo>
                  <a:pt x="3729294" y="214811"/>
                  <a:pt x="3735535" y="204762"/>
                  <a:pt x="3735535" y="198926"/>
                </a:cubicBezTo>
                <a:cubicBezTo>
                  <a:pt x="3735535" y="192139"/>
                  <a:pt x="3737707" y="188860"/>
                  <a:pt x="3742051" y="189087"/>
                </a:cubicBezTo>
                <a:close/>
                <a:moveTo>
                  <a:pt x="2037552" y="165101"/>
                </a:moveTo>
                <a:cubicBezTo>
                  <a:pt x="2041718" y="165524"/>
                  <a:pt x="2047966" y="169098"/>
                  <a:pt x="2056298" y="175824"/>
                </a:cubicBezTo>
                <a:cubicBezTo>
                  <a:pt x="2068530" y="188959"/>
                  <a:pt x="2071717" y="196667"/>
                  <a:pt x="2065859" y="198947"/>
                </a:cubicBezTo>
                <a:cubicBezTo>
                  <a:pt x="2060001" y="201227"/>
                  <a:pt x="2052645" y="210122"/>
                  <a:pt x="2043790" y="225631"/>
                </a:cubicBezTo>
                <a:cubicBezTo>
                  <a:pt x="2034935" y="241140"/>
                  <a:pt x="2022516" y="256197"/>
                  <a:pt x="2006534" y="270802"/>
                </a:cubicBezTo>
                <a:cubicBezTo>
                  <a:pt x="1990552" y="285408"/>
                  <a:pt x="1977219" y="295500"/>
                  <a:pt x="1966535" y="301078"/>
                </a:cubicBezTo>
                <a:cubicBezTo>
                  <a:pt x="1955852" y="306657"/>
                  <a:pt x="1943953" y="311059"/>
                  <a:pt x="1930839" y="314286"/>
                </a:cubicBezTo>
                <a:cubicBezTo>
                  <a:pt x="1917725" y="317512"/>
                  <a:pt x="1918327" y="314081"/>
                  <a:pt x="1932646" y="303993"/>
                </a:cubicBezTo>
                <a:cubicBezTo>
                  <a:pt x="1946965" y="293905"/>
                  <a:pt x="1962771" y="279995"/>
                  <a:pt x="1980066" y="262263"/>
                </a:cubicBezTo>
                <a:cubicBezTo>
                  <a:pt x="1997360" y="244531"/>
                  <a:pt x="2010223" y="227452"/>
                  <a:pt x="2018655" y="211025"/>
                </a:cubicBezTo>
                <a:cubicBezTo>
                  <a:pt x="2027087" y="194599"/>
                  <a:pt x="2031303" y="182019"/>
                  <a:pt x="2031303" y="173285"/>
                </a:cubicBezTo>
                <a:cubicBezTo>
                  <a:pt x="2031303" y="167406"/>
                  <a:pt x="2033386" y="164678"/>
                  <a:pt x="2037552" y="165101"/>
                </a:cubicBezTo>
                <a:close/>
                <a:moveTo>
                  <a:pt x="1558298" y="164913"/>
                </a:moveTo>
                <a:cubicBezTo>
                  <a:pt x="1561498" y="164099"/>
                  <a:pt x="1567272" y="165025"/>
                  <a:pt x="1575622" y="167693"/>
                </a:cubicBezTo>
                <a:cubicBezTo>
                  <a:pt x="1592321" y="173027"/>
                  <a:pt x="1600671" y="181639"/>
                  <a:pt x="1600671" y="193527"/>
                </a:cubicBezTo>
                <a:cubicBezTo>
                  <a:pt x="1600671" y="206175"/>
                  <a:pt x="1592991" y="208147"/>
                  <a:pt x="1577633" y="199442"/>
                </a:cubicBezTo>
                <a:cubicBezTo>
                  <a:pt x="1567394" y="190121"/>
                  <a:pt x="1560324" y="181165"/>
                  <a:pt x="1556424" y="172576"/>
                </a:cubicBezTo>
                <a:cubicBezTo>
                  <a:pt x="1554474" y="168281"/>
                  <a:pt x="1555098" y="165726"/>
                  <a:pt x="1558298" y="164913"/>
                </a:cubicBezTo>
                <a:close/>
                <a:moveTo>
                  <a:pt x="3308018" y="142311"/>
                </a:moveTo>
                <a:cubicBezTo>
                  <a:pt x="3301278" y="143171"/>
                  <a:pt x="3289469" y="144784"/>
                  <a:pt x="3272590" y="147150"/>
                </a:cubicBezTo>
                <a:cubicBezTo>
                  <a:pt x="3275229" y="170453"/>
                  <a:pt x="3277004" y="189830"/>
                  <a:pt x="3277914" y="205282"/>
                </a:cubicBezTo>
                <a:cubicBezTo>
                  <a:pt x="3278825" y="220734"/>
                  <a:pt x="3279667" y="233894"/>
                  <a:pt x="3280442" y="244764"/>
                </a:cubicBezTo>
                <a:cubicBezTo>
                  <a:pt x="3286924" y="244764"/>
                  <a:pt x="3299099" y="243983"/>
                  <a:pt x="3316966" y="242420"/>
                </a:cubicBezTo>
                <a:cubicBezTo>
                  <a:pt x="3316966" y="200403"/>
                  <a:pt x="3316084" y="174325"/>
                  <a:pt x="3314320" y="164187"/>
                </a:cubicBezTo>
                <a:cubicBezTo>
                  <a:pt x="3312556" y="154048"/>
                  <a:pt x="3310456" y="146756"/>
                  <a:pt x="3308018" y="142311"/>
                </a:cubicBezTo>
                <a:close/>
                <a:moveTo>
                  <a:pt x="450518" y="142311"/>
                </a:moveTo>
                <a:cubicBezTo>
                  <a:pt x="443778" y="143171"/>
                  <a:pt x="431969" y="144784"/>
                  <a:pt x="415091" y="147150"/>
                </a:cubicBezTo>
                <a:cubicBezTo>
                  <a:pt x="417729" y="170453"/>
                  <a:pt x="419504" y="189830"/>
                  <a:pt x="420414" y="205282"/>
                </a:cubicBezTo>
                <a:cubicBezTo>
                  <a:pt x="421325" y="220734"/>
                  <a:pt x="422167" y="233894"/>
                  <a:pt x="422942" y="244764"/>
                </a:cubicBezTo>
                <a:cubicBezTo>
                  <a:pt x="429424" y="244764"/>
                  <a:pt x="441598" y="243983"/>
                  <a:pt x="459466" y="242420"/>
                </a:cubicBezTo>
                <a:cubicBezTo>
                  <a:pt x="459466" y="200403"/>
                  <a:pt x="458584" y="174325"/>
                  <a:pt x="456821" y="164187"/>
                </a:cubicBezTo>
                <a:cubicBezTo>
                  <a:pt x="455057" y="154048"/>
                  <a:pt x="452956" y="146756"/>
                  <a:pt x="450518" y="142311"/>
                </a:cubicBezTo>
                <a:close/>
                <a:moveTo>
                  <a:pt x="3374743" y="135556"/>
                </a:moveTo>
                <a:cubicBezTo>
                  <a:pt x="3357664" y="137320"/>
                  <a:pt x="3343410" y="138833"/>
                  <a:pt x="3331980" y="140095"/>
                </a:cubicBezTo>
                <a:cubicBezTo>
                  <a:pt x="3334576" y="141056"/>
                  <a:pt x="3336125" y="142522"/>
                  <a:pt x="3336626" y="144494"/>
                </a:cubicBezTo>
                <a:cubicBezTo>
                  <a:pt x="3337129" y="146466"/>
                  <a:pt x="3337379" y="150635"/>
                  <a:pt x="3337379" y="157002"/>
                </a:cubicBezTo>
                <a:cubicBezTo>
                  <a:pt x="3342843" y="157088"/>
                  <a:pt x="3349418" y="155758"/>
                  <a:pt x="3357104" y="153012"/>
                </a:cubicBezTo>
                <a:cubicBezTo>
                  <a:pt x="3364791" y="150266"/>
                  <a:pt x="3370849" y="152309"/>
                  <a:pt x="3375280" y="159142"/>
                </a:cubicBezTo>
                <a:cubicBezTo>
                  <a:pt x="3379712" y="165976"/>
                  <a:pt x="3376812" y="170503"/>
                  <a:pt x="3366580" y="172726"/>
                </a:cubicBezTo>
                <a:cubicBezTo>
                  <a:pt x="3356348" y="174949"/>
                  <a:pt x="3346615" y="176060"/>
                  <a:pt x="3337379" y="176060"/>
                </a:cubicBezTo>
                <a:lnTo>
                  <a:pt x="3337379" y="194796"/>
                </a:lnTo>
                <a:cubicBezTo>
                  <a:pt x="3342800" y="194896"/>
                  <a:pt x="3348898" y="193796"/>
                  <a:pt x="3355674" y="191494"/>
                </a:cubicBezTo>
                <a:cubicBezTo>
                  <a:pt x="3362450" y="189192"/>
                  <a:pt x="3368068" y="191150"/>
                  <a:pt x="3372527" y="197366"/>
                </a:cubicBezTo>
                <a:cubicBezTo>
                  <a:pt x="3376987" y="203583"/>
                  <a:pt x="3374826" y="208111"/>
                  <a:pt x="3366042" y="210950"/>
                </a:cubicBezTo>
                <a:cubicBezTo>
                  <a:pt x="3357259" y="213789"/>
                  <a:pt x="3347704" y="215209"/>
                  <a:pt x="3337379" y="215209"/>
                </a:cubicBezTo>
                <a:lnTo>
                  <a:pt x="3337379" y="239344"/>
                </a:lnTo>
                <a:lnTo>
                  <a:pt x="3373861" y="235773"/>
                </a:lnTo>
                <a:cubicBezTo>
                  <a:pt x="3375525" y="218177"/>
                  <a:pt x="3376582" y="198764"/>
                  <a:pt x="3377034" y="177534"/>
                </a:cubicBezTo>
                <a:cubicBezTo>
                  <a:pt x="3377485" y="156303"/>
                  <a:pt x="3376722" y="142311"/>
                  <a:pt x="3374743" y="135556"/>
                </a:cubicBezTo>
                <a:close/>
                <a:moveTo>
                  <a:pt x="517243" y="135556"/>
                </a:moveTo>
                <a:cubicBezTo>
                  <a:pt x="500164" y="137320"/>
                  <a:pt x="485910" y="138833"/>
                  <a:pt x="474481" y="140095"/>
                </a:cubicBezTo>
                <a:cubicBezTo>
                  <a:pt x="477076" y="141056"/>
                  <a:pt x="478625" y="142522"/>
                  <a:pt x="479127" y="144494"/>
                </a:cubicBezTo>
                <a:cubicBezTo>
                  <a:pt x="479629" y="146466"/>
                  <a:pt x="479880" y="150635"/>
                  <a:pt x="479880" y="157002"/>
                </a:cubicBezTo>
                <a:cubicBezTo>
                  <a:pt x="485343" y="157088"/>
                  <a:pt x="491918" y="155758"/>
                  <a:pt x="499605" y="153012"/>
                </a:cubicBezTo>
                <a:cubicBezTo>
                  <a:pt x="507291" y="150266"/>
                  <a:pt x="513350" y="152309"/>
                  <a:pt x="517781" y="159142"/>
                </a:cubicBezTo>
                <a:cubicBezTo>
                  <a:pt x="522212" y="165976"/>
                  <a:pt x="519312" y="170503"/>
                  <a:pt x="509080" y="172726"/>
                </a:cubicBezTo>
                <a:cubicBezTo>
                  <a:pt x="498848" y="174949"/>
                  <a:pt x="489115" y="176060"/>
                  <a:pt x="479880" y="176060"/>
                </a:cubicBezTo>
                <a:lnTo>
                  <a:pt x="479880" y="194796"/>
                </a:lnTo>
                <a:cubicBezTo>
                  <a:pt x="485300" y="194896"/>
                  <a:pt x="491398" y="193796"/>
                  <a:pt x="498174" y="191494"/>
                </a:cubicBezTo>
                <a:cubicBezTo>
                  <a:pt x="504950" y="189192"/>
                  <a:pt x="510568" y="191150"/>
                  <a:pt x="515027" y="197366"/>
                </a:cubicBezTo>
                <a:cubicBezTo>
                  <a:pt x="519487" y="203583"/>
                  <a:pt x="517326" y="208111"/>
                  <a:pt x="508542" y="210950"/>
                </a:cubicBezTo>
                <a:cubicBezTo>
                  <a:pt x="499759" y="213789"/>
                  <a:pt x="490205" y="215209"/>
                  <a:pt x="479880" y="215209"/>
                </a:cubicBezTo>
                <a:lnTo>
                  <a:pt x="479880" y="239344"/>
                </a:lnTo>
                <a:lnTo>
                  <a:pt x="516361" y="235773"/>
                </a:lnTo>
                <a:cubicBezTo>
                  <a:pt x="518025" y="218177"/>
                  <a:pt x="519082" y="198764"/>
                  <a:pt x="519534" y="177534"/>
                </a:cubicBezTo>
                <a:cubicBezTo>
                  <a:pt x="519986" y="156303"/>
                  <a:pt x="519222" y="142311"/>
                  <a:pt x="517243" y="135556"/>
                </a:cubicBezTo>
                <a:close/>
                <a:moveTo>
                  <a:pt x="3445770" y="127716"/>
                </a:moveTo>
                <a:cubicBezTo>
                  <a:pt x="3441654" y="126648"/>
                  <a:pt x="3426217" y="127999"/>
                  <a:pt x="3399458" y="131771"/>
                </a:cubicBezTo>
                <a:cubicBezTo>
                  <a:pt x="3408464" y="138711"/>
                  <a:pt x="3411587" y="144662"/>
                  <a:pt x="3408826" y="149624"/>
                </a:cubicBezTo>
                <a:cubicBezTo>
                  <a:pt x="3406066" y="154586"/>
                  <a:pt x="3403796" y="163520"/>
                  <a:pt x="3402018" y="176426"/>
                </a:cubicBezTo>
                <a:cubicBezTo>
                  <a:pt x="3400240" y="189332"/>
                  <a:pt x="3398490" y="208053"/>
                  <a:pt x="3396769" y="232589"/>
                </a:cubicBezTo>
                <a:cubicBezTo>
                  <a:pt x="3410450" y="230783"/>
                  <a:pt x="3420219" y="230901"/>
                  <a:pt x="3426077" y="232944"/>
                </a:cubicBezTo>
                <a:cubicBezTo>
                  <a:pt x="3431935" y="234988"/>
                  <a:pt x="3435427" y="237913"/>
                  <a:pt x="3436553" y="241721"/>
                </a:cubicBezTo>
                <a:cubicBezTo>
                  <a:pt x="3437679" y="245528"/>
                  <a:pt x="3439851" y="240233"/>
                  <a:pt x="3443070" y="225835"/>
                </a:cubicBezTo>
                <a:cubicBezTo>
                  <a:pt x="3446290" y="211438"/>
                  <a:pt x="3448574" y="196563"/>
                  <a:pt x="3449921" y="181212"/>
                </a:cubicBezTo>
                <a:cubicBezTo>
                  <a:pt x="3451269" y="165861"/>
                  <a:pt x="3451943" y="152865"/>
                  <a:pt x="3451943" y="142225"/>
                </a:cubicBezTo>
                <a:cubicBezTo>
                  <a:pt x="3451943" y="133620"/>
                  <a:pt x="3449886" y="128784"/>
                  <a:pt x="3445770" y="127716"/>
                </a:cubicBezTo>
                <a:close/>
                <a:moveTo>
                  <a:pt x="588270" y="127716"/>
                </a:moveTo>
                <a:cubicBezTo>
                  <a:pt x="584155" y="126648"/>
                  <a:pt x="568717" y="127999"/>
                  <a:pt x="541958" y="131771"/>
                </a:cubicBezTo>
                <a:cubicBezTo>
                  <a:pt x="550964" y="138711"/>
                  <a:pt x="554087" y="144662"/>
                  <a:pt x="551326" y="149624"/>
                </a:cubicBezTo>
                <a:cubicBezTo>
                  <a:pt x="548566" y="154586"/>
                  <a:pt x="546296" y="163520"/>
                  <a:pt x="544518" y="176426"/>
                </a:cubicBezTo>
                <a:cubicBezTo>
                  <a:pt x="542740" y="189332"/>
                  <a:pt x="540990" y="208053"/>
                  <a:pt x="539270" y="232589"/>
                </a:cubicBezTo>
                <a:cubicBezTo>
                  <a:pt x="552950" y="230783"/>
                  <a:pt x="562719" y="230901"/>
                  <a:pt x="568577" y="232944"/>
                </a:cubicBezTo>
                <a:cubicBezTo>
                  <a:pt x="574435" y="234988"/>
                  <a:pt x="577927" y="237913"/>
                  <a:pt x="579053" y="241721"/>
                </a:cubicBezTo>
                <a:cubicBezTo>
                  <a:pt x="580179" y="245528"/>
                  <a:pt x="582351" y="240233"/>
                  <a:pt x="585571" y="225835"/>
                </a:cubicBezTo>
                <a:cubicBezTo>
                  <a:pt x="588790" y="211438"/>
                  <a:pt x="591074" y="196563"/>
                  <a:pt x="592422" y="181212"/>
                </a:cubicBezTo>
                <a:cubicBezTo>
                  <a:pt x="593770" y="165861"/>
                  <a:pt x="594444" y="152865"/>
                  <a:pt x="594444" y="142225"/>
                </a:cubicBezTo>
                <a:cubicBezTo>
                  <a:pt x="594444" y="133620"/>
                  <a:pt x="592386" y="128784"/>
                  <a:pt x="588270" y="127716"/>
                </a:cubicBezTo>
                <a:close/>
                <a:moveTo>
                  <a:pt x="872636" y="127468"/>
                </a:moveTo>
                <a:lnTo>
                  <a:pt x="832025" y="132480"/>
                </a:lnTo>
                <a:cubicBezTo>
                  <a:pt x="831236" y="144971"/>
                  <a:pt x="829530" y="154364"/>
                  <a:pt x="826906" y="160659"/>
                </a:cubicBezTo>
                <a:cubicBezTo>
                  <a:pt x="839826" y="163140"/>
                  <a:pt x="847781" y="167725"/>
                  <a:pt x="850771" y="174415"/>
                </a:cubicBezTo>
                <a:lnTo>
                  <a:pt x="850476" y="189919"/>
                </a:lnTo>
                <a:lnTo>
                  <a:pt x="858644" y="177878"/>
                </a:lnTo>
                <a:cubicBezTo>
                  <a:pt x="866180" y="162799"/>
                  <a:pt x="870844" y="145996"/>
                  <a:pt x="872636" y="127468"/>
                </a:cubicBezTo>
                <a:close/>
                <a:moveTo>
                  <a:pt x="2980173" y="114584"/>
                </a:moveTo>
                <a:cubicBezTo>
                  <a:pt x="2990648" y="116003"/>
                  <a:pt x="2999213" y="118621"/>
                  <a:pt x="3005867" y="122435"/>
                </a:cubicBezTo>
                <a:cubicBezTo>
                  <a:pt x="3014371" y="125934"/>
                  <a:pt x="3017042" y="130760"/>
                  <a:pt x="3013880" y="136912"/>
                </a:cubicBezTo>
                <a:cubicBezTo>
                  <a:pt x="3010718" y="143063"/>
                  <a:pt x="3009585" y="168073"/>
                  <a:pt x="3010481" y="211939"/>
                </a:cubicBezTo>
                <a:cubicBezTo>
                  <a:pt x="3011377" y="255806"/>
                  <a:pt x="3009832" y="285537"/>
                  <a:pt x="3005845" y="301132"/>
                </a:cubicBezTo>
                <a:cubicBezTo>
                  <a:pt x="3001859" y="316727"/>
                  <a:pt x="2995990" y="318333"/>
                  <a:pt x="2988239" y="305950"/>
                </a:cubicBezTo>
                <a:cubicBezTo>
                  <a:pt x="2980488" y="293568"/>
                  <a:pt x="2977287" y="283845"/>
                  <a:pt x="2978635" y="276782"/>
                </a:cubicBezTo>
                <a:cubicBezTo>
                  <a:pt x="2979983" y="269720"/>
                  <a:pt x="2981557" y="255444"/>
                  <a:pt x="2983356" y="233955"/>
                </a:cubicBezTo>
                <a:cubicBezTo>
                  <a:pt x="2985156" y="212466"/>
                  <a:pt x="2984951" y="190741"/>
                  <a:pt x="2982743" y="168779"/>
                </a:cubicBezTo>
                <a:cubicBezTo>
                  <a:pt x="2980535" y="146817"/>
                  <a:pt x="2976935" y="131939"/>
                  <a:pt x="2971945" y="124145"/>
                </a:cubicBezTo>
                <a:cubicBezTo>
                  <a:pt x="2966955" y="116351"/>
                  <a:pt x="2969697" y="113164"/>
                  <a:pt x="2980173" y="114584"/>
                </a:cubicBezTo>
                <a:close/>
                <a:moveTo>
                  <a:pt x="1198998" y="114584"/>
                </a:moveTo>
                <a:cubicBezTo>
                  <a:pt x="1209473" y="116003"/>
                  <a:pt x="1218038" y="118621"/>
                  <a:pt x="1224692" y="122435"/>
                </a:cubicBezTo>
                <a:cubicBezTo>
                  <a:pt x="1233196" y="125934"/>
                  <a:pt x="1235866" y="130760"/>
                  <a:pt x="1232704" y="136912"/>
                </a:cubicBezTo>
                <a:cubicBezTo>
                  <a:pt x="1229542" y="143063"/>
                  <a:pt x="1228409" y="168073"/>
                  <a:pt x="1229306" y="211939"/>
                </a:cubicBezTo>
                <a:cubicBezTo>
                  <a:pt x="1230202" y="255806"/>
                  <a:pt x="1228657" y="285537"/>
                  <a:pt x="1224670" y="301132"/>
                </a:cubicBezTo>
                <a:cubicBezTo>
                  <a:pt x="1220684" y="316727"/>
                  <a:pt x="1214815" y="318333"/>
                  <a:pt x="1207064" y="305950"/>
                </a:cubicBezTo>
                <a:cubicBezTo>
                  <a:pt x="1199313" y="293568"/>
                  <a:pt x="1196112" y="283845"/>
                  <a:pt x="1197460" y="276782"/>
                </a:cubicBezTo>
                <a:cubicBezTo>
                  <a:pt x="1198808" y="269720"/>
                  <a:pt x="1200382" y="255444"/>
                  <a:pt x="1202181" y="233955"/>
                </a:cubicBezTo>
                <a:cubicBezTo>
                  <a:pt x="1203981" y="212466"/>
                  <a:pt x="1203777" y="190741"/>
                  <a:pt x="1201568" y="168779"/>
                </a:cubicBezTo>
                <a:cubicBezTo>
                  <a:pt x="1199360" y="146817"/>
                  <a:pt x="1195760" y="131939"/>
                  <a:pt x="1190770" y="124145"/>
                </a:cubicBezTo>
                <a:cubicBezTo>
                  <a:pt x="1185780" y="116351"/>
                  <a:pt x="1188522" y="113164"/>
                  <a:pt x="1198998" y="114584"/>
                </a:cubicBezTo>
                <a:close/>
                <a:moveTo>
                  <a:pt x="2030873" y="94493"/>
                </a:moveTo>
                <a:cubicBezTo>
                  <a:pt x="2036566" y="96013"/>
                  <a:pt x="2043162" y="100996"/>
                  <a:pt x="2050662" y="109443"/>
                </a:cubicBezTo>
                <a:cubicBezTo>
                  <a:pt x="2058550" y="118649"/>
                  <a:pt x="2059535" y="125167"/>
                  <a:pt x="2053620" y="128996"/>
                </a:cubicBezTo>
                <a:cubicBezTo>
                  <a:pt x="2047705" y="132825"/>
                  <a:pt x="2041194" y="139181"/>
                  <a:pt x="2034089" y="148065"/>
                </a:cubicBezTo>
                <a:cubicBezTo>
                  <a:pt x="2026983" y="156948"/>
                  <a:pt x="2019024" y="165334"/>
                  <a:pt x="2010212" y="173221"/>
                </a:cubicBezTo>
                <a:cubicBezTo>
                  <a:pt x="2001400" y="181108"/>
                  <a:pt x="1991236" y="186701"/>
                  <a:pt x="1979721" y="189999"/>
                </a:cubicBezTo>
                <a:cubicBezTo>
                  <a:pt x="1968206" y="193297"/>
                  <a:pt x="1966826" y="190214"/>
                  <a:pt x="1975580" y="180750"/>
                </a:cubicBezTo>
                <a:cubicBezTo>
                  <a:pt x="1984335" y="171285"/>
                  <a:pt x="1992904" y="160813"/>
                  <a:pt x="2001285" y="149334"/>
                </a:cubicBezTo>
                <a:cubicBezTo>
                  <a:pt x="2009667" y="137854"/>
                  <a:pt x="2014740" y="129236"/>
                  <a:pt x="2016504" y="123478"/>
                </a:cubicBezTo>
                <a:cubicBezTo>
                  <a:pt x="2018268" y="117721"/>
                  <a:pt x="2019680" y="111070"/>
                  <a:pt x="2020741" y="103528"/>
                </a:cubicBezTo>
                <a:cubicBezTo>
                  <a:pt x="2021802" y="95985"/>
                  <a:pt x="2025180" y="92973"/>
                  <a:pt x="2030873" y="94493"/>
                </a:cubicBezTo>
                <a:close/>
                <a:moveTo>
                  <a:pt x="1550422" y="93719"/>
                </a:moveTo>
                <a:lnTo>
                  <a:pt x="1542636" y="103893"/>
                </a:lnTo>
                <a:cubicBezTo>
                  <a:pt x="1547526" y="104381"/>
                  <a:pt x="1551932" y="106094"/>
                  <a:pt x="1555854" y="109034"/>
                </a:cubicBezTo>
                <a:cubicBezTo>
                  <a:pt x="1559776" y="111974"/>
                  <a:pt x="1563967" y="114914"/>
                  <a:pt x="1568427" y="117853"/>
                </a:cubicBezTo>
                <a:cubicBezTo>
                  <a:pt x="1573690" y="111128"/>
                  <a:pt x="1577203" y="105650"/>
                  <a:pt x="1578967" y="101419"/>
                </a:cubicBezTo>
                <a:cubicBezTo>
                  <a:pt x="1580731" y="97189"/>
                  <a:pt x="1580286" y="95074"/>
                  <a:pt x="1577633" y="95074"/>
                </a:cubicBezTo>
                <a:cubicBezTo>
                  <a:pt x="1573632" y="95074"/>
                  <a:pt x="1569137" y="95748"/>
                  <a:pt x="1564146" y="97096"/>
                </a:cubicBezTo>
                <a:cubicBezTo>
                  <a:pt x="1559156" y="98444"/>
                  <a:pt x="1554581" y="97318"/>
                  <a:pt x="1550422" y="93719"/>
                </a:cubicBezTo>
                <a:close/>
                <a:moveTo>
                  <a:pt x="3804530" y="93539"/>
                </a:moveTo>
                <a:cubicBezTo>
                  <a:pt x="3802651" y="93433"/>
                  <a:pt x="3800102" y="93719"/>
                  <a:pt x="3796883" y="94396"/>
                </a:cubicBezTo>
                <a:cubicBezTo>
                  <a:pt x="3790444" y="95752"/>
                  <a:pt x="3773645" y="98903"/>
                  <a:pt x="3746484" y="103850"/>
                </a:cubicBezTo>
                <a:lnTo>
                  <a:pt x="3754099" y="158357"/>
                </a:lnTo>
                <a:cubicBezTo>
                  <a:pt x="3770390" y="154930"/>
                  <a:pt x="3788945" y="151137"/>
                  <a:pt x="3809767" y="146978"/>
                </a:cubicBezTo>
                <a:lnTo>
                  <a:pt x="3809767" y="111185"/>
                </a:lnTo>
                <a:cubicBezTo>
                  <a:pt x="3809767" y="102194"/>
                  <a:pt x="3809230" y="96809"/>
                  <a:pt x="3808154" y="95031"/>
                </a:cubicBezTo>
                <a:cubicBezTo>
                  <a:pt x="3807616" y="94142"/>
                  <a:pt x="3806408" y="93644"/>
                  <a:pt x="3804530" y="93539"/>
                </a:cubicBezTo>
                <a:close/>
                <a:moveTo>
                  <a:pt x="2543072" y="91471"/>
                </a:moveTo>
                <a:cubicBezTo>
                  <a:pt x="2541595" y="91177"/>
                  <a:pt x="2534941" y="92923"/>
                  <a:pt x="2523111" y="96709"/>
                </a:cubicBezTo>
                <a:cubicBezTo>
                  <a:pt x="2523971" y="116183"/>
                  <a:pt x="2524796" y="133133"/>
                  <a:pt x="2525584" y="147559"/>
                </a:cubicBezTo>
                <a:cubicBezTo>
                  <a:pt x="2526459" y="147717"/>
                  <a:pt x="2532382" y="145838"/>
                  <a:pt x="2543352" y="141923"/>
                </a:cubicBezTo>
                <a:cubicBezTo>
                  <a:pt x="2545058" y="125819"/>
                  <a:pt x="2546134" y="114738"/>
                  <a:pt x="2546578" y="108679"/>
                </a:cubicBezTo>
                <a:cubicBezTo>
                  <a:pt x="2547023" y="102620"/>
                  <a:pt x="2546919" y="98311"/>
                  <a:pt x="2546267" y="95752"/>
                </a:cubicBezTo>
                <a:cubicBezTo>
                  <a:pt x="2545614" y="93192"/>
                  <a:pt x="2544549" y="91765"/>
                  <a:pt x="2543072" y="91471"/>
                </a:cubicBezTo>
                <a:close/>
                <a:moveTo>
                  <a:pt x="3814478" y="67350"/>
                </a:moveTo>
                <a:cubicBezTo>
                  <a:pt x="3817544" y="67111"/>
                  <a:pt x="3821261" y="67584"/>
                  <a:pt x="3825631" y="68767"/>
                </a:cubicBezTo>
                <a:cubicBezTo>
                  <a:pt x="3834372" y="71133"/>
                  <a:pt x="3842488" y="74765"/>
                  <a:pt x="3849981" y="79662"/>
                </a:cubicBezTo>
                <a:cubicBezTo>
                  <a:pt x="3857474" y="84559"/>
                  <a:pt x="3857345" y="90715"/>
                  <a:pt x="3849594" y="98128"/>
                </a:cubicBezTo>
                <a:cubicBezTo>
                  <a:pt x="3841843" y="105542"/>
                  <a:pt x="3835824" y="121345"/>
                  <a:pt x="3831536" y="145537"/>
                </a:cubicBezTo>
                <a:cubicBezTo>
                  <a:pt x="3843223" y="157784"/>
                  <a:pt x="3842040" y="163907"/>
                  <a:pt x="3827987" y="163907"/>
                </a:cubicBezTo>
                <a:cubicBezTo>
                  <a:pt x="3802834" y="167506"/>
                  <a:pt x="3778076" y="171414"/>
                  <a:pt x="3753711" y="175630"/>
                </a:cubicBezTo>
                <a:cubicBezTo>
                  <a:pt x="3747890" y="189411"/>
                  <a:pt x="3741605" y="185320"/>
                  <a:pt x="3734858" y="163358"/>
                </a:cubicBezTo>
                <a:cubicBezTo>
                  <a:pt x="3728111" y="141396"/>
                  <a:pt x="3723658" y="125723"/>
                  <a:pt x="3721500" y="116337"/>
                </a:cubicBezTo>
                <a:cubicBezTo>
                  <a:pt x="3719342" y="106951"/>
                  <a:pt x="3716190" y="99014"/>
                  <a:pt x="3712046" y="92525"/>
                </a:cubicBezTo>
                <a:cubicBezTo>
                  <a:pt x="3707902" y="86036"/>
                  <a:pt x="3709458" y="82792"/>
                  <a:pt x="3716714" y="82792"/>
                </a:cubicBezTo>
                <a:cubicBezTo>
                  <a:pt x="3721590" y="82792"/>
                  <a:pt x="3727340" y="83462"/>
                  <a:pt x="3733965" y="84803"/>
                </a:cubicBezTo>
                <a:cubicBezTo>
                  <a:pt x="3740590" y="86144"/>
                  <a:pt x="3748592" y="86176"/>
                  <a:pt x="3757971" y="84900"/>
                </a:cubicBezTo>
                <a:cubicBezTo>
                  <a:pt x="3767349" y="83623"/>
                  <a:pt x="3777025" y="81684"/>
                  <a:pt x="3786999" y="79081"/>
                </a:cubicBezTo>
                <a:cubicBezTo>
                  <a:pt x="3796972" y="76478"/>
                  <a:pt x="3803720" y="73517"/>
                  <a:pt x="3807240" y="70197"/>
                </a:cubicBezTo>
                <a:cubicBezTo>
                  <a:pt x="3809000" y="68537"/>
                  <a:pt x="3811413" y="67588"/>
                  <a:pt x="3814478" y="67350"/>
                </a:cubicBezTo>
                <a:close/>
                <a:moveTo>
                  <a:pt x="1888797" y="65368"/>
                </a:moveTo>
                <a:cubicBezTo>
                  <a:pt x="1871488" y="68968"/>
                  <a:pt x="1860102" y="70817"/>
                  <a:pt x="1854639" y="70918"/>
                </a:cubicBezTo>
                <a:cubicBezTo>
                  <a:pt x="1867230" y="75492"/>
                  <a:pt x="1873062" y="80311"/>
                  <a:pt x="1872137" y="85373"/>
                </a:cubicBezTo>
                <a:cubicBezTo>
                  <a:pt x="1871213" y="90435"/>
                  <a:pt x="1869875" y="104424"/>
                  <a:pt x="1868126" y="127339"/>
                </a:cubicBezTo>
                <a:cubicBezTo>
                  <a:pt x="1870391" y="127339"/>
                  <a:pt x="1880236" y="125353"/>
                  <a:pt x="1897659" y="121381"/>
                </a:cubicBezTo>
                <a:cubicBezTo>
                  <a:pt x="1897659" y="103226"/>
                  <a:pt x="1897014" y="90933"/>
                  <a:pt x="1895723" y="84502"/>
                </a:cubicBezTo>
                <a:cubicBezTo>
                  <a:pt x="1894433" y="78070"/>
                  <a:pt x="1892124" y="71692"/>
                  <a:pt x="1888797" y="65368"/>
                </a:cubicBezTo>
                <a:close/>
                <a:moveTo>
                  <a:pt x="2551297" y="64516"/>
                </a:moveTo>
                <a:cubicBezTo>
                  <a:pt x="2553970" y="64152"/>
                  <a:pt x="2557075" y="64458"/>
                  <a:pt x="2560614" y="65433"/>
                </a:cubicBezTo>
                <a:cubicBezTo>
                  <a:pt x="2567691" y="67383"/>
                  <a:pt x="2574233" y="71025"/>
                  <a:pt x="2580242" y="76360"/>
                </a:cubicBezTo>
                <a:cubicBezTo>
                  <a:pt x="2586251" y="81695"/>
                  <a:pt x="2586287" y="88008"/>
                  <a:pt x="2580350" y="95300"/>
                </a:cubicBezTo>
                <a:cubicBezTo>
                  <a:pt x="2574413" y="102592"/>
                  <a:pt x="2569731" y="116290"/>
                  <a:pt x="2566303" y="136395"/>
                </a:cubicBezTo>
                <a:cubicBezTo>
                  <a:pt x="2573502" y="146376"/>
                  <a:pt x="2573405" y="152546"/>
                  <a:pt x="2566013" y="154905"/>
                </a:cubicBezTo>
                <a:cubicBezTo>
                  <a:pt x="2558621" y="157264"/>
                  <a:pt x="2545582" y="160473"/>
                  <a:pt x="2526897" y="164531"/>
                </a:cubicBezTo>
                <a:cubicBezTo>
                  <a:pt x="2526007" y="176792"/>
                  <a:pt x="2523251" y="183578"/>
                  <a:pt x="2518626" y="184890"/>
                </a:cubicBezTo>
                <a:cubicBezTo>
                  <a:pt x="2514001" y="186202"/>
                  <a:pt x="2510889" y="182610"/>
                  <a:pt x="2509290" y="174114"/>
                </a:cubicBezTo>
                <a:cubicBezTo>
                  <a:pt x="2507691" y="165617"/>
                  <a:pt x="2505537" y="151202"/>
                  <a:pt x="2502826" y="130867"/>
                </a:cubicBezTo>
                <a:cubicBezTo>
                  <a:pt x="2500116" y="110533"/>
                  <a:pt x="2496721" y="96081"/>
                  <a:pt x="2492641" y="87513"/>
                </a:cubicBezTo>
                <a:cubicBezTo>
                  <a:pt x="2488562" y="78945"/>
                  <a:pt x="2489931" y="75141"/>
                  <a:pt x="2496750" y="76102"/>
                </a:cubicBezTo>
                <a:cubicBezTo>
                  <a:pt x="2503569" y="77063"/>
                  <a:pt x="2508183" y="77962"/>
                  <a:pt x="2510592" y="78801"/>
                </a:cubicBezTo>
                <a:cubicBezTo>
                  <a:pt x="2513001" y="79640"/>
                  <a:pt x="2516715" y="79665"/>
                  <a:pt x="2521734" y="78877"/>
                </a:cubicBezTo>
                <a:cubicBezTo>
                  <a:pt x="2526753" y="78088"/>
                  <a:pt x="2530912" y="76865"/>
                  <a:pt x="2534210" y="75209"/>
                </a:cubicBezTo>
                <a:cubicBezTo>
                  <a:pt x="2537508" y="73553"/>
                  <a:pt x="2540964" y="71022"/>
                  <a:pt x="2544578" y="67616"/>
                </a:cubicBezTo>
                <a:cubicBezTo>
                  <a:pt x="2546385" y="65913"/>
                  <a:pt x="2548625" y="64880"/>
                  <a:pt x="2551297" y="64516"/>
                </a:cubicBezTo>
                <a:close/>
                <a:moveTo>
                  <a:pt x="869324" y="62679"/>
                </a:moveTo>
                <a:cubicBezTo>
                  <a:pt x="852402" y="65375"/>
                  <a:pt x="838263" y="67526"/>
                  <a:pt x="826906" y="69133"/>
                </a:cubicBezTo>
                <a:cubicBezTo>
                  <a:pt x="835897" y="73420"/>
                  <a:pt x="839471" y="77873"/>
                  <a:pt x="837628" y="82490"/>
                </a:cubicBezTo>
                <a:cubicBezTo>
                  <a:pt x="835786" y="87108"/>
                  <a:pt x="834011" y="97548"/>
                  <a:pt x="832305" y="113809"/>
                </a:cubicBezTo>
                <a:cubicBezTo>
                  <a:pt x="843978" y="113021"/>
                  <a:pt x="857923" y="111407"/>
                  <a:pt x="874142" y="108970"/>
                </a:cubicBezTo>
                <a:cubicBezTo>
                  <a:pt x="875834" y="85982"/>
                  <a:pt x="874228" y="70552"/>
                  <a:pt x="869324" y="62679"/>
                </a:cubicBezTo>
                <a:close/>
                <a:moveTo>
                  <a:pt x="1536404" y="48232"/>
                </a:moveTo>
                <a:lnTo>
                  <a:pt x="1492689" y="52849"/>
                </a:lnTo>
                <a:cubicBezTo>
                  <a:pt x="1492689" y="85523"/>
                  <a:pt x="1492126" y="119201"/>
                  <a:pt x="1491000" y="153883"/>
                </a:cubicBezTo>
                <a:lnTo>
                  <a:pt x="1489034" y="195431"/>
                </a:lnTo>
                <a:lnTo>
                  <a:pt x="1493130" y="191935"/>
                </a:lnTo>
                <a:cubicBezTo>
                  <a:pt x="1504337" y="183618"/>
                  <a:pt x="1515899" y="173945"/>
                  <a:pt x="1527815" y="162917"/>
                </a:cubicBezTo>
                <a:cubicBezTo>
                  <a:pt x="1539732" y="151890"/>
                  <a:pt x="1550014" y="141730"/>
                  <a:pt x="1558661" y="132437"/>
                </a:cubicBezTo>
                <a:cubicBezTo>
                  <a:pt x="1547174" y="124120"/>
                  <a:pt x="1539295" y="118413"/>
                  <a:pt x="1535021" y="115315"/>
                </a:cubicBezTo>
                <a:cubicBezTo>
                  <a:pt x="1525442" y="124737"/>
                  <a:pt x="1516189" y="131143"/>
                  <a:pt x="1507262" y="134535"/>
                </a:cubicBezTo>
                <a:cubicBezTo>
                  <a:pt x="1498335" y="137926"/>
                  <a:pt x="1497973" y="134703"/>
                  <a:pt x="1506176" y="124866"/>
                </a:cubicBezTo>
                <a:cubicBezTo>
                  <a:pt x="1514378" y="115028"/>
                  <a:pt x="1521803" y="102843"/>
                  <a:pt x="1528450" y="88309"/>
                </a:cubicBezTo>
                <a:cubicBezTo>
                  <a:pt x="1535097" y="73775"/>
                  <a:pt x="1537746" y="61794"/>
                  <a:pt x="1536398" y="52365"/>
                </a:cubicBezTo>
                <a:close/>
                <a:moveTo>
                  <a:pt x="1624042" y="39061"/>
                </a:moveTo>
                <a:cubicBezTo>
                  <a:pt x="1617255" y="39735"/>
                  <a:pt x="1602916" y="41221"/>
                  <a:pt x="1581024" y="43519"/>
                </a:cubicBezTo>
                <a:lnTo>
                  <a:pt x="1553667" y="46409"/>
                </a:lnTo>
                <a:lnTo>
                  <a:pt x="1568997" y="55850"/>
                </a:lnTo>
                <a:cubicBezTo>
                  <a:pt x="1573019" y="60790"/>
                  <a:pt x="1573281" y="65185"/>
                  <a:pt x="1569782" y="69036"/>
                </a:cubicBezTo>
                <a:cubicBezTo>
                  <a:pt x="1566283" y="72886"/>
                  <a:pt x="1562182" y="76840"/>
                  <a:pt x="1557478" y="80899"/>
                </a:cubicBezTo>
                <a:cubicBezTo>
                  <a:pt x="1561665" y="80339"/>
                  <a:pt x="1566796" y="79468"/>
                  <a:pt x="1572868" y="78285"/>
                </a:cubicBezTo>
                <a:cubicBezTo>
                  <a:pt x="1578942" y="77102"/>
                  <a:pt x="1583799" y="75077"/>
                  <a:pt x="1587442" y="72208"/>
                </a:cubicBezTo>
                <a:cubicBezTo>
                  <a:pt x="1591084" y="69340"/>
                  <a:pt x="1596157" y="69125"/>
                  <a:pt x="1602660" y="71563"/>
                </a:cubicBezTo>
                <a:cubicBezTo>
                  <a:pt x="1609164" y="74001"/>
                  <a:pt x="1614957" y="77536"/>
                  <a:pt x="1620041" y="82168"/>
                </a:cubicBezTo>
                <a:cubicBezTo>
                  <a:pt x="1625124" y="86800"/>
                  <a:pt x="1625002" y="91044"/>
                  <a:pt x="1619675" y="94902"/>
                </a:cubicBezTo>
                <a:cubicBezTo>
                  <a:pt x="1614347" y="98759"/>
                  <a:pt x="1609526" y="104137"/>
                  <a:pt x="1605209" y="111035"/>
                </a:cubicBezTo>
                <a:cubicBezTo>
                  <a:pt x="1600893" y="117932"/>
                  <a:pt x="1595329" y="125174"/>
                  <a:pt x="1588517" y="132760"/>
                </a:cubicBezTo>
                <a:cubicBezTo>
                  <a:pt x="1602743" y="143071"/>
                  <a:pt x="1614749" y="150445"/>
                  <a:pt x="1624536" y="154883"/>
                </a:cubicBezTo>
                <a:cubicBezTo>
                  <a:pt x="1634323" y="159322"/>
                  <a:pt x="1645165" y="163954"/>
                  <a:pt x="1657060" y="168779"/>
                </a:cubicBezTo>
                <a:cubicBezTo>
                  <a:pt x="1668955" y="173605"/>
                  <a:pt x="1668926" y="177595"/>
                  <a:pt x="1656974" y="180750"/>
                </a:cubicBezTo>
                <a:cubicBezTo>
                  <a:pt x="1645021" y="183904"/>
                  <a:pt x="1633642" y="185711"/>
                  <a:pt x="1622837" y="186170"/>
                </a:cubicBezTo>
                <a:cubicBezTo>
                  <a:pt x="1612032" y="186629"/>
                  <a:pt x="1603983" y="183273"/>
                  <a:pt x="1598692" y="176103"/>
                </a:cubicBezTo>
                <a:cubicBezTo>
                  <a:pt x="1593400" y="168933"/>
                  <a:pt x="1585140" y="159920"/>
                  <a:pt x="1573912" y="149065"/>
                </a:cubicBezTo>
                <a:cubicBezTo>
                  <a:pt x="1566498" y="158343"/>
                  <a:pt x="1555686" y="168026"/>
                  <a:pt x="1541474" y="178115"/>
                </a:cubicBezTo>
                <a:cubicBezTo>
                  <a:pt x="1527263" y="188203"/>
                  <a:pt x="1512851" y="195108"/>
                  <a:pt x="1498238" y="198829"/>
                </a:cubicBezTo>
                <a:cubicBezTo>
                  <a:pt x="1494585" y="199759"/>
                  <a:pt x="1491739" y="200313"/>
                  <a:pt x="1489700" y="200491"/>
                </a:cubicBezTo>
                <a:lnTo>
                  <a:pt x="1488802" y="200347"/>
                </a:lnTo>
                <a:lnTo>
                  <a:pt x="1485935" y="260940"/>
                </a:lnTo>
                <a:cubicBezTo>
                  <a:pt x="1538678" y="258287"/>
                  <a:pt x="1573783" y="256064"/>
                  <a:pt x="1591249" y="254272"/>
                </a:cubicBezTo>
                <a:cubicBezTo>
                  <a:pt x="1608715" y="252479"/>
                  <a:pt x="1622102" y="251117"/>
                  <a:pt x="1631409" y="250185"/>
                </a:cubicBezTo>
                <a:cubicBezTo>
                  <a:pt x="1640716" y="249253"/>
                  <a:pt x="1647599" y="251034"/>
                  <a:pt x="1652059" y="255530"/>
                </a:cubicBezTo>
                <a:cubicBezTo>
                  <a:pt x="1656518" y="260026"/>
                  <a:pt x="1659616" y="258660"/>
                  <a:pt x="1661351" y="251432"/>
                </a:cubicBezTo>
                <a:cubicBezTo>
                  <a:pt x="1663086" y="244205"/>
                  <a:pt x="1663728" y="225570"/>
                  <a:pt x="1663276" y="195527"/>
                </a:cubicBezTo>
                <a:cubicBezTo>
                  <a:pt x="1662825" y="165484"/>
                  <a:pt x="1662154" y="135377"/>
                  <a:pt x="1661265" y="105205"/>
                </a:cubicBezTo>
                <a:cubicBezTo>
                  <a:pt x="1660376" y="75033"/>
                  <a:pt x="1657343" y="56130"/>
                  <a:pt x="1652166" y="48493"/>
                </a:cubicBezTo>
                <a:cubicBezTo>
                  <a:pt x="1646989" y="40857"/>
                  <a:pt x="1637615" y="37713"/>
                  <a:pt x="1624042" y="39061"/>
                </a:cubicBezTo>
                <a:close/>
                <a:moveTo>
                  <a:pt x="1932459" y="29492"/>
                </a:moveTo>
                <a:cubicBezTo>
                  <a:pt x="1938915" y="29096"/>
                  <a:pt x="1945068" y="31726"/>
                  <a:pt x="1950919" y="37383"/>
                </a:cubicBezTo>
                <a:cubicBezTo>
                  <a:pt x="1958720" y="44926"/>
                  <a:pt x="1956709" y="50343"/>
                  <a:pt x="1944885" y="53634"/>
                </a:cubicBezTo>
                <a:cubicBezTo>
                  <a:pt x="1933062" y="56925"/>
                  <a:pt x="1919629" y="59288"/>
                  <a:pt x="1904586" y="60722"/>
                </a:cubicBezTo>
                <a:cubicBezTo>
                  <a:pt x="1919873" y="64766"/>
                  <a:pt x="1926394" y="70262"/>
                  <a:pt x="1924150" y="77210"/>
                </a:cubicBezTo>
                <a:cubicBezTo>
                  <a:pt x="1921905" y="84157"/>
                  <a:pt x="1920783" y="96809"/>
                  <a:pt x="1920783" y="115165"/>
                </a:cubicBezTo>
                <a:cubicBezTo>
                  <a:pt x="1925745" y="114476"/>
                  <a:pt x="1931420" y="113178"/>
                  <a:pt x="1937809" y="111271"/>
                </a:cubicBezTo>
                <a:cubicBezTo>
                  <a:pt x="1944197" y="109364"/>
                  <a:pt x="1951055" y="111795"/>
                  <a:pt x="1958383" y="118563"/>
                </a:cubicBezTo>
                <a:cubicBezTo>
                  <a:pt x="1965711" y="125332"/>
                  <a:pt x="1962814" y="130100"/>
                  <a:pt x="1949693" y="132868"/>
                </a:cubicBezTo>
                <a:lnTo>
                  <a:pt x="1920783" y="137686"/>
                </a:lnTo>
                <a:cubicBezTo>
                  <a:pt x="1920783" y="168202"/>
                  <a:pt x="1921228" y="189698"/>
                  <a:pt x="1922117" y="202174"/>
                </a:cubicBezTo>
                <a:cubicBezTo>
                  <a:pt x="1923006" y="214650"/>
                  <a:pt x="1922536" y="226846"/>
                  <a:pt x="1920708" y="238763"/>
                </a:cubicBezTo>
                <a:cubicBezTo>
                  <a:pt x="1918879" y="250680"/>
                  <a:pt x="1915933" y="260531"/>
                  <a:pt x="1911867" y="268318"/>
                </a:cubicBezTo>
                <a:cubicBezTo>
                  <a:pt x="1907802" y="276105"/>
                  <a:pt x="1902843" y="273509"/>
                  <a:pt x="1896993" y="260531"/>
                </a:cubicBezTo>
                <a:cubicBezTo>
                  <a:pt x="1891142" y="247553"/>
                  <a:pt x="1889346" y="237128"/>
                  <a:pt x="1891604" y="229255"/>
                </a:cubicBezTo>
                <a:cubicBezTo>
                  <a:pt x="1893863" y="221383"/>
                  <a:pt x="1895437" y="210706"/>
                  <a:pt x="1896326" y="197226"/>
                </a:cubicBezTo>
                <a:cubicBezTo>
                  <a:pt x="1897215" y="183747"/>
                  <a:pt x="1897659" y="164990"/>
                  <a:pt x="1897659" y="140955"/>
                </a:cubicBezTo>
                <a:cubicBezTo>
                  <a:pt x="1880552" y="145344"/>
                  <a:pt x="1870607" y="148097"/>
                  <a:pt x="1867825" y="149215"/>
                </a:cubicBezTo>
                <a:cubicBezTo>
                  <a:pt x="1864311" y="186084"/>
                  <a:pt x="1856962" y="212445"/>
                  <a:pt x="1845777" y="228298"/>
                </a:cubicBezTo>
                <a:cubicBezTo>
                  <a:pt x="1834591" y="244151"/>
                  <a:pt x="1822223" y="255154"/>
                  <a:pt x="1808671" y="261306"/>
                </a:cubicBezTo>
                <a:cubicBezTo>
                  <a:pt x="1795120" y="267458"/>
                  <a:pt x="1789778" y="267830"/>
                  <a:pt x="1792646" y="262424"/>
                </a:cubicBezTo>
                <a:cubicBezTo>
                  <a:pt x="1795514" y="257018"/>
                  <a:pt x="1801616" y="248984"/>
                  <a:pt x="1810951" y="238322"/>
                </a:cubicBezTo>
                <a:cubicBezTo>
                  <a:pt x="1820287" y="227660"/>
                  <a:pt x="1827400" y="214331"/>
                  <a:pt x="1832290" y="198334"/>
                </a:cubicBezTo>
                <a:cubicBezTo>
                  <a:pt x="1837180" y="182338"/>
                  <a:pt x="1840973" y="167714"/>
                  <a:pt x="1843669" y="154464"/>
                </a:cubicBezTo>
                <a:cubicBezTo>
                  <a:pt x="1826331" y="158924"/>
                  <a:pt x="1815612" y="161613"/>
                  <a:pt x="1811511" y="162530"/>
                </a:cubicBezTo>
                <a:cubicBezTo>
                  <a:pt x="1807409" y="163448"/>
                  <a:pt x="1800271" y="160196"/>
                  <a:pt x="1790097" y="152775"/>
                </a:cubicBezTo>
                <a:cubicBezTo>
                  <a:pt x="1779923" y="145354"/>
                  <a:pt x="1781672" y="141074"/>
                  <a:pt x="1795346" y="139934"/>
                </a:cubicBezTo>
                <a:cubicBezTo>
                  <a:pt x="1809019" y="138794"/>
                  <a:pt x="1825628" y="136187"/>
                  <a:pt x="1845174" y="132115"/>
                </a:cubicBezTo>
                <a:cubicBezTo>
                  <a:pt x="1845977" y="121775"/>
                  <a:pt x="1846157" y="111569"/>
                  <a:pt x="1845712" y="101495"/>
                </a:cubicBezTo>
                <a:cubicBezTo>
                  <a:pt x="1845268" y="91421"/>
                  <a:pt x="1843511" y="81788"/>
                  <a:pt x="1840442" y="72596"/>
                </a:cubicBezTo>
                <a:cubicBezTo>
                  <a:pt x="1820108" y="62758"/>
                  <a:pt x="1818068" y="56395"/>
                  <a:pt x="1834322" y="53505"/>
                </a:cubicBezTo>
                <a:cubicBezTo>
                  <a:pt x="1850577" y="50616"/>
                  <a:pt x="1867685" y="46930"/>
                  <a:pt x="1885646" y="42449"/>
                </a:cubicBezTo>
                <a:cubicBezTo>
                  <a:pt x="1903607" y="37968"/>
                  <a:pt x="1917026" y="34117"/>
                  <a:pt x="1925903" y="30898"/>
                </a:cubicBezTo>
                <a:cubicBezTo>
                  <a:pt x="1928122" y="30093"/>
                  <a:pt x="1930307" y="29625"/>
                  <a:pt x="1932459" y="29492"/>
                </a:cubicBezTo>
                <a:close/>
                <a:moveTo>
                  <a:pt x="244691" y="29345"/>
                </a:moveTo>
                <a:cubicBezTo>
                  <a:pt x="261610" y="28428"/>
                  <a:pt x="273788" y="31226"/>
                  <a:pt x="281225" y="37738"/>
                </a:cubicBezTo>
                <a:cubicBezTo>
                  <a:pt x="291141" y="46421"/>
                  <a:pt x="294332" y="52749"/>
                  <a:pt x="290797" y="56721"/>
                </a:cubicBezTo>
                <a:cubicBezTo>
                  <a:pt x="287262" y="60693"/>
                  <a:pt x="277364" y="62228"/>
                  <a:pt x="261102" y="61324"/>
                </a:cubicBezTo>
                <a:cubicBezTo>
                  <a:pt x="244841" y="60421"/>
                  <a:pt x="229550" y="60421"/>
                  <a:pt x="215231" y="61324"/>
                </a:cubicBezTo>
                <a:cubicBezTo>
                  <a:pt x="200913" y="62228"/>
                  <a:pt x="179729" y="63827"/>
                  <a:pt x="151679" y="66121"/>
                </a:cubicBezTo>
                <a:cubicBezTo>
                  <a:pt x="159767" y="74840"/>
                  <a:pt x="162689" y="80931"/>
                  <a:pt x="160445" y="84394"/>
                </a:cubicBezTo>
                <a:cubicBezTo>
                  <a:pt x="158201" y="87857"/>
                  <a:pt x="157078" y="102172"/>
                  <a:pt x="157078" y="127339"/>
                </a:cubicBezTo>
                <a:cubicBezTo>
                  <a:pt x="177269" y="127339"/>
                  <a:pt x="194869" y="129759"/>
                  <a:pt x="209875" y="134599"/>
                </a:cubicBezTo>
                <a:cubicBezTo>
                  <a:pt x="224883" y="139439"/>
                  <a:pt x="233555" y="149133"/>
                  <a:pt x="235892" y="163681"/>
                </a:cubicBezTo>
                <a:cubicBezTo>
                  <a:pt x="238230" y="178229"/>
                  <a:pt x="227883" y="179843"/>
                  <a:pt x="204853" y="168521"/>
                </a:cubicBezTo>
                <a:cubicBezTo>
                  <a:pt x="181822" y="157199"/>
                  <a:pt x="165898" y="148011"/>
                  <a:pt x="157078" y="140955"/>
                </a:cubicBezTo>
                <a:cubicBezTo>
                  <a:pt x="157925" y="208742"/>
                  <a:pt x="156924" y="254261"/>
                  <a:pt x="154078" y="277514"/>
                </a:cubicBezTo>
                <a:cubicBezTo>
                  <a:pt x="151231" y="300766"/>
                  <a:pt x="146804" y="312393"/>
                  <a:pt x="140795" y="312393"/>
                </a:cubicBezTo>
                <a:cubicBezTo>
                  <a:pt x="136335" y="312393"/>
                  <a:pt x="131607" y="307065"/>
                  <a:pt x="126609" y="296411"/>
                </a:cubicBezTo>
                <a:cubicBezTo>
                  <a:pt x="121611" y="285756"/>
                  <a:pt x="120038" y="276585"/>
                  <a:pt x="121887" y="268899"/>
                </a:cubicBezTo>
                <a:cubicBezTo>
                  <a:pt x="123737" y="261212"/>
                  <a:pt x="125537" y="253003"/>
                  <a:pt x="127287" y="244269"/>
                </a:cubicBezTo>
                <a:cubicBezTo>
                  <a:pt x="129036" y="235536"/>
                  <a:pt x="130363" y="205845"/>
                  <a:pt x="131266" y="155195"/>
                </a:cubicBezTo>
                <a:cubicBezTo>
                  <a:pt x="132169" y="104546"/>
                  <a:pt x="129452" y="75958"/>
                  <a:pt x="123114" y="69434"/>
                </a:cubicBezTo>
                <a:cubicBezTo>
                  <a:pt x="78487" y="76632"/>
                  <a:pt x="50513" y="81354"/>
                  <a:pt x="39191" y="83598"/>
                </a:cubicBezTo>
                <a:cubicBezTo>
                  <a:pt x="27870" y="85842"/>
                  <a:pt x="17215" y="81766"/>
                  <a:pt x="7227" y="71370"/>
                </a:cubicBezTo>
                <a:cubicBezTo>
                  <a:pt x="-2761" y="60973"/>
                  <a:pt x="-2396" y="56230"/>
                  <a:pt x="8324" y="57141"/>
                </a:cubicBezTo>
                <a:cubicBezTo>
                  <a:pt x="19043" y="58051"/>
                  <a:pt x="37542" y="57173"/>
                  <a:pt x="63820" y="54505"/>
                </a:cubicBezTo>
                <a:cubicBezTo>
                  <a:pt x="90099" y="51838"/>
                  <a:pt x="117037" y="48468"/>
                  <a:pt x="144635" y="44396"/>
                </a:cubicBezTo>
                <a:cubicBezTo>
                  <a:pt x="172232" y="40323"/>
                  <a:pt x="199418" y="36025"/>
                  <a:pt x="226191" y="31500"/>
                </a:cubicBezTo>
                <a:cubicBezTo>
                  <a:pt x="232884" y="30369"/>
                  <a:pt x="239051" y="29651"/>
                  <a:pt x="244691" y="29345"/>
                </a:cubicBezTo>
                <a:close/>
                <a:moveTo>
                  <a:pt x="4365095" y="28930"/>
                </a:moveTo>
                <a:cubicBezTo>
                  <a:pt x="4391080" y="25230"/>
                  <a:pt x="4411708" y="38050"/>
                  <a:pt x="4426981" y="67390"/>
                </a:cubicBezTo>
                <a:cubicBezTo>
                  <a:pt x="4436072" y="99354"/>
                  <a:pt x="4423632" y="131075"/>
                  <a:pt x="4389660" y="162552"/>
                </a:cubicBezTo>
                <a:cubicBezTo>
                  <a:pt x="4379536" y="177752"/>
                  <a:pt x="4374474" y="195749"/>
                  <a:pt x="4374474" y="216543"/>
                </a:cubicBezTo>
                <a:lnTo>
                  <a:pt x="4342036" y="216543"/>
                </a:lnTo>
                <a:cubicBezTo>
                  <a:pt x="4341061" y="180033"/>
                  <a:pt x="4356011" y="146785"/>
                  <a:pt x="4386885" y="116799"/>
                </a:cubicBezTo>
                <a:cubicBezTo>
                  <a:pt x="4393812" y="106446"/>
                  <a:pt x="4396837" y="95440"/>
                  <a:pt x="4395963" y="83781"/>
                </a:cubicBezTo>
                <a:cubicBezTo>
                  <a:pt x="4391245" y="67906"/>
                  <a:pt x="4382290" y="60421"/>
                  <a:pt x="4369096" y="61324"/>
                </a:cubicBezTo>
                <a:lnTo>
                  <a:pt x="4363805" y="61324"/>
                </a:lnTo>
                <a:cubicBezTo>
                  <a:pt x="4347529" y="62099"/>
                  <a:pt x="4339842" y="76044"/>
                  <a:pt x="4340746" y="103162"/>
                </a:cubicBezTo>
                <a:lnTo>
                  <a:pt x="4306932" y="103162"/>
                </a:lnTo>
                <a:cubicBezTo>
                  <a:pt x="4305971" y="66049"/>
                  <a:pt x="4317708" y="43263"/>
                  <a:pt x="4342144" y="34802"/>
                </a:cubicBezTo>
                <a:cubicBezTo>
                  <a:pt x="4346116" y="31819"/>
                  <a:pt x="4353767" y="29862"/>
                  <a:pt x="4365095" y="28930"/>
                </a:cubicBezTo>
                <a:close/>
                <a:moveTo>
                  <a:pt x="3425055" y="26822"/>
                </a:moveTo>
                <a:cubicBezTo>
                  <a:pt x="3432211" y="25416"/>
                  <a:pt x="3439632" y="28202"/>
                  <a:pt x="3447319" y="35178"/>
                </a:cubicBezTo>
                <a:cubicBezTo>
                  <a:pt x="3455005" y="42155"/>
                  <a:pt x="3453804" y="47350"/>
                  <a:pt x="3443716" y="50763"/>
                </a:cubicBezTo>
                <a:cubicBezTo>
                  <a:pt x="3433627" y="54176"/>
                  <a:pt x="3407632" y="58700"/>
                  <a:pt x="3365730" y="64336"/>
                </a:cubicBezTo>
                <a:cubicBezTo>
                  <a:pt x="3374721" y="72036"/>
                  <a:pt x="3375385" y="78472"/>
                  <a:pt x="3367720" y="83641"/>
                </a:cubicBezTo>
                <a:cubicBezTo>
                  <a:pt x="3360055" y="88811"/>
                  <a:pt x="3346794" y="102015"/>
                  <a:pt x="3327936" y="123252"/>
                </a:cubicBezTo>
                <a:cubicBezTo>
                  <a:pt x="3356244" y="119696"/>
                  <a:pt x="3380870" y="116358"/>
                  <a:pt x="3401813" y="113239"/>
                </a:cubicBezTo>
                <a:cubicBezTo>
                  <a:pt x="3422758" y="110120"/>
                  <a:pt x="3436822" y="107184"/>
                  <a:pt x="3444006" y="104431"/>
                </a:cubicBezTo>
                <a:cubicBezTo>
                  <a:pt x="3451190" y="101678"/>
                  <a:pt x="3458138" y="101771"/>
                  <a:pt x="3464849" y="104711"/>
                </a:cubicBezTo>
                <a:cubicBezTo>
                  <a:pt x="3471561" y="107650"/>
                  <a:pt x="3479663" y="113351"/>
                  <a:pt x="3489156" y="121811"/>
                </a:cubicBezTo>
                <a:cubicBezTo>
                  <a:pt x="3498650" y="130272"/>
                  <a:pt x="3500855" y="137274"/>
                  <a:pt x="3495771" y="142816"/>
                </a:cubicBezTo>
                <a:cubicBezTo>
                  <a:pt x="3490687" y="148359"/>
                  <a:pt x="3486848" y="157404"/>
                  <a:pt x="3484252" y="169951"/>
                </a:cubicBezTo>
                <a:cubicBezTo>
                  <a:pt x="3481657" y="182499"/>
                  <a:pt x="3479448" y="198313"/>
                  <a:pt x="3477627" y="217392"/>
                </a:cubicBezTo>
                <a:cubicBezTo>
                  <a:pt x="3475806" y="236472"/>
                  <a:pt x="3472074" y="252128"/>
                  <a:pt x="3466430" y="264360"/>
                </a:cubicBezTo>
                <a:cubicBezTo>
                  <a:pt x="3460788" y="276592"/>
                  <a:pt x="3453804" y="285179"/>
                  <a:pt x="3445479" y="290119"/>
                </a:cubicBezTo>
                <a:cubicBezTo>
                  <a:pt x="3437155" y="295059"/>
                  <a:pt x="3431674" y="291180"/>
                  <a:pt x="3429035" y="278482"/>
                </a:cubicBezTo>
                <a:cubicBezTo>
                  <a:pt x="3426397" y="265783"/>
                  <a:pt x="3424080" y="256774"/>
                  <a:pt x="3422087" y="251454"/>
                </a:cubicBezTo>
                <a:cubicBezTo>
                  <a:pt x="3411475" y="250680"/>
                  <a:pt x="3390464" y="251644"/>
                  <a:pt x="3359051" y="254347"/>
                </a:cubicBezTo>
                <a:cubicBezTo>
                  <a:pt x="3327639" y="257050"/>
                  <a:pt x="3301185" y="259226"/>
                  <a:pt x="3279689" y="260875"/>
                </a:cubicBezTo>
                <a:cubicBezTo>
                  <a:pt x="3272504" y="279016"/>
                  <a:pt x="3266352" y="282823"/>
                  <a:pt x="3261233" y="272297"/>
                </a:cubicBezTo>
                <a:cubicBezTo>
                  <a:pt x="3256113" y="261772"/>
                  <a:pt x="3253099" y="246991"/>
                  <a:pt x="3252188" y="227954"/>
                </a:cubicBezTo>
                <a:cubicBezTo>
                  <a:pt x="3251277" y="208917"/>
                  <a:pt x="3249510" y="192376"/>
                  <a:pt x="3246885" y="178330"/>
                </a:cubicBezTo>
                <a:cubicBezTo>
                  <a:pt x="3244261" y="164283"/>
                  <a:pt x="3240440" y="151366"/>
                  <a:pt x="3235420" y="139579"/>
                </a:cubicBezTo>
                <a:cubicBezTo>
                  <a:pt x="3230402" y="127791"/>
                  <a:pt x="3232165" y="122600"/>
                  <a:pt x="3240712" y="124005"/>
                </a:cubicBezTo>
                <a:cubicBezTo>
                  <a:pt x="3249259" y="125411"/>
                  <a:pt x="3255902" y="126762"/>
                  <a:pt x="3260641" y="128060"/>
                </a:cubicBezTo>
                <a:cubicBezTo>
                  <a:pt x="3265381" y="129358"/>
                  <a:pt x="3281431" y="128773"/>
                  <a:pt x="3308792" y="126307"/>
                </a:cubicBezTo>
                <a:cubicBezTo>
                  <a:pt x="3321498" y="106833"/>
                  <a:pt x="3328962" y="93310"/>
                  <a:pt x="3331184" y="85738"/>
                </a:cubicBezTo>
                <a:cubicBezTo>
                  <a:pt x="3333407" y="78167"/>
                  <a:pt x="3334518" y="72280"/>
                  <a:pt x="3334518" y="68079"/>
                </a:cubicBezTo>
                <a:cubicBezTo>
                  <a:pt x="3329901" y="68925"/>
                  <a:pt x="3324505" y="69810"/>
                  <a:pt x="3318332" y="70735"/>
                </a:cubicBezTo>
                <a:cubicBezTo>
                  <a:pt x="3312158" y="71660"/>
                  <a:pt x="3306770" y="71879"/>
                  <a:pt x="3302167" y="71391"/>
                </a:cubicBezTo>
                <a:cubicBezTo>
                  <a:pt x="3297564" y="70904"/>
                  <a:pt x="3291455" y="67057"/>
                  <a:pt x="3283840" y="59851"/>
                </a:cubicBezTo>
                <a:cubicBezTo>
                  <a:pt x="3276225" y="52645"/>
                  <a:pt x="3280994" y="49042"/>
                  <a:pt x="3298145" y="49042"/>
                </a:cubicBezTo>
                <a:cubicBezTo>
                  <a:pt x="3312241" y="49042"/>
                  <a:pt x="3330822" y="47045"/>
                  <a:pt x="3353888" y="43051"/>
                </a:cubicBezTo>
                <a:cubicBezTo>
                  <a:pt x="3376955" y="39057"/>
                  <a:pt x="3392794" y="35705"/>
                  <a:pt x="3401405" y="32995"/>
                </a:cubicBezTo>
                <a:cubicBezTo>
                  <a:pt x="3410016" y="30285"/>
                  <a:pt x="3417900" y="28227"/>
                  <a:pt x="3425055" y="26822"/>
                </a:cubicBezTo>
                <a:close/>
                <a:moveTo>
                  <a:pt x="567556" y="26822"/>
                </a:moveTo>
                <a:cubicBezTo>
                  <a:pt x="574711" y="25416"/>
                  <a:pt x="582133" y="28202"/>
                  <a:pt x="589819" y="35178"/>
                </a:cubicBezTo>
                <a:cubicBezTo>
                  <a:pt x="597505" y="42155"/>
                  <a:pt x="596304" y="47350"/>
                  <a:pt x="586216" y="50763"/>
                </a:cubicBezTo>
                <a:cubicBezTo>
                  <a:pt x="576128" y="54176"/>
                  <a:pt x="550133" y="58700"/>
                  <a:pt x="508230" y="64336"/>
                </a:cubicBezTo>
                <a:cubicBezTo>
                  <a:pt x="517222" y="72036"/>
                  <a:pt x="517885" y="78472"/>
                  <a:pt x="510220" y="83641"/>
                </a:cubicBezTo>
                <a:cubicBezTo>
                  <a:pt x="502555" y="88811"/>
                  <a:pt x="489294" y="102015"/>
                  <a:pt x="470437" y="123252"/>
                </a:cubicBezTo>
                <a:cubicBezTo>
                  <a:pt x="498744" y="119696"/>
                  <a:pt x="523370" y="116358"/>
                  <a:pt x="544314" y="113239"/>
                </a:cubicBezTo>
                <a:cubicBezTo>
                  <a:pt x="565258" y="110120"/>
                  <a:pt x="579322" y="107184"/>
                  <a:pt x="586506" y="104431"/>
                </a:cubicBezTo>
                <a:cubicBezTo>
                  <a:pt x="593691" y="101678"/>
                  <a:pt x="600638" y="101771"/>
                  <a:pt x="607350" y="104711"/>
                </a:cubicBezTo>
                <a:cubicBezTo>
                  <a:pt x="614061" y="107650"/>
                  <a:pt x="622163" y="113351"/>
                  <a:pt x="631656" y="121811"/>
                </a:cubicBezTo>
                <a:cubicBezTo>
                  <a:pt x="641150" y="130272"/>
                  <a:pt x="643354" y="137274"/>
                  <a:pt x="638271" y="142816"/>
                </a:cubicBezTo>
                <a:cubicBezTo>
                  <a:pt x="633187" y="148359"/>
                  <a:pt x="629348" y="157404"/>
                  <a:pt x="626752" y="169951"/>
                </a:cubicBezTo>
                <a:cubicBezTo>
                  <a:pt x="624157" y="182499"/>
                  <a:pt x="621948" y="198313"/>
                  <a:pt x="620127" y="217392"/>
                </a:cubicBezTo>
                <a:cubicBezTo>
                  <a:pt x="618306" y="236472"/>
                  <a:pt x="614574" y="252128"/>
                  <a:pt x="608931" y="264360"/>
                </a:cubicBezTo>
                <a:cubicBezTo>
                  <a:pt x="603288" y="276592"/>
                  <a:pt x="596304" y="285179"/>
                  <a:pt x="587980" y="290119"/>
                </a:cubicBezTo>
                <a:cubicBezTo>
                  <a:pt x="579655" y="295059"/>
                  <a:pt x="574174" y="291180"/>
                  <a:pt x="571535" y="278482"/>
                </a:cubicBezTo>
                <a:cubicBezTo>
                  <a:pt x="568897" y="265783"/>
                  <a:pt x="566581" y="256774"/>
                  <a:pt x="564587" y="251454"/>
                </a:cubicBezTo>
                <a:cubicBezTo>
                  <a:pt x="553975" y="250680"/>
                  <a:pt x="532964" y="251644"/>
                  <a:pt x="501551" y="254347"/>
                </a:cubicBezTo>
                <a:cubicBezTo>
                  <a:pt x="470139" y="257050"/>
                  <a:pt x="443685" y="259226"/>
                  <a:pt x="422189" y="260875"/>
                </a:cubicBezTo>
                <a:cubicBezTo>
                  <a:pt x="415005" y="279016"/>
                  <a:pt x="408853" y="282823"/>
                  <a:pt x="403733" y="272297"/>
                </a:cubicBezTo>
                <a:cubicBezTo>
                  <a:pt x="398614" y="261772"/>
                  <a:pt x="395599" y="246991"/>
                  <a:pt x="394688" y="227954"/>
                </a:cubicBezTo>
                <a:cubicBezTo>
                  <a:pt x="393778" y="208917"/>
                  <a:pt x="392010" y="192376"/>
                  <a:pt x="389386" y="178330"/>
                </a:cubicBezTo>
                <a:cubicBezTo>
                  <a:pt x="386761" y="164283"/>
                  <a:pt x="382940" y="151366"/>
                  <a:pt x="377921" y="139579"/>
                </a:cubicBezTo>
                <a:cubicBezTo>
                  <a:pt x="372902" y="127791"/>
                  <a:pt x="374666" y="122600"/>
                  <a:pt x="383212" y="124005"/>
                </a:cubicBezTo>
                <a:cubicBezTo>
                  <a:pt x="391759" y="125411"/>
                  <a:pt x="398402" y="126762"/>
                  <a:pt x="403142" y="128060"/>
                </a:cubicBezTo>
                <a:cubicBezTo>
                  <a:pt x="407881" y="129358"/>
                  <a:pt x="423931" y="128773"/>
                  <a:pt x="451292" y="126307"/>
                </a:cubicBezTo>
                <a:cubicBezTo>
                  <a:pt x="463998" y="106833"/>
                  <a:pt x="471462" y="93310"/>
                  <a:pt x="473685" y="85738"/>
                </a:cubicBezTo>
                <a:cubicBezTo>
                  <a:pt x="475907" y="78167"/>
                  <a:pt x="477019" y="72280"/>
                  <a:pt x="477019" y="68079"/>
                </a:cubicBezTo>
                <a:cubicBezTo>
                  <a:pt x="472401" y="68925"/>
                  <a:pt x="467006" y="69810"/>
                  <a:pt x="460832" y="70735"/>
                </a:cubicBezTo>
                <a:cubicBezTo>
                  <a:pt x="454659" y="71660"/>
                  <a:pt x="449270" y="71879"/>
                  <a:pt x="444667" y="71391"/>
                </a:cubicBezTo>
                <a:cubicBezTo>
                  <a:pt x="440064" y="70904"/>
                  <a:pt x="433955" y="67057"/>
                  <a:pt x="426340" y="59851"/>
                </a:cubicBezTo>
                <a:cubicBezTo>
                  <a:pt x="418726" y="52645"/>
                  <a:pt x="423494" y="49042"/>
                  <a:pt x="440645" y="49042"/>
                </a:cubicBezTo>
                <a:cubicBezTo>
                  <a:pt x="454741" y="49042"/>
                  <a:pt x="473323" y="47045"/>
                  <a:pt x="496389" y="43051"/>
                </a:cubicBezTo>
                <a:cubicBezTo>
                  <a:pt x="519455" y="39057"/>
                  <a:pt x="535294" y="35705"/>
                  <a:pt x="543905" y="32995"/>
                </a:cubicBezTo>
                <a:cubicBezTo>
                  <a:pt x="552516" y="30285"/>
                  <a:pt x="560400" y="28227"/>
                  <a:pt x="567556" y="26822"/>
                </a:cubicBezTo>
                <a:close/>
                <a:moveTo>
                  <a:pt x="939206" y="25508"/>
                </a:moveTo>
                <a:cubicBezTo>
                  <a:pt x="947543" y="25310"/>
                  <a:pt x="955478" y="28397"/>
                  <a:pt x="963012" y="34770"/>
                </a:cubicBezTo>
                <a:cubicBezTo>
                  <a:pt x="973057" y="43266"/>
                  <a:pt x="971605" y="48916"/>
                  <a:pt x="958656" y="51720"/>
                </a:cubicBezTo>
                <a:cubicBezTo>
                  <a:pt x="945707" y="54523"/>
                  <a:pt x="922483" y="57409"/>
                  <a:pt x="888984" y="60378"/>
                </a:cubicBezTo>
                <a:cubicBezTo>
                  <a:pt x="901589" y="66903"/>
                  <a:pt x="906967" y="72477"/>
                  <a:pt x="905117" y="77102"/>
                </a:cubicBezTo>
                <a:cubicBezTo>
                  <a:pt x="903267" y="81727"/>
                  <a:pt x="901489" y="90815"/>
                  <a:pt x="899782" y="104366"/>
                </a:cubicBezTo>
                <a:cubicBezTo>
                  <a:pt x="918468" y="101814"/>
                  <a:pt x="930489" y="99150"/>
                  <a:pt x="935845" y="96375"/>
                </a:cubicBezTo>
                <a:cubicBezTo>
                  <a:pt x="941201" y="93600"/>
                  <a:pt x="947883" y="93633"/>
                  <a:pt x="955892" y="96472"/>
                </a:cubicBezTo>
                <a:cubicBezTo>
                  <a:pt x="963901" y="99311"/>
                  <a:pt x="971849" y="103251"/>
                  <a:pt x="979736" y="108292"/>
                </a:cubicBezTo>
                <a:cubicBezTo>
                  <a:pt x="987623" y="113333"/>
                  <a:pt x="989757" y="120836"/>
                  <a:pt x="986136" y="130803"/>
                </a:cubicBezTo>
                <a:cubicBezTo>
                  <a:pt x="982515" y="140769"/>
                  <a:pt x="980478" y="163534"/>
                  <a:pt x="980027" y="199098"/>
                </a:cubicBezTo>
                <a:cubicBezTo>
                  <a:pt x="979575" y="234662"/>
                  <a:pt x="976732" y="258628"/>
                  <a:pt x="971498" y="270996"/>
                </a:cubicBezTo>
                <a:cubicBezTo>
                  <a:pt x="966264" y="283364"/>
                  <a:pt x="958552" y="292230"/>
                  <a:pt x="948364" y="297594"/>
                </a:cubicBezTo>
                <a:cubicBezTo>
                  <a:pt x="938175" y="302957"/>
                  <a:pt x="932281" y="301541"/>
                  <a:pt x="930682" y="293345"/>
                </a:cubicBezTo>
                <a:cubicBezTo>
                  <a:pt x="929083" y="285150"/>
                  <a:pt x="921709" y="275675"/>
                  <a:pt x="908559" y="264919"/>
                </a:cubicBezTo>
                <a:cubicBezTo>
                  <a:pt x="895409" y="254164"/>
                  <a:pt x="895448" y="250364"/>
                  <a:pt x="908677" y="253519"/>
                </a:cubicBezTo>
                <a:cubicBezTo>
                  <a:pt x="921906" y="256674"/>
                  <a:pt x="931395" y="258072"/>
                  <a:pt x="937146" y="257713"/>
                </a:cubicBezTo>
                <a:cubicBezTo>
                  <a:pt x="942896" y="257355"/>
                  <a:pt x="946854" y="248080"/>
                  <a:pt x="949020" y="229890"/>
                </a:cubicBezTo>
                <a:cubicBezTo>
                  <a:pt x="951185" y="211699"/>
                  <a:pt x="952268" y="192379"/>
                  <a:pt x="952268" y="171930"/>
                </a:cubicBezTo>
                <a:cubicBezTo>
                  <a:pt x="952268" y="151754"/>
                  <a:pt x="951282" y="138708"/>
                  <a:pt x="949310" y="132792"/>
                </a:cubicBezTo>
                <a:cubicBezTo>
                  <a:pt x="947338" y="126877"/>
                  <a:pt x="944140" y="123159"/>
                  <a:pt x="939716" y="121639"/>
                </a:cubicBezTo>
                <a:cubicBezTo>
                  <a:pt x="935292" y="120119"/>
                  <a:pt x="921788" y="121015"/>
                  <a:pt x="899202" y="124328"/>
                </a:cubicBezTo>
                <a:cubicBezTo>
                  <a:pt x="896850" y="137650"/>
                  <a:pt x="894348" y="148929"/>
                  <a:pt x="891695" y="158164"/>
                </a:cubicBezTo>
                <a:cubicBezTo>
                  <a:pt x="896398" y="159426"/>
                  <a:pt x="903049" y="161964"/>
                  <a:pt x="911645" y="165778"/>
                </a:cubicBezTo>
                <a:cubicBezTo>
                  <a:pt x="920242" y="169593"/>
                  <a:pt x="926939" y="174927"/>
                  <a:pt x="931736" y="181782"/>
                </a:cubicBezTo>
                <a:cubicBezTo>
                  <a:pt x="936533" y="188637"/>
                  <a:pt x="937418" y="195922"/>
                  <a:pt x="934393" y="203637"/>
                </a:cubicBezTo>
                <a:cubicBezTo>
                  <a:pt x="931367" y="211352"/>
                  <a:pt x="924541" y="210943"/>
                  <a:pt x="913915" y="202410"/>
                </a:cubicBezTo>
                <a:cubicBezTo>
                  <a:pt x="903289" y="193878"/>
                  <a:pt x="894319" y="183295"/>
                  <a:pt x="887005" y="170661"/>
                </a:cubicBezTo>
                <a:cubicBezTo>
                  <a:pt x="876021" y="196861"/>
                  <a:pt x="860756" y="215109"/>
                  <a:pt x="841210" y="225405"/>
                </a:cubicBezTo>
                <a:cubicBezTo>
                  <a:pt x="821664" y="235701"/>
                  <a:pt x="817799" y="234124"/>
                  <a:pt x="829616" y="220673"/>
                </a:cubicBezTo>
                <a:lnTo>
                  <a:pt x="845653" y="197030"/>
                </a:lnTo>
                <a:lnTo>
                  <a:pt x="844216" y="197522"/>
                </a:lnTo>
                <a:cubicBezTo>
                  <a:pt x="841696" y="197612"/>
                  <a:pt x="838722" y="196309"/>
                  <a:pt x="835295" y="193613"/>
                </a:cubicBezTo>
                <a:cubicBezTo>
                  <a:pt x="828440" y="188221"/>
                  <a:pt x="824109" y="182370"/>
                  <a:pt x="822302" y="176060"/>
                </a:cubicBezTo>
                <a:cubicBezTo>
                  <a:pt x="818631" y="189282"/>
                  <a:pt x="812135" y="201019"/>
                  <a:pt x="802814" y="211273"/>
                </a:cubicBezTo>
                <a:cubicBezTo>
                  <a:pt x="793493" y="221526"/>
                  <a:pt x="782329" y="229245"/>
                  <a:pt x="769322" y="234429"/>
                </a:cubicBezTo>
                <a:cubicBezTo>
                  <a:pt x="756316" y="239613"/>
                  <a:pt x="754606" y="237038"/>
                  <a:pt x="764192" y="226706"/>
                </a:cubicBezTo>
                <a:cubicBezTo>
                  <a:pt x="773779" y="216374"/>
                  <a:pt x="782781" y="203909"/>
                  <a:pt x="791198" y="189311"/>
                </a:cubicBezTo>
                <a:cubicBezTo>
                  <a:pt x="799616" y="174712"/>
                  <a:pt x="804714" y="156794"/>
                  <a:pt x="806492" y="135556"/>
                </a:cubicBezTo>
                <a:cubicBezTo>
                  <a:pt x="789686" y="137363"/>
                  <a:pt x="773546" y="139041"/>
                  <a:pt x="758073" y="140590"/>
                </a:cubicBezTo>
                <a:lnTo>
                  <a:pt x="758073" y="200281"/>
                </a:lnTo>
                <a:cubicBezTo>
                  <a:pt x="758073" y="213345"/>
                  <a:pt x="757599" y="226943"/>
                  <a:pt x="756653" y="241075"/>
                </a:cubicBezTo>
                <a:cubicBezTo>
                  <a:pt x="755706" y="255207"/>
                  <a:pt x="753222" y="265228"/>
                  <a:pt x="749200" y="271136"/>
                </a:cubicBezTo>
                <a:cubicBezTo>
                  <a:pt x="745177" y="277044"/>
                  <a:pt x="740223" y="275370"/>
                  <a:pt x="734336" y="266113"/>
                </a:cubicBezTo>
                <a:cubicBezTo>
                  <a:pt x="728449" y="256857"/>
                  <a:pt x="726635" y="247539"/>
                  <a:pt x="728894" y="238161"/>
                </a:cubicBezTo>
                <a:cubicBezTo>
                  <a:pt x="731152" y="228782"/>
                  <a:pt x="732726" y="210660"/>
                  <a:pt x="733615" y="183793"/>
                </a:cubicBezTo>
                <a:cubicBezTo>
                  <a:pt x="734504" y="156927"/>
                  <a:pt x="732249" y="138546"/>
                  <a:pt x="726850" y="128652"/>
                </a:cubicBezTo>
                <a:cubicBezTo>
                  <a:pt x="721451" y="118757"/>
                  <a:pt x="722839" y="114749"/>
                  <a:pt x="731013" y="116627"/>
                </a:cubicBezTo>
                <a:cubicBezTo>
                  <a:pt x="739186" y="118506"/>
                  <a:pt x="745389" y="120080"/>
                  <a:pt x="749619" y="121349"/>
                </a:cubicBezTo>
                <a:cubicBezTo>
                  <a:pt x="753849" y="122618"/>
                  <a:pt x="773288" y="121618"/>
                  <a:pt x="807933" y="118348"/>
                </a:cubicBezTo>
                <a:cubicBezTo>
                  <a:pt x="808780" y="94314"/>
                  <a:pt x="807876" y="78905"/>
                  <a:pt x="805223" y="72122"/>
                </a:cubicBezTo>
                <a:cubicBezTo>
                  <a:pt x="791342" y="73901"/>
                  <a:pt x="780920" y="75019"/>
                  <a:pt x="773958" y="75478"/>
                </a:cubicBezTo>
                <a:cubicBezTo>
                  <a:pt x="766996" y="75937"/>
                  <a:pt x="758980" y="72097"/>
                  <a:pt x="749909" y="63959"/>
                </a:cubicBezTo>
                <a:cubicBezTo>
                  <a:pt x="740839" y="55821"/>
                  <a:pt x="743532" y="51752"/>
                  <a:pt x="757986" y="51752"/>
                </a:cubicBezTo>
                <a:cubicBezTo>
                  <a:pt x="770419" y="51752"/>
                  <a:pt x="790417" y="49974"/>
                  <a:pt x="817979" y="46418"/>
                </a:cubicBezTo>
                <a:cubicBezTo>
                  <a:pt x="845541" y="42861"/>
                  <a:pt x="868356" y="39498"/>
                  <a:pt x="886425" y="36329"/>
                </a:cubicBezTo>
                <a:cubicBezTo>
                  <a:pt x="904493" y="33160"/>
                  <a:pt x="919264" y="29984"/>
                  <a:pt x="930736" y="26800"/>
                </a:cubicBezTo>
                <a:cubicBezTo>
                  <a:pt x="933604" y="26004"/>
                  <a:pt x="936427" y="25573"/>
                  <a:pt x="939206" y="25508"/>
                </a:cubicBezTo>
                <a:close/>
                <a:moveTo>
                  <a:pt x="2658674" y="17968"/>
                </a:moveTo>
                <a:cubicBezTo>
                  <a:pt x="2661937" y="17858"/>
                  <a:pt x="2665803" y="18648"/>
                  <a:pt x="2670274" y="20336"/>
                </a:cubicBezTo>
                <a:cubicBezTo>
                  <a:pt x="2679215" y="23713"/>
                  <a:pt x="2685944" y="27811"/>
                  <a:pt x="2690461" y="32630"/>
                </a:cubicBezTo>
                <a:lnTo>
                  <a:pt x="2691536" y="44627"/>
                </a:lnTo>
                <a:lnTo>
                  <a:pt x="2693213" y="42985"/>
                </a:lnTo>
                <a:cubicBezTo>
                  <a:pt x="2694302" y="42656"/>
                  <a:pt x="2695797" y="42668"/>
                  <a:pt x="2697699" y="43019"/>
                </a:cubicBezTo>
                <a:cubicBezTo>
                  <a:pt x="2705307" y="44424"/>
                  <a:pt x="2710326" y="45324"/>
                  <a:pt x="2712756" y="45719"/>
                </a:cubicBezTo>
                <a:cubicBezTo>
                  <a:pt x="2715187" y="46113"/>
                  <a:pt x="2719471" y="45901"/>
                  <a:pt x="2725609" y="45084"/>
                </a:cubicBezTo>
                <a:cubicBezTo>
                  <a:pt x="2731747" y="44267"/>
                  <a:pt x="2738167" y="42603"/>
                  <a:pt x="2744871" y="40094"/>
                </a:cubicBezTo>
                <a:cubicBezTo>
                  <a:pt x="2751576" y="37584"/>
                  <a:pt x="2756548" y="34393"/>
                  <a:pt x="2759789" y="30521"/>
                </a:cubicBezTo>
                <a:cubicBezTo>
                  <a:pt x="2763030" y="26650"/>
                  <a:pt x="2768726" y="26657"/>
                  <a:pt x="2776879" y="30543"/>
                </a:cubicBezTo>
                <a:cubicBezTo>
                  <a:pt x="2785031" y="34429"/>
                  <a:pt x="2792018" y="39481"/>
                  <a:pt x="2797840" y="45697"/>
                </a:cubicBezTo>
                <a:cubicBezTo>
                  <a:pt x="2803662" y="51913"/>
                  <a:pt x="2802049" y="56868"/>
                  <a:pt x="2793001" y="60561"/>
                </a:cubicBezTo>
                <a:cubicBezTo>
                  <a:pt x="2783952" y="64253"/>
                  <a:pt x="2770028" y="80146"/>
                  <a:pt x="2751228" y="108238"/>
                </a:cubicBezTo>
                <a:cubicBezTo>
                  <a:pt x="2772437" y="123668"/>
                  <a:pt x="2787637" y="140210"/>
                  <a:pt x="2796829" y="157863"/>
                </a:cubicBezTo>
                <a:cubicBezTo>
                  <a:pt x="2806022" y="175515"/>
                  <a:pt x="2805950" y="193534"/>
                  <a:pt x="2796614" y="211918"/>
                </a:cubicBezTo>
                <a:cubicBezTo>
                  <a:pt x="2787279" y="230302"/>
                  <a:pt x="2778653" y="233665"/>
                  <a:pt x="2770737" y="222006"/>
                </a:cubicBezTo>
                <a:cubicBezTo>
                  <a:pt x="2762822" y="210348"/>
                  <a:pt x="2752389" y="199073"/>
                  <a:pt x="2739440" y="188181"/>
                </a:cubicBezTo>
                <a:cubicBezTo>
                  <a:pt x="2726491" y="177290"/>
                  <a:pt x="2727219" y="173418"/>
                  <a:pt x="2741623" y="176566"/>
                </a:cubicBezTo>
                <a:cubicBezTo>
                  <a:pt x="2756028" y="179713"/>
                  <a:pt x="2764353" y="181230"/>
                  <a:pt x="2766597" y="181115"/>
                </a:cubicBezTo>
                <a:cubicBezTo>
                  <a:pt x="2768841" y="181001"/>
                  <a:pt x="2768873" y="176118"/>
                  <a:pt x="2766694" y="166467"/>
                </a:cubicBezTo>
                <a:cubicBezTo>
                  <a:pt x="2764514" y="156816"/>
                  <a:pt x="2760201" y="147262"/>
                  <a:pt x="2753755" y="137804"/>
                </a:cubicBezTo>
                <a:cubicBezTo>
                  <a:pt x="2747309" y="128347"/>
                  <a:pt x="2741652" y="121783"/>
                  <a:pt x="2736783" y="118111"/>
                </a:cubicBezTo>
                <a:cubicBezTo>
                  <a:pt x="2731915" y="114440"/>
                  <a:pt x="2730832" y="110042"/>
                  <a:pt x="2733535" y="104915"/>
                </a:cubicBezTo>
                <a:cubicBezTo>
                  <a:pt x="2736239" y="99788"/>
                  <a:pt x="2740512" y="90299"/>
                  <a:pt x="2746356" y="76446"/>
                </a:cubicBezTo>
                <a:cubicBezTo>
                  <a:pt x="2752199" y="62593"/>
                  <a:pt x="2755139" y="55710"/>
                  <a:pt x="2755175" y="55796"/>
                </a:cubicBezTo>
                <a:cubicBezTo>
                  <a:pt x="2755211" y="55882"/>
                  <a:pt x="2752902" y="56588"/>
                  <a:pt x="2748248" y="57915"/>
                </a:cubicBezTo>
                <a:cubicBezTo>
                  <a:pt x="2743595" y="59241"/>
                  <a:pt x="2736493" y="61009"/>
                  <a:pt x="2726942" y="63217"/>
                </a:cubicBezTo>
                <a:lnTo>
                  <a:pt x="2726942" y="154378"/>
                </a:lnTo>
                <a:cubicBezTo>
                  <a:pt x="2726942" y="200037"/>
                  <a:pt x="2726473" y="236601"/>
                  <a:pt x="2725534" y="264070"/>
                </a:cubicBezTo>
                <a:cubicBezTo>
                  <a:pt x="2724594" y="291538"/>
                  <a:pt x="2720934" y="309994"/>
                  <a:pt x="2714553" y="319437"/>
                </a:cubicBezTo>
                <a:cubicBezTo>
                  <a:pt x="2708171" y="328880"/>
                  <a:pt x="2703887" y="321083"/>
                  <a:pt x="2701700" y="296045"/>
                </a:cubicBezTo>
                <a:cubicBezTo>
                  <a:pt x="2699513" y="271007"/>
                  <a:pt x="2698871" y="243162"/>
                  <a:pt x="2699775" y="212510"/>
                </a:cubicBezTo>
                <a:cubicBezTo>
                  <a:pt x="2700678" y="181857"/>
                  <a:pt x="2701356" y="150330"/>
                  <a:pt x="2701808" y="117929"/>
                </a:cubicBezTo>
                <a:cubicBezTo>
                  <a:pt x="2702259" y="85527"/>
                  <a:pt x="2699786" y="64590"/>
                  <a:pt x="2694387" y="55119"/>
                </a:cubicBezTo>
                <a:cubicBezTo>
                  <a:pt x="2693037" y="52751"/>
                  <a:pt x="2692093" y="50723"/>
                  <a:pt x="2691557" y="49034"/>
                </a:cubicBezTo>
                <a:lnTo>
                  <a:pt x="2691445" y="47886"/>
                </a:lnTo>
                <a:lnTo>
                  <a:pt x="2689301" y="51942"/>
                </a:lnTo>
                <a:cubicBezTo>
                  <a:pt x="2687088" y="57586"/>
                  <a:pt x="2685653" y="66137"/>
                  <a:pt x="2684997" y="77597"/>
                </a:cubicBezTo>
                <a:cubicBezTo>
                  <a:pt x="2684123" y="92876"/>
                  <a:pt x="2683456" y="110931"/>
                  <a:pt x="2682997" y="131760"/>
                </a:cubicBezTo>
                <a:cubicBezTo>
                  <a:pt x="2682538" y="152589"/>
                  <a:pt x="2680918" y="170650"/>
                  <a:pt x="2678136" y="185944"/>
                </a:cubicBezTo>
                <a:cubicBezTo>
                  <a:pt x="2675354" y="201238"/>
                  <a:pt x="2669047" y="213987"/>
                  <a:pt x="2659217" y="224190"/>
                </a:cubicBezTo>
                <a:cubicBezTo>
                  <a:pt x="2649387" y="234393"/>
                  <a:pt x="2642335" y="234522"/>
                  <a:pt x="2638062" y="224577"/>
                </a:cubicBezTo>
                <a:cubicBezTo>
                  <a:pt x="2633789" y="214632"/>
                  <a:pt x="2627482" y="205608"/>
                  <a:pt x="2619144" y="197506"/>
                </a:cubicBezTo>
                <a:cubicBezTo>
                  <a:pt x="2610805" y="189404"/>
                  <a:pt x="2612569" y="186475"/>
                  <a:pt x="2624435" y="188719"/>
                </a:cubicBezTo>
                <a:cubicBezTo>
                  <a:pt x="2636301" y="190963"/>
                  <a:pt x="2642877" y="191885"/>
                  <a:pt x="2644160" y="191483"/>
                </a:cubicBezTo>
                <a:cubicBezTo>
                  <a:pt x="2645443" y="191082"/>
                  <a:pt x="2647161" y="186798"/>
                  <a:pt x="2649312" y="178631"/>
                </a:cubicBezTo>
                <a:cubicBezTo>
                  <a:pt x="2651463" y="170464"/>
                  <a:pt x="2653438" y="158261"/>
                  <a:pt x="2655238" y="142020"/>
                </a:cubicBezTo>
                <a:cubicBezTo>
                  <a:pt x="2657038" y="125780"/>
                  <a:pt x="2658163" y="106661"/>
                  <a:pt x="2658615" y="84663"/>
                </a:cubicBezTo>
                <a:cubicBezTo>
                  <a:pt x="2659067" y="62665"/>
                  <a:pt x="2658525" y="50350"/>
                  <a:pt x="2656991" y="47719"/>
                </a:cubicBezTo>
                <a:cubicBezTo>
                  <a:pt x="2655457" y="45088"/>
                  <a:pt x="2652287" y="44428"/>
                  <a:pt x="2647483" y="45740"/>
                </a:cubicBezTo>
                <a:cubicBezTo>
                  <a:pt x="2642679" y="47052"/>
                  <a:pt x="2636771" y="48511"/>
                  <a:pt x="2629759" y="50117"/>
                </a:cubicBezTo>
                <a:cubicBezTo>
                  <a:pt x="2635151" y="54778"/>
                  <a:pt x="2636925" y="59331"/>
                  <a:pt x="2635083" y="63776"/>
                </a:cubicBezTo>
                <a:cubicBezTo>
                  <a:pt x="2633240" y="68222"/>
                  <a:pt x="2631910" y="72753"/>
                  <a:pt x="2631092" y="77371"/>
                </a:cubicBezTo>
                <a:cubicBezTo>
                  <a:pt x="2634706" y="76568"/>
                  <a:pt x="2638596" y="75690"/>
                  <a:pt x="2642762" y="74736"/>
                </a:cubicBezTo>
                <a:cubicBezTo>
                  <a:pt x="2646928" y="73782"/>
                  <a:pt x="2650524" y="75259"/>
                  <a:pt x="2653549" y="79167"/>
                </a:cubicBezTo>
                <a:cubicBezTo>
                  <a:pt x="2656575" y="83075"/>
                  <a:pt x="2655675" y="87104"/>
                  <a:pt x="2650850" y="91256"/>
                </a:cubicBezTo>
                <a:cubicBezTo>
                  <a:pt x="2646024" y="95407"/>
                  <a:pt x="2638872" y="98673"/>
                  <a:pt x="2629393" y="101054"/>
                </a:cubicBezTo>
                <a:cubicBezTo>
                  <a:pt x="2628676" y="108152"/>
                  <a:pt x="2627443" y="115100"/>
                  <a:pt x="2625693" y="121897"/>
                </a:cubicBezTo>
                <a:cubicBezTo>
                  <a:pt x="2626497" y="121137"/>
                  <a:pt x="2629777" y="119599"/>
                  <a:pt x="2635534" y="117283"/>
                </a:cubicBezTo>
                <a:cubicBezTo>
                  <a:pt x="2641292" y="114967"/>
                  <a:pt x="2646268" y="115935"/>
                  <a:pt x="2650463" y="120187"/>
                </a:cubicBezTo>
                <a:cubicBezTo>
                  <a:pt x="2654657" y="124439"/>
                  <a:pt x="2654607" y="128677"/>
                  <a:pt x="2650312" y="132900"/>
                </a:cubicBezTo>
                <a:cubicBezTo>
                  <a:pt x="2646017" y="137123"/>
                  <a:pt x="2636757" y="141321"/>
                  <a:pt x="2622531" y="145494"/>
                </a:cubicBezTo>
                <a:cubicBezTo>
                  <a:pt x="2620050" y="161240"/>
                  <a:pt x="2613705" y="178853"/>
                  <a:pt x="2603495" y="198334"/>
                </a:cubicBezTo>
                <a:cubicBezTo>
                  <a:pt x="2593285" y="217815"/>
                  <a:pt x="2580235" y="232019"/>
                  <a:pt x="2564346" y="240946"/>
                </a:cubicBezTo>
                <a:cubicBezTo>
                  <a:pt x="2548457" y="249873"/>
                  <a:pt x="2545076" y="248511"/>
                  <a:pt x="2554204" y="236859"/>
                </a:cubicBezTo>
                <a:cubicBezTo>
                  <a:pt x="2563332" y="225208"/>
                  <a:pt x="2571444" y="212513"/>
                  <a:pt x="2578543" y="198775"/>
                </a:cubicBezTo>
                <a:cubicBezTo>
                  <a:pt x="2585641" y="185037"/>
                  <a:pt x="2591858" y="169363"/>
                  <a:pt x="2597192" y="151754"/>
                </a:cubicBezTo>
                <a:cubicBezTo>
                  <a:pt x="2596016" y="153561"/>
                  <a:pt x="2593794" y="154464"/>
                  <a:pt x="2590524" y="154464"/>
                </a:cubicBezTo>
                <a:cubicBezTo>
                  <a:pt x="2586824" y="154464"/>
                  <a:pt x="2582511" y="152073"/>
                  <a:pt x="2577586" y="147290"/>
                </a:cubicBezTo>
                <a:cubicBezTo>
                  <a:pt x="2572660" y="142508"/>
                  <a:pt x="2573043" y="139167"/>
                  <a:pt x="2578736" y="137266"/>
                </a:cubicBezTo>
                <a:cubicBezTo>
                  <a:pt x="2584429" y="135366"/>
                  <a:pt x="2591592" y="132853"/>
                  <a:pt x="2600225" y="129727"/>
                </a:cubicBezTo>
                <a:cubicBezTo>
                  <a:pt x="2601803" y="122557"/>
                  <a:pt x="2603043" y="114154"/>
                  <a:pt x="2603946" y="104517"/>
                </a:cubicBezTo>
                <a:cubicBezTo>
                  <a:pt x="2597034" y="106324"/>
                  <a:pt x="2590807" y="104807"/>
                  <a:pt x="2585265" y="99968"/>
                </a:cubicBezTo>
                <a:cubicBezTo>
                  <a:pt x="2579722" y="95128"/>
                  <a:pt x="2580317" y="91765"/>
                  <a:pt x="2587050" y="89879"/>
                </a:cubicBezTo>
                <a:cubicBezTo>
                  <a:pt x="2593783" y="87993"/>
                  <a:pt x="2599917" y="86011"/>
                  <a:pt x="2605452" y="83932"/>
                </a:cubicBezTo>
                <a:cubicBezTo>
                  <a:pt x="2607144" y="70007"/>
                  <a:pt x="2607324" y="60478"/>
                  <a:pt x="2605990" y="55344"/>
                </a:cubicBezTo>
                <a:cubicBezTo>
                  <a:pt x="2602362" y="54613"/>
                  <a:pt x="2598641" y="51580"/>
                  <a:pt x="2594826" y="46246"/>
                </a:cubicBezTo>
                <a:cubicBezTo>
                  <a:pt x="2591012" y="40911"/>
                  <a:pt x="2593177" y="38244"/>
                  <a:pt x="2601322" y="38244"/>
                </a:cubicBezTo>
                <a:cubicBezTo>
                  <a:pt x="2607058" y="38244"/>
                  <a:pt x="2615695" y="36322"/>
                  <a:pt x="2627231" y="32479"/>
                </a:cubicBezTo>
                <a:cubicBezTo>
                  <a:pt x="2638768" y="28636"/>
                  <a:pt x="2646591" y="24807"/>
                  <a:pt x="2650699" y="20992"/>
                </a:cubicBezTo>
                <a:cubicBezTo>
                  <a:pt x="2652753" y="19085"/>
                  <a:pt x="2655412" y="18077"/>
                  <a:pt x="2658674" y="17968"/>
                </a:cubicBezTo>
                <a:close/>
                <a:moveTo>
                  <a:pt x="3671897" y="15763"/>
                </a:moveTo>
                <a:cubicBezTo>
                  <a:pt x="3674356" y="15553"/>
                  <a:pt x="3677744" y="16404"/>
                  <a:pt x="3682061" y="18314"/>
                </a:cubicBezTo>
                <a:cubicBezTo>
                  <a:pt x="3690694" y="22136"/>
                  <a:pt x="3697742" y="26901"/>
                  <a:pt x="3703205" y="32608"/>
                </a:cubicBezTo>
                <a:cubicBezTo>
                  <a:pt x="3708669" y="38315"/>
                  <a:pt x="3706651" y="42037"/>
                  <a:pt x="3697150" y="43772"/>
                </a:cubicBezTo>
                <a:cubicBezTo>
                  <a:pt x="3687650" y="45507"/>
                  <a:pt x="3674403" y="50820"/>
                  <a:pt x="3657410" y="59711"/>
                </a:cubicBezTo>
                <a:cubicBezTo>
                  <a:pt x="3667305" y="67612"/>
                  <a:pt x="3671560" y="73818"/>
                  <a:pt x="3670176" y="78328"/>
                </a:cubicBezTo>
                <a:cubicBezTo>
                  <a:pt x="3668793" y="82838"/>
                  <a:pt x="3667685" y="88814"/>
                  <a:pt x="3666853" y="96257"/>
                </a:cubicBezTo>
                <a:cubicBezTo>
                  <a:pt x="3671858" y="94694"/>
                  <a:pt x="3677218" y="92503"/>
                  <a:pt x="3682932" y="89686"/>
                </a:cubicBezTo>
                <a:cubicBezTo>
                  <a:pt x="3688647" y="86868"/>
                  <a:pt x="3694820" y="88183"/>
                  <a:pt x="3701452" y="93633"/>
                </a:cubicBezTo>
                <a:cubicBezTo>
                  <a:pt x="3708085" y="99082"/>
                  <a:pt x="3706891" y="103796"/>
                  <a:pt x="3697871" y="107776"/>
                </a:cubicBezTo>
                <a:cubicBezTo>
                  <a:pt x="3688851" y="111755"/>
                  <a:pt x="3678454" y="115308"/>
                  <a:pt x="3666681" y="118434"/>
                </a:cubicBezTo>
                <a:lnTo>
                  <a:pt x="3665498" y="154679"/>
                </a:lnTo>
                <a:cubicBezTo>
                  <a:pt x="3675349" y="155425"/>
                  <a:pt x="3684112" y="157615"/>
                  <a:pt x="3691783" y="161250"/>
                </a:cubicBezTo>
                <a:cubicBezTo>
                  <a:pt x="3699455" y="164886"/>
                  <a:pt x="3702417" y="170736"/>
                  <a:pt x="3700667" y="178803"/>
                </a:cubicBezTo>
                <a:cubicBezTo>
                  <a:pt x="3698918" y="186869"/>
                  <a:pt x="3693794" y="189225"/>
                  <a:pt x="3685298" y="185869"/>
                </a:cubicBezTo>
                <a:cubicBezTo>
                  <a:pt x="3676801" y="182513"/>
                  <a:pt x="3670201" y="176992"/>
                  <a:pt x="3665498" y="169306"/>
                </a:cubicBezTo>
                <a:cubicBezTo>
                  <a:pt x="3665498" y="188995"/>
                  <a:pt x="3665265" y="210251"/>
                  <a:pt x="3664799" y="233073"/>
                </a:cubicBezTo>
                <a:cubicBezTo>
                  <a:pt x="3664333" y="255896"/>
                  <a:pt x="3661666" y="273022"/>
                  <a:pt x="3656797" y="284451"/>
                </a:cubicBezTo>
                <a:cubicBezTo>
                  <a:pt x="3651928" y="295880"/>
                  <a:pt x="3646512" y="295349"/>
                  <a:pt x="3640546" y="282859"/>
                </a:cubicBezTo>
                <a:cubicBezTo>
                  <a:pt x="3634580" y="270369"/>
                  <a:pt x="3632724" y="259951"/>
                  <a:pt x="3634975" y="251605"/>
                </a:cubicBezTo>
                <a:cubicBezTo>
                  <a:pt x="3637226" y="243259"/>
                  <a:pt x="3639026" y="231026"/>
                  <a:pt x="3640374" y="214908"/>
                </a:cubicBezTo>
                <a:cubicBezTo>
                  <a:pt x="3641722" y="198790"/>
                  <a:pt x="3642847" y="179990"/>
                  <a:pt x="3643751" y="158508"/>
                </a:cubicBezTo>
                <a:cubicBezTo>
                  <a:pt x="3641629" y="170754"/>
                  <a:pt x="3633691" y="185356"/>
                  <a:pt x="3619939" y="202314"/>
                </a:cubicBezTo>
                <a:cubicBezTo>
                  <a:pt x="3606187" y="219271"/>
                  <a:pt x="3590746" y="232407"/>
                  <a:pt x="3573616" y="241721"/>
                </a:cubicBezTo>
                <a:cubicBezTo>
                  <a:pt x="3556487" y="251034"/>
                  <a:pt x="3553877" y="248693"/>
                  <a:pt x="3565787" y="234697"/>
                </a:cubicBezTo>
                <a:cubicBezTo>
                  <a:pt x="3577696" y="220701"/>
                  <a:pt x="3590768" y="203920"/>
                  <a:pt x="3605000" y="184353"/>
                </a:cubicBezTo>
                <a:cubicBezTo>
                  <a:pt x="3619233" y="164785"/>
                  <a:pt x="3630802" y="145372"/>
                  <a:pt x="3639707" y="126113"/>
                </a:cubicBezTo>
                <a:cubicBezTo>
                  <a:pt x="3623718" y="132194"/>
                  <a:pt x="3612048" y="136865"/>
                  <a:pt x="3604699" y="140127"/>
                </a:cubicBezTo>
                <a:cubicBezTo>
                  <a:pt x="3597350" y="143390"/>
                  <a:pt x="3588071" y="141379"/>
                  <a:pt x="3576864" y="134094"/>
                </a:cubicBezTo>
                <a:cubicBezTo>
                  <a:pt x="3565658" y="126809"/>
                  <a:pt x="3566859" y="122302"/>
                  <a:pt x="3580467" y="120574"/>
                </a:cubicBezTo>
                <a:cubicBezTo>
                  <a:pt x="3594076" y="118846"/>
                  <a:pt x="3615171" y="113365"/>
                  <a:pt x="3643751" y="104130"/>
                </a:cubicBezTo>
                <a:cubicBezTo>
                  <a:pt x="3643751" y="93073"/>
                  <a:pt x="3643307" y="84437"/>
                  <a:pt x="3642417" y="78221"/>
                </a:cubicBezTo>
                <a:cubicBezTo>
                  <a:pt x="3641528" y="72004"/>
                  <a:pt x="3641119" y="68623"/>
                  <a:pt x="3641191" y="68079"/>
                </a:cubicBezTo>
                <a:cubicBezTo>
                  <a:pt x="3632730" y="71649"/>
                  <a:pt x="3624069" y="73890"/>
                  <a:pt x="3615207" y="74800"/>
                </a:cubicBezTo>
                <a:cubicBezTo>
                  <a:pt x="3606344" y="75711"/>
                  <a:pt x="3608635" y="71341"/>
                  <a:pt x="3622079" y="61690"/>
                </a:cubicBezTo>
                <a:cubicBezTo>
                  <a:pt x="3635523" y="52039"/>
                  <a:pt x="3646121" y="43772"/>
                  <a:pt x="3653871" y="36889"/>
                </a:cubicBezTo>
                <a:cubicBezTo>
                  <a:pt x="3661623" y="30005"/>
                  <a:pt x="3666100" y="24233"/>
                  <a:pt x="3667305" y="19573"/>
                </a:cubicBezTo>
                <a:cubicBezTo>
                  <a:pt x="3667907" y="17242"/>
                  <a:pt x="3669438" y="15972"/>
                  <a:pt x="3671897" y="15763"/>
                </a:cubicBezTo>
                <a:close/>
                <a:moveTo>
                  <a:pt x="1647353" y="11684"/>
                </a:moveTo>
                <a:cubicBezTo>
                  <a:pt x="1651763" y="11960"/>
                  <a:pt x="1656454" y="13292"/>
                  <a:pt x="1661426" y="15679"/>
                </a:cubicBezTo>
                <a:cubicBezTo>
                  <a:pt x="1671371" y="20455"/>
                  <a:pt x="1679477" y="26313"/>
                  <a:pt x="1685744" y="33253"/>
                </a:cubicBezTo>
                <a:cubicBezTo>
                  <a:pt x="1692010" y="40194"/>
                  <a:pt x="1693563" y="46988"/>
                  <a:pt x="1690401" y="53634"/>
                </a:cubicBezTo>
                <a:cubicBezTo>
                  <a:pt x="1687239" y="60281"/>
                  <a:pt x="1686328" y="85441"/>
                  <a:pt x="1687669" y="129114"/>
                </a:cubicBezTo>
                <a:cubicBezTo>
                  <a:pt x="1689010" y="172787"/>
                  <a:pt x="1690817" y="205737"/>
                  <a:pt x="1693090" y="227965"/>
                </a:cubicBezTo>
                <a:cubicBezTo>
                  <a:pt x="1695363" y="250192"/>
                  <a:pt x="1695323" y="268347"/>
                  <a:pt x="1692971" y="282429"/>
                </a:cubicBezTo>
                <a:cubicBezTo>
                  <a:pt x="1690620" y="296511"/>
                  <a:pt x="1686404" y="305925"/>
                  <a:pt x="1680323" y="310672"/>
                </a:cubicBezTo>
                <a:cubicBezTo>
                  <a:pt x="1674243" y="315418"/>
                  <a:pt x="1670023" y="313748"/>
                  <a:pt x="1667664" y="305660"/>
                </a:cubicBezTo>
                <a:cubicBezTo>
                  <a:pt x="1665306" y="297572"/>
                  <a:pt x="1660985" y="287634"/>
                  <a:pt x="1654705" y="275847"/>
                </a:cubicBezTo>
                <a:cubicBezTo>
                  <a:pt x="1629380" y="275015"/>
                  <a:pt x="1572585" y="276779"/>
                  <a:pt x="1484321" y="281138"/>
                </a:cubicBezTo>
                <a:cubicBezTo>
                  <a:pt x="1483088" y="298375"/>
                  <a:pt x="1477624" y="300365"/>
                  <a:pt x="1467931" y="287107"/>
                </a:cubicBezTo>
                <a:cubicBezTo>
                  <a:pt x="1458237" y="273850"/>
                  <a:pt x="1455189" y="260298"/>
                  <a:pt x="1458789" y="246453"/>
                </a:cubicBezTo>
                <a:cubicBezTo>
                  <a:pt x="1462388" y="232607"/>
                  <a:pt x="1464862" y="212674"/>
                  <a:pt x="1466210" y="186654"/>
                </a:cubicBezTo>
                <a:cubicBezTo>
                  <a:pt x="1467558" y="160634"/>
                  <a:pt x="1468232" y="132330"/>
                  <a:pt x="1468232" y="101742"/>
                </a:cubicBezTo>
                <a:cubicBezTo>
                  <a:pt x="1468232" y="72058"/>
                  <a:pt x="1465532" y="52706"/>
                  <a:pt x="1460133" y="43686"/>
                </a:cubicBezTo>
                <a:cubicBezTo>
                  <a:pt x="1454734" y="34666"/>
                  <a:pt x="1455211" y="30156"/>
                  <a:pt x="1461564" y="30156"/>
                </a:cubicBezTo>
                <a:cubicBezTo>
                  <a:pt x="1466568" y="30156"/>
                  <a:pt x="1471982" y="30826"/>
                  <a:pt x="1477804" y="32167"/>
                </a:cubicBezTo>
                <a:cubicBezTo>
                  <a:pt x="1483626" y="33508"/>
                  <a:pt x="1493922" y="33970"/>
                  <a:pt x="1508692" y="33554"/>
                </a:cubicBezTo>
                <a:cubicBezTo>
                  <a:pt x="1523463" y="33139"/>
                  <a:pt x="1546278" y="30697"/>
                  <a:pt x="1577138" y="26230"/>
                </a:cubicBezTo>
                <a:cubicBezTo>
                  <a:pt x="1607999" y="21763"/>
                  <a:pt x="1627275" y="17694"/>
                  <a:pt x="1634969" y="14023"/>
                </a:cubicBezTo>
                <a:cubicBezTo>
                  <a:pt x="1638816" y="12188"/>
                  <a:pt x="1642944" y="11408"/>
                  <a:pt x="1647353" y="11684"/>
                </a:cubicBezTo>
                <a:close/>
                <a:moveTo>
                  <a:pt x="2035024" y="10646"/>
                </a:moveTo>
                <a:cubicBezTo>
                  <a:pt x="2039255" y="11894"/>
                  <a:pt x="2045442" y="15651"/>
                  <a:pt x="2053588" y="21917"/>
                </a:cubicBezTo>
                <a:cubicBezTo>
                  <a:pt x="2066723" y="33734"/>
                  <a:pt x="2069634" y="41563"/>
                  <a:pt x="2062321" y="45407"/>
                </a:cubicBezTo>
                <a:cubicBezTo>
                  <a:pt x="2055007" y="49250"/>
                  <a:pt x="2043944" y="59026"/>
                  <a:pt x="2029130" y="74736"/>
                </a:cubicBezTo>
                <a:cubicBezTo>
                  <a:pt x="2014317" y="90446"/>
                  <a:pt x="2000626" y="101588"/>
                  <a:pt x="1988056" y="108163"/>
                </a:cubicBezTo>
                <a:cubicBezTo>
                  <a:pt x="1975487" y="114738"/>
                  <a:pt x="1969697" y="115813"/>
                  <a:pt x="1970687" y="111390"/>
                </a:cubicBezTo>
                <a:cubicBezTo>
                  <a:pt x="1971677" y="106966"/>
                  <a:pt x="1976043" y="100878"/>
                  <a:pt x="1983787" y="93127"/>
                </a:cubicBezTo>
                <a:cubicBezTo>
                  <a:pt x="1991531" y="85376"/>
                  <a:pt x="2000041" y="74876"/>
                  <a:pt x="2009319" y="61625"/>
                </a:cubicBezTo>
                <a:cubicBezTo>
                  <a:pt x="2018598" y="48375"/>
                  <a:pt x="2023907" y="39083"/>
                  <a:pt x="2025248" y="33748"/>
                </a:cubicBezTo>
                <a:cubicBezTo>
                  <a:pt x="2026589" y="28413"/>
                  <a:pt x="2027575" y="21975"/>
                  <a:pt x="2028205" y="14432"/>
                </a:cubicBezTo>
                <a:cubicBezTo>
                  <a:pt x="2028521" y="10660"/>
                  <a:pt x="2030794" y="9398"/>
                  <a:pt x="2035024" y="10646"/>
                </a:cubicBezTo>
                <a:close/>
                <a:moveTo>
                  <a:pt x="4050469" y="10473"/>
                </a:moveTo>
                <a:cubicBezTo>
                  <a:pt x="4052246" y="10382"/>
                  <a:pt x="4054506" y="10687"/>
                  <a:pt x="4057250" y="11388"/>
                </a:cubicBezTo>
                <a:cubicBezTo>
                  <a:pt x="4068228" y="14192"/>
                  <a:pt x="4077255" y="17443"/>
                  <a:pt x="4084332" y="21143"/>
                </a:cubicBezTo>
                <a:cubicBezTo>
                  <a:pt x="4091409" y="24843"/>
                  <a:pt x="4092907" y="30841"/>
                  <a:pt x="4088828" y="39136"/>
                </a:cubicBezTo>
                <a:cubicBezTo>
                  <a:pt x="4084748" y="47432"/>
                  <a:pt x="4082285" y="73219"/>
                  <a:pt x="4081439" y="116498"/>
                </a:cubicBezTo>
                <a:cubicBezTo>
                  <a:pt x="4107739" y="112985"/>
                  <a:pt x="4128894" y="109185"/>
                  <a:pt x="4144905" y="105098"/>
                </a:cubicBezTo>
                <a:cubicBezTo>
                  <a:pt x="4160916" y="101011"/>
                  <a:pt x="4173016" y="102513"/>
                  <a:pt x="4181204" y="109604"/>
                </a:cubicBezTo>
                <a:cubicBezTo>
                  <a:pt x="4189392" y="116695"/>
                  <a:pt x="4191421" y="121661"/>
                  <a:pt x="4187291" y="124500"/>
                </a:cubicBezTo>
                <a:cubicBezTo>
                  <a:pt x="4183161" y="127339"/>
                  <a:pt x="4167556" y="129885"/>
                  <a:pt x="4140474" y="132136"/>
                </a:cubicBezTo>
                <a:cubicBezTo>
                  <a:pt x="4113393" y="134388"/>
                  <a:pt x="4093133" y="136704"/>
                  <a:pt x="4079697" y="139084"/>
                </a:cubicBezTo>
                <a:lnTo>
                  <a:pt x="4077395" y="159390"/>
                </a:lnTo>
                <a:cubicBezTo>
                  <a:pt x="4097773" y="188601"/>
                  <a:pt x="4115253" y="210717"/>
                  <a:pt x="4129837" y="225738"/>
                </a:cubicBezTo>
                <a:cubicBezTo>
                  <a:pt x="4144421" y="240760"/>
                  <a:pt x="4160342" y="252479"/>
                  <a:pt x="4177601" y="260897"/>
                </a:cubicBezTo>
                <a:cubicBezTo>
                  <a:pt x="4194859" y="269315"/>
                  <a:pt x="4210820" y="277076"/>
                  <a:pt x="4225483" y="284182"/>
                </a:cubicBezTo>
                <a:cubicBezTo>
                  <a:pt x="4240146" y="291287"/>
                  <a:pt x="4234851" y="294840"/>
                  <a:pt x="4209597" y="294840"/>
                </a:cubicBezTo>
                <a:cubicBezTo>
                  <a:pt x="4187872" y="294840"/>
                  <a:pt x="4170814" y="294600"/>
                  <a:pt x="4158424" y="294120"/>
                </a:cubicBezTo>
                <a:cubicBezTo>
                  <a:pt x="4146034" y="293639"/>
                  <a:pt x="4135351" y="287018"/>
                  <a:pt x="4126374" y="274255"/>
                </a:cubicBezTo>
                <a:cubicBezTo>
                  <a:pt x="4117397" y="261492"/>
                  <a:pt x="4109037" y="248733"/>
                  <a:pt x="4101293" y="235977"/>
                </a:cubicBezTo>
                <a:cubicBezTo>
                  <a:pt x="4093549" y="223222"/>
                  <a:pt x="4084214" y="204146"/>
                  <a:pt x="4073287" y="178749"/>
                </a:cubicBezTo>
                <a:cubicBezTo>
                  <a:pt x="4065873" y="213352"/>
                  <a:pt x="4054035" y="239017"/>
                  <a:pt x="4037773" y="255745"/>
                </a:cubicBezTo>
                <a:cubicBezTo>
                  <a:pt x="4021511" y="272473"/>
                  <a:pt x="4001750" y="284297"/>
                  <a:pt x="3978490" y="291216"/>
                </a:cubicBezTo>
                <a:cubicBezTo>
                  <a:pt x="3955231" y="298135"/>
                  <a:pt x="3951646" y="296113"/>
                  <a:pt x="3967735" y="285150"/>
                </a:cubicBezTo>
                <a:cubicBezTo>
                  <a:pt x="3983825" y="274187"/>
                  <a:pt x="3997581" y="262557"/>
                  <a:pt x="4009003" y="250260"/>
                </a:cubicBezTo>
                <a:cubicBezTo>
                  <a:pt x="4020425" y="237963"/>
                  <a:pt x="4030158" y="222200"/>
                  <a:pt x="4038203" y="202970"/>
                </a:cubicBezTo>
                <a:cubicBezTo>
                  <a:pt x="4046248" y="183739"/>
                  <a:pt x="4051160" y="163971"/>
                  <a:pt x="4052938" y="143666"/>
                </a:cubicBezTo>
                <a:cubicBezTo>
                  <a:pt x="4024630" y="148169"/>
                  <a:pt x="4007110" y="151320"/>
                  <a:pt x="4000377" y="153120"/>
                </a:cubicBezTo>
                <a:cubicBezTo>
                  <a:pt x="3993644" y="154919"/>
                  <a:pt x="3984076" y="150843"/>
                  <a:pt x="3971672" y="140891"/>
                </a:cubicBezTo>
                <a:cubicBezTo>
                  <a:pt x="3959268" y="130939"/>
                  <a:pt x="3961314" y="126418"/>
                  <a:pt x="3977813" y="127329"/>
                </a:cubicBezTo>
                <a:cubicBezTo>
                  <a:pt x="3994311" y="128239"/>
                  <a:pt x="4019833" y="126171"/>
                  <a:pt x="4054379" y="121123"/>
                </a:cubicBezTo>
                <a:cubicBezTo>
                  <a:pt x="4055225" y="99283"/>
                  <a:pt x="4055426" y="79766"/>
                  <a:pt x="4054981" y="62572"/>
                </a:cubicBezTo>
                <a:cubicBezTo>
                  <a:pt x="4054537" y="45378"/>
                  <a:pt x="4052059" y="31848"/>
                  <a:pt x="4047549" y="21982"/>
                </a:cubicBezTo>
                <a:cubicBezTo>
                  <a:pt x="4044167" y="14582"/>
                  <a:pt x="4045140" y="10746"/>
                  <a:pt x="4050469" y="10473"/>
                </a:cubicBezTo>
                <a:close/>
                <a:moveTo>
                  <a:pt x="2978382" y="15"/>
                </a:moveTo>
                <a:cubicBezTo>
                  <a:pt x="2980088" y="101"/>
                  <a:pt x="2982173" y="561"/>
                  <a:pt x="2984636" y="1397"/>
                </a:cubicBezTo>
                <a:cubicBezTo>
                  <a:pt x="2994488" y="4738"/>
                  <a:pt x="3002841" y="9291"/>
                  <a:pt x="3009696" y="15056"/>
                </a:cubicBezTo>
                <a:cubicBezTo>
                  <a:pt x="3016550" y="20820"/>
                  <a:pt x="3018239" y="25689"/>
                  <a:pt x="3014762" y="29661"/>
                </a:cubicBezTo>
                <a:cubicBezTo>
                  <a:pt x="3011284" y="33633"/>
                  <a:pt x="3008068" y="37469"/>
                  <a:pt x="3005114" y="41169"/>
                </a:cubicBezTo>
                <a:cubicBezTo>
                  <a:pt x="3036089" y="73363"/>
                  <a:pt x="3057800" y="94794"/>
                  <a:pt x="3070247" y="105463"/>
                </a:cubicBezTo>
                <a:cubicBezTo>
                  <a:pt x="3082694" y="116133"/>
                  <a:pt x="3095514" y="125210"/>
                  <a:pt x="3108708" y="132696"/>
                </a:cubicBezTo>
                <a:cubicBezTo>
                  <a:pt x="3121901" y="140181"/>
                  <a:pt x="3136954" y="147064"/>
                  <a:pt x="3153869" y="153345"/>
                </a:cubicBezTo>
                <a:cubicBezTo>
                  <a:pt x="3170783" y="159626"/>
                  <a:pt x="3172095" y="164308"/>
                  <a:pt x="3157805" y="167392"/>
                </a:cubicBezTo>
                <a:cubicBezTo>
                  <a:pt x="3143515" y="170475"/>
                  <a:pt x="3127841" y="171547"/>
                  <a:pt x="3110784" y="170607"/>
                </a:cubicBezTo>
                <a:cubicBezTo>
                  <a:pt x="3093726" y="169668"/>
                  <a:pt x="3081723" y="164732"/>
                  <a:pt x="3074775" y="155798"/>
                </a:cubicBezTo>
                <a:cubicBezTo>
                  <a:pt x="3067827" y="146864"/>
                  <a:pt x="3058241" y="134316"/>
                  <a:pt x="3046016" y="118155"/>
                </a:cubicBezTo>
                <a:cubicBezTo>
                  <a:pt x="3033791" y="101993"/>
                  <a:pt x="3017210" y="80354"/>
                  <a:pt x="2996273" y="53236"/>
                </a:cubicBezTo>
                <a:cubicBezTo>
                  <a:pt x="2986421" y="73628"/>
                  <a:pt x="2975835" y="91747"/>
                  <a:pt x="2964513" y="107593"/>
                </a:cubicBezTo>
                <a:cubicBezTo>
                  <a:pt x="2953191" y="123439"/>
                  <a:pt x="2939310" y="140038"/>
                  <a:pt x="2922869" y="157389"/>
                </a:cubicBezTo>
                <a:cubicBezTo>
                  <a:pt x="2906428" y="174741"/>
                  <a:pt x="2887205" y="188490"/>
                  <a:pt x="2865200" y="198635"/>
                </a:cubicBezTo>
                <a:cubicBezTo>
                  <a:pt x="2843195" y="208781"/>
                  <a:pt x="2840624" y="206175"/>
                  <a:pt x="2857489" y="190816"/>
                </a:cubicBezTo>
                <a:cubicBezTo>
                  <a:pt x="2874353" y="175458"/>
                  <a:pt x="2890421" y="159017"/>
                  <a:pt x="2905693" y="141493"/>
                </a:cubicBezTo>
                <a:cubicBezTo>
                  <a:pt x="2920965" y="123969"/>
                  <a:pt x="2933918" y="107012"/>
                  <a:pt x="2944552" y="90621"/>
                </a:cubicBezTo>
                <a:cubicBezTo>
                  <a:pt x="2955185" y="74230"/>
                  <a:pt x="2963187" y="58750"/>
                  <a:pt x="2968557" y="44181"/>
                </a:cubicBezTo>
                <a:cubicBezTo>
                  <a:pt x="2973927" y="29611"/>
                  <a:pt x="2975487" y="18002"/>
                  <a:pt x="2973236" y="9355"/>
                </a:cubicBezTo>
                <a:cubicBezTo>
                  <a:pt x="2971547" y="2870"/>
                  <a:pt x="2973263" y="-244"/>
                  <a:pt x="2978382" y="15"/>
                </a:cubicBezTo>
                <a:close/>
                <a:moveTo>
                  <a:pt x="1197207" y="15"/>
                </a:moveTo>
                <a:cubicBezTo>
                  <a:pt x="1198914" y="101"/>
                  <a:pt x="1200998" y="561"/>
                  <a:pt x="1203461" y="1397"/>
                </a:cubicBezTo>
                <a:cubicBezTo>
                  <a:pt x="1213313" y="4738"/>
                  <a:pt x="1221666" y="9291"/>
                  <a:pt x="1228521" y="15056"/>
                </a:cubicBezTo>
                <a:cubicBezTo>
                  <a:pt x="1235375" y="20820"/>
                  <a:pt x="1237064" y="25689"/>
                  <a:pt x="1233586" y="29661"/>
                </a:cubicBezTo>
                <a:cubicBezTo>
                  <a:pt x="1230109" y="33633"/>
                  <a:pt x="1226893" y="37469"/>
                  <a:pt x="1223939" y="41169"/>
                </a:cubicBezTo>
                <a:cubicBezTo>
                  <a:pt x="1254914" y="73363"/>
                  <a:pt x="1276625" y="94794"/>
                  <a:pt x="1289072" y="105463"/>
                </a:cubicBezTo>
                <a:cubicBezTo>
                  <a:pt x="1301520" y="116133"/>
                  <a:pt x="1314340" y="125210"/>
                  <a:pt x="1327533" y="132696"/>
                </a:cubicBezTo>
                <a:cubicBezTo>
                  <a:pt x="1340726" y="140181"/>
                  <a:pt x="1355779" y="147064"/>
                  <a:pt x="1372694" y="153345"/>
                </a:cubicBezTo>
                <a:cubicBezTo>
                  <a:pt x="1389608" y="159626"/>
                  <a:pt x="1390920" y="164308"/>
                  <a:pt x="1376630" y="167392"/>
                </a:cubicBezTo>
                <a:cubicBezTo>
                  <a:pt x="1362340" y="170475"/>
                  <a:pt x="1346666" y="171547"/>
                  <a:pt x="1329608" y="170607"/>
                </a:cubicBezTo>
                <a:cubicBezTo>
                  <a:pt x="1312551" y="169668"/>
                  <a:pt x="1300548" y="164732"/>
                  <a:pt x="1293600" y="155798"/>
                </a:cubicBezTo>
                <a:cubicBezTo>
                  <a:pt x="1286652" y="146864"/>
                  <a:pt x="1277066" y="134316"/>
                  <a:pt x="1264841" y="118155"/>
                </a:cubicBezTo>
                <a:cubicBezTo>
                  <a:pt x="1252616" y="101993"/>
                  <a:pt x="1236035" y="80354"/>
                  <a:pt x="1215098" y="53236"/>
                </a:cubicBezTo>
                <a:cubicBezTo>
                  <a:pt x="1205247" y="73628"/>
                  <a:pt x="1194660" y="91747"/>
                  <a:pt x="1183338" y="107593"/>
                </a:cubicBezTo>
                <a:cubicBezTo>
                  <a:pt x="1172017" y="123439"/>
                  <a:pt x="1158135" y="140038"/>
                  <a:pt x="1141694" y="157389"/>
                </a:cubicBezTo>
                <a:cubicBezTo>
                  <a:pt x="1125253" y="174741"/>
                  <a:pt x="1106030" y="188490"/>
                  <a:pt x="1084025" y="198635"/>
                </a:cubicBezTo>
                <a:cubicBezTo>
                  <a:pt x="1062020" y="208781"/>
                  <a:pt x="1059450" y="206175"/>
                  <a:pt x="1076314" y="190816"/>
                </a:cubicBezTo>
                <a:cubicBezTo>
                  <a:pt x="1093178" y="175458"/>
                  <a:pt x="1109246" y="159017"/>
                  <a:pt x="1124518" y="141493"/>
                </a:cubicBezTo>
                <a:cubicBezTo>
                  <a:pt x="1139791" y="123969"/>
                  <a:pt x="1152743" y="107012"/>
                  <a:pt x="1163377" y="90621"/>
                </a:cubicBezTo>
                <a:cubicBezTo>
                  <a:pt x="1174010" y="74230"/>
                  <a:pt x="1182012" y="58750"/>
                  <a:pt x="1187382" y="44181"/>
                </a:cubicBezTo>
                <a:cubicBezTo>
                  <a:pt x="1192753" y="29611"/>
                  <a:pt x="1194312" y="18002"/>
                  <a:pt x="1192061" y="9355"/>
                </a:cubicBezTo>
                <a:cubicBezTo>
                  <a:pt x="1190372" y="2870"/>
                  <a:pt x="1192088" y="-244"/>
                  <a:pt x="119720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209947" y="4340739"/>
            <a:ext cx="3682581" cy="6126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303914" y="4331772"/>
            <a:ext cx="3801837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圆片有缝隙，不准确。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2444117" y="2657475"/>
            <a:ext cx="1584325" cy="1151890"/>
          </a:xfrm>
          <a:prstGeom prst="wedgeRoundRectCallout">
            <a:avLst>
              <a:gd name="adj1" fmla="val -555"/>
              <a:gd name="adj2" fmla="val 78450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试着选  作单位测量。</a:t>
            </a:r>
          </a:p>
        </p:txBody>
      </p:sp>
      <p:sp>
        <p:nvSpPr>
          <p:cNvPr id="18443" name="矩形 7"/>
          <p:cNvSpPr/>
          <p:nvPr/>
        </p:nvSpPr>
        <p:spPr>
          <a:xfrm>
            <a:off x="4235770" y="2261237"/>
            <a:ext cx="2879725" cy="1152525"/>
          </a:xfrm>
          <a:prstGeom prst="rect">
            <a:avLst/>
          </a:prstGeom>
          <a:solidFill>
            <a:srgbClr val="FFCC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44" name="矩形 6"/>
          <p:cNvSpPr/>
          <p:nvPr/>
        </p:nvSpPr>
        <p:spPr>
          <a:xfrm>
            <a:off x="7717157" y="2261235"/>
            <a:ext cx="2303463" cy="1728788"/>
          </a:xfrm>
          <a:prstGeom prst="rect">
            <a:avLst/>
          </a:prstGeom>
          <a:solidFill>
            <a:srgbClr val="CCECFF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35768" y="2261237"/>
            <a:ext cx="576262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6"/>
          <p:cNvSpPr/>
          <p:nvPr/>
        </p:nvSpPr>
        <p:spPr>
          <a:xfrm>
            <a:off x="4235768" y="2837498"/>
            <a:ext cx="576262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8"/>
          <p:cNvSpPr/>
          <p:nvPr/>
        </p:nvSpPr>
        <p:spPr>
          <a:xfrm>
            <a:off x="4812032" y="2261237"/>
            <a:ext cx="576263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19"/>
          <p:cNvSpPr/>
          <p:nvPr/>
        </p:nvSpPr>
        <p:spPr>
          <a:xfrm>
            <a:off x="5388293" y="2261237"/>
            <a:ext cx="576262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20"/>
          <p:cNvSpPr/>
          <p:nvPr/>
        </p:nvSpPr>
        <p:spPr>
          <a:xfrm>
            <a:off x="5964557" y="2261237"/>
            <a:ext cx="574675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21"/>
          <p:cNvSpPr/>
          <p:nvPr/>
        </p:nvSpPr>
        <p:spPr>
          <a:xfrm>
            <a:off x="6539232" y="2261237"/>
            <a:ext cx="576263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22"/>
          <p:cNvSpPr/>
          <p:nvPr/>
        </p:nvSpPr>
        <p:spPr>
          <a:xfrm>
            <a:off x="4812032" y="2837498"/>
            <a:ext cx="576263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23"/>
          <p:cNvSpPr/>
          <p:nvPr/>
        </p:nvSpPr>
        <p:spPr>
          <a:xfrm>
            <a:off x="5388293" y="2837498"/>
            <a:ext cx="576262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24"/>
          <p:cNvSpPr/>
          <p:nvPr/>
        </p:nvSpPr>
        <p:spPr>
          <a:xfrm>
            <a:off x="5964557" y="2837498"/>
            <a:ext cx="574675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25"/>
          <p:cNvSpPr/>
          <p:nvPr/>
        </p:nvSpPr>
        <p:spPr>
          <a:xfrm>
            <a:off x="6539232" y="2837498"/>
            <a:ext cx="576263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7"/>
          <p:cNvSpPr/>
          <p:nvPr/>
        </p:nvSpPr>
        <p:spPr>
          <a:xfrm>
            <a:off x="7717157" y="2261237"/>
            <a:ext cx="576263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8"/>
          <p:cNvSpPr/>
          <p:nvPr/>
        </p:nvSpPr>
        <p:spPr>
          <a:xfrm>
            <a:off x="7717157" y="3413762"/>
            <a:ext cx="576263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9"/>
          <p:cNvSpPr/>
          <p:nvPr/>
        </p:nvSpPr>
        <p:spPr>
          <a:xfrm>
            <a:off x="8293418" y="2261237"/>
            <a:ext cx="576262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30"/>
          <p:cNvSpPr/>
          <p:nvPr/>
        </p:nvSpPr>
        <p:spPr>
          <a:xfrm>
            <a:off x="8869682" y="2261237"/>
            <a:ext cx="574675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31"/>
          <p:cNvSpPr/>
          <p:nvPr/>
        </p:nvSpPr>
        <p:spPr>
          <a:xfrm>
            <a:off x="9444357" y="2261237"/>
            <a:ext cx="576263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32"/>
          <p:cNvSpPr/>
          <p:nvPr/>
        </p:nvSpPr>
        <p:spPr>
          <a:xfrm>
            <a:off x="7717157" y="2837498"/>
            <a:ext cx="576263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3"/>
          <p:cNvSpPr/>
          <p:nvPr/>
        </p:nvSpPr>
        <p:spPr>
          <a:xfrm>
            <a:off x="8293418" y="2837498"/>
            <a:ext cx="576262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34"/>
          <p:cNvSpPr/>
          <p:nvPr/>
        </p:nvSpPr>
        <p:spPr>
          <a:xfrm>
            <a:off x="8293418" y="3413762"/>
            <a:ext cx="576262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35"/>
          <p:cNvSpPr/>
          <p:nvPr/>
        </p:nvSpPr>
        <p:spPr>
          <a:xfrm>
            <a:off x="8869682" y="2837498"/>
            <a:ext cx="574675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36"/>
          <p:cNvSpPr/>
          <p:nvPr/>
        </p:nvSpPr>
        <p:spPr>
          <a:xfrm>
            <a:off x="8869682" y="3413762"/>
            <a:ext cx="574675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7"/>
          <p:cNvSpPr/>
          <p:nvPr/>
        </p:nvSpPr>
        <p:spPr>
          <a:xfrm>
            <a:off x="9444357" y="2837498"/>
            <a:ext cx="576263" cy="576262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8"/>
          <p:cNvSpPr/>
          <p:nvPr/>
        </p:nvSpPr>
        <p:spPr>
          <a:xfrm>
            <a:off x="9444357" y="3413762"/>
            <a:ext cx="576263" cy="576263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69" name="椭圆 9"/>
          <p:cNvSpPr/>
          <p:nvPr/>
        </p:nvSpPr>
        <p:spPr>
          <a:xfrm>
            <a:off x="3512187" y="2657475"/>
            <a:ext cx="410845" cy="403860"/>
          </a:xfrm>
          <a:prstGeom prst="ellipse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>
            <a:off x="2262216" y="1631624"/>
            <a:ext cx="4429859" cy="331385"/>
          </a:xfrm>
          <a:custGeom>
            <a:avLst/>
            <a:gdLst/>
            <a:ahLst/>
            <a:cxnLst/>
            <a:rect l="l" t="t" r="r" b="b"/>
            <a:pathLst>
              <a:path w="4429859" h="331385">
                <a:moveTo>
                  <a:pt x="4336530" y="238010"/>
                </a:moveTo>
                <a:lnTo>
                  <a:pt x="4382583" y="238010"/>
                </a:lnTo>
                <a:lnTo>
                  <a:pt x="4382583" y="284042"/>
                </a:lnTo>
                <a:lnTo>
                  <a:pt x="4336530" y="284042"/>
                </a:lnTo>
                <a:close/>
                <a:moveTo>
                  <a:pt x="2181327" y="232705"/>
                </a:moveTo>
                <a:cubicBezTo>
                  <a:pt x="2185310" y="232062"/>
                  <a:pt x="2189712" y="232360"/>
                  <a:pt x="2194534" y="233600"/>
                </a:cubicBezTo>
                <a:cubicBezTo>
                  <a:pt x="2204178" y="236081"/>
                  <a:pt x="2210477" y="241298"/>
                  <a:pt x="2213431" y="249249"/>
                </a:cubicBezTo>
                <a:cubicBezTo>
                  <a:pt x="2216385" y="257201"/>
                  <a:pt x="2215969" y="267149"/>
                  <a:pt x="2212183" y="279095"/>
                </a:cubicBezTo>
                <a:cubicBezTo>
                  <a:pt x="2208397" y="291040"/>
                  <a:pt x="2201521" y="302466"/>
                  <a:pt x="2191555" y="313371"/>
                </a:cubicBezTo>
                <a:cubicBezTo>
                  <a:pt x="2181588" y="324277"/>
                  <a:pt x="2171981" y="330214"/>
                  <a:pt x="2162731" y="331182"/>
                </a:cubicBezTo>
                <a:cubicBezTo>
                  <a:pt x="2153482" y="332150"/>
                  <a:pt x="2151675" y="329665"/>
                  <a:pt x="2157310" y="323729"/>
                </a:cubicBezTo>
                <a:cubicBezTo>
                  <a:pt x="2162946" y="317792"/>
                  <a:pt x="2168141" y="311801"/>
                  <a:pt x="2172895" y="305757"/>
                </a:cubicBezTo>
                <a:cubicBezTo>
                  <a:pt x="2177648" y="299712"/>
                  <a:pt x="2181782" y="292474"/>
                  <a:pt x="2185295" y="284042"/>
                </a:cubicBezTo>
                <a:cubicBezTo>
                  <a:pt x="2178971" y="284042"/>
                  <a:pt x="2173655" y="282425"/>
                  <a:pt x="2169345" y="279191"/>
                </a:cubicBezTo>
                <a:cubicBezTo>
                  <a:pt x="2165036" y="275958"/>
                  <a:pt x="2162118" y="271727"/>
                  <a:pt x="2160591" y="266500"/>
                </a:cubicBezTo>
                <a:cubicBezTo>
                  <a:pt x="2159063" y="261273"/>
                  <a:pt x="2158784" y="256391"/>
                  <a:pt x="2159752" y="251852"/>
                </a:cubicBezTo>
                <a:cubicBezTo>
                  <a:pt x="2160720" y="247313"/>
                  <a:pt x="2164348" y="242516"/>
                  <a:pt x="2170636" y="237461"/>
                </a:cubicBezTo>
                <a:cubicBezTo>
                  <a:pt x="2173780" y="234934"/>
                  <a:pt x="2177344" y="233349"/>
                  <a:pt x="2181327" y="232705"/>
                </a:cubicBezTo>
                <a:close/>
                <a:moveTo>
                  <a:pt x="1550761" y="200266"/>
                </a:moveTo>
                <a:cubicBezTo>
                  <a:pt x="1553085" y="200136"/>
                  <a:pt x="1556155" y="200657"/>
                  <a:pt x="1559973" y="201830"/>
                </a:cubicBezTo>
                <a:cubicBezTo>
                  <a:pt x="1575245" y="206519"/>
                  <a:pt x="1586295" y="212061"/>
                  <a:pt x="1593120" y="218457"/>
                </a:cubicBezTo>
                <a:cubicBezTo>
                  <a:pt x="1599946" y="224853"/>
                  <a:pt x="1602209" y="233109"/>
                  <a:pt x="1599907" y="243226"/>
                </a:cubicBezTo>
                <a:cubicBezTo>
                  <a:pt x="1597605" y="253343"/>
                  <a:pt x="1591005" y="254587"/>
                  <a:pt x="1580107" y="246958"/>
                </a:cubicBezTo>
                <a:cubicBezTo>
                  <a:pt x="1569208" y="239329"/>
                  <a:pt x="1559184" y="230015"/>
                  <a:pt x="1550035" y="219016"/>
                </a:cubicBezTo>
                <a:cubicBezTo>
                  <a:pt x="1543550" y="206906"/>
                  <a:pt x="1543792" y="200656"/>
                  <a:pt x="1550761" y="200266"/>
                </a:cubicBezTo>
                <a:close/>
                <a:moveTo>
                  <a:pt x="3798643" y="189362"/>
                </a:moveTo>
                <a:cubicBezTo>
                  <a:pt x="3801655" y="189710"/>
                  <a:pt x="3805876" y="190987"/>
                  <a:pt x="3811305" y="193193"/>
                </a:cubicBezTo>
                <a:cubicBezTo>
                  <a:pt x="3833024" y="202020"/>
                  <a:pt x="3848572" y="211846"/>
                  <a:pt x="3857950" y="222673"/>
                </a:cubicBezTo>
                <a:cubicBezTo>
                  <a:pt x="3867329" y="233500"/>
                  <a:pt x="3870878" y="245761"/>
                  <a:pt x="3868598" y="259456"/>
                </a:cubicBezTo>
                <a:cubicBezTo>
                  <a:pt x="3866318" y="273151"/>
                  <a:pt x="3858119" y="272326"/>
                  <a:pt x="3844001" y="256982"/>
                </a:cubicBezTo>
                <a:cubicBezTo>
                  <a:pt x="3829883" y="241638"/>
                  <a:pt x="3816608" y="226423"/>
                  <a:pt x="3804175" y="211337"/>
                </a:cubicBezTo>
                <a:cubicBezTo>
                  <a:pt x="3791452" y="195645"/>
                  <a:pt x="3789608" y="188321"/>
                  <a:pt x="3798643" y="189362"/>
                </a:cubicBezTo>
                <a:close/>
                <a:moveTo>
                  <a:pt x="3742051" y="189087"/>
                </a:moveTo>
                <a:cubicBezTo>
                  <a:pt x="3743499" y="189163"/>
                  <a:pt x="3745188" y="189628"/>
                  <a:pt x="3747119" y="190483"/>
                </a:cubicBezTo>
                <a:cubicBezTo>
                  <a:pt x="3754841" y="193903"/>
                  <a:pt x="3761484" y="197943"/>
                  <a:pt x="3767048" y="202604"/>
                </a:cubicBezTo>
                <a:cubicBezTo>
                  <a:pt x="3774046" y="209071"/>
                  <a:pt x="3774283" y="214051"/>
                  <a:pt x="3767758" y="217543"/>
                </a:cubicBezTo>
                <a:cubicBezTo>
                  <a:pt x="3761233" y="221035"/>
                  <a:pt x="3750579" y="228825"/>
                  <a:pt x="3735793" y="240914"/>
                </a:cubicBezTo>
                <a:cubicBezTo>
                  <a:pt x="3721009" y="253003"/>
                  <a:pt x="3707371" y="261861"/>
                  <a:pt x="3694881" y="267490"/>
                </a:cubicBezTo>
                <a:cubicBezTo>
                  <a:pt x="3682391" y="273118"/>
                  <a:pt x="3679802" y="271688"/>
                  <a:pt x="3687116" y="263199"/>
                </a:cubicBezTo>
                <a:cubicBezTo>
                  <a:pt x="3694429" y="254709"/>
                  <a:pt x="3704328" y="243334"/>
                  <a:pt x="3716811" y="229072"/>
                </a:cubicBezTo>
                <a:cubicBezTo>
                  <a:pt x="3729294" y="214811"/>
                  <a:pt x="3735535" y="204762"/>
                  <a:pt x="3735535" y="198926"/>
                </a:cubicBezTo>
                <a:cubicBezTo>
                  <a:pt x="3735535" y="192139"/>
                  <a:pt x="3737707" y="188860"/>
                  <a:pt x="3742051" y="189087"/>
                </a:cubicBezTo>
                <a:close/>
                <a:moveTo>
                  <a:pt x="2037552" y="165101"/>
                </a:moveTo>
                <a:cubicBezTo>
                  <a:pt x="2041718" y="165524"/>
                  <a:pt x="2047966" y="169098"/>
                  <a:pt x="2056298" y="175824"/>
                </a:cubicBezTo>
                <a:cubicBezTo>
                  <a:pt x="2068530" y="188959"/>
                  <a:pt x="2071717" y="196667"/>
                  <a:pt x="2065859" y="198947"/>
                </a:cubicBezTo>
                <a:cubicBezTo>
                  <a:pt x="2060001" y="201227"/>
                  <a:pt x="2052645" y="210122"/>
                  <a:pt x="2043790" y="225631"/>
                </a:cubicBezTo>
                <a:cubicBezTo>
                  <a:pt x="2034935" y="241140"/>
                  <a:pt x="2022516" y="256197"/>
                  <a:pt x="2006534" y="270802"/>
                </a:cubicBezTo>
                <a:cubicBezTo>
                  <a:pt x="1990552" y="285408"/>
                  <a:pt x="1977219" y="295500"/>
                  <a:pt x="1966535" y="301078"/>
                </a:cubicBezTo>
                <a:cubicBezTo>
                  <a:pt x="1955852" y="306657"/>
                  <a:pt x="1943953" y="311059"/>
                  <a:pt x="1930839" y="314286"/>
                </a:cubicBezTo>
                <a:cubicBezTo>
                  <a:pt x="1917725" y="317512"/>
                  <a:pt x="1918327" y="314081"/>
                  <a:pt x="1932646" y="303993"/>
                </a:cubicBezTo>
                <a:cubicBezTo>
                  <a:pt x="1946965" y="293905"/>
                  <a:pt x="1962771" y="279995"/>
                  <a:pt x="1980066" y="262263"/>
                </a:cubicBezTo>
                <a:cubicBezTo>
                  <a:pt x="1997360" y="244531"/>
                  <a:pt x="2010223" y="227452"/>
                  <a:pt x="2018655" y="211025"/>
                </a:cubicBezTo>
                <a:cubicBezTo>
                  <a:pt x="2027087" y="194599"/>
                  <a:pt x="2031303" y="182019"/>
                  <a:pt x="2031303" y="173285"/>
                </a:cubicBezTo>
                <a:cubicBezTo>
                  <a:pt x="2031303" y="167406"/>
                  <a:pt x="2033386" y="164678"/>
                  <a:pt x="2037552" y="165101"/>
                </a:cubicBezTo>
                <a:close/>
                <a:moveTo>
                  <a:pt x="1558298" y="164913"/>
                </a:moveTo>
                <a:cubicBezTo>
                  <a:pt x="1561498" y="164099"/>
                  <a:pt x="1567272" y="165025"/>
                  <a:pt x="1575622" y="167693"/>
                </a:cubicBezTo>
                <a:cubicBezTo>
                  <a:pt x="1592321" y="173027"/>
                  <a:pt x="1600671" y="181639"/>
                  <a:pt x="1600671" y="193527"/>
                </a:cubicBezTo>
                <a:cubicBezTo>
                  <a:pt x="1600671" y="206175"/>
                  <a:pt x="1592991" y="208147"/>
                  <a:pt x="1577633" y="199442"/>
                </a:cubicBezTo>
                <a:cubicBezTo>
                  <a:pt x="1567394" y="190121"/>
                  <a:pt x="1560324" y="181165"/>
                  <a:pt x="1556424" y="172576"/>
                </a:cubicBezTo>
                <a:cubicBezTo>
                  <a:pt x="1554474" y="168281"/>
                  <a:pt x="1555098" y="165726"/>
                  <a:pt x="1558298" y="164913"/>
                </a:cubicBezTo>
                <a:close/>
                <a:moveTo>
                  <a:pt x="3308018" y="142311"/>
                </a:moveTo>
                <a:cubicBezTo>
                  <a:pt x="3301278" y="143171"/>
                  <a:pt x="3289469" y="144784"/>
                  <a:pt x="3272590" y="147150"/>
                </a:cubicBezTo>
                <a:cubicBezTo>
                  <a:pt x="3275229" y="170453"/>
                  <a:pt x="3277004" y="189830"/>
                  <a:pt x="3277914" y="205282"/>
                </a:cubicBezTo>
                <a:cubicBezTo>
                  <a:pt x="3278825" y="220734"/>
                  <a:pt x="3279667" y="233894"/>
                  <a:pt x="3280442" y="244764"/>
                </a:cubicBezTo>
                <a:cubicBezTo>
                  <a:pt x="3286924" y="244764"/>
                  <a:pt x="3299099" y="243983"/>
                  <a:pt x="3316966" y="242420"/>
                </a:cubicBezTo>
                <a:cubicBezTo>
                  <a:pt x="3316966" y="200403"/>
                  <a:pt x="3316084" y="174325"/>
                  <a:pt x="3314320" y="164187"/>
                </a:cubicBezTo>
                <a:cubicBezTo>
                  <a:pt x="3312556" y="154048"/>
                  <a:pt x="3310456" y="146756"/>
                  <a:pt x="3308018" y="142311"/>
                </a:cubicBezTo>
                <a:close/>
                <a:moveTo>
                  <a:pt x="450518" y="142311"/>
                </a:moveTo>
                <a:cubicBezTo>
                  <a:pt x="443778" y="143171"/>
                  <a:pt x="431969" y="144784"/>
                  <a:pt x="415091" y="147150"/>
                </a:cubicBezTo>
                <a:cubicBezTo>
                  <a:pt x="417729" y="170453"/>
                  <a:pt x="419504" y="189830"/>
                  <a:pt x="420414" y="205282"/>
                </a:cubicBezTo>
                <a:cubicBezTo>
                  <a:pt x="421325" y="220734"/>
                  <a:pt x="422167" y="233894"/>
                  <a:pt x="422942" y="244764"/>
                </a:cubicBezTo>
                <a:cubicBezTo>
                  <a:pt x="429424" y="244764"/>
                  <a:pt x="441598" y="243983"/>
                  <a:pt x="459466" y="242420"/>
                </a:cubicBezTo>
                <a:cubicBezTo>
                  <a:pt x="459466" y="200403"/>
                  <a:pt x="458584" y="174325"/>
                  <a:pt x="456821" y="164187"/>
                </a:cubicBezTo>
                <a:cubicBezTo>
                  <a:pt x="455057" y="154048"/>
                  <a:pt x="452956" y="146756"/>
                  <a:pt x="450518" y="142311"/>
                </a:cubicBezTo>
                <a:close/>
                <a:moveTo>
                  <a:pt x="3374743" y="135556"/>
                </a:moveTo>
                <a:cubicBezTo>
                  <a:pt x="3357664" y="137320"/>
                  <a:pt x="3343410" y="138833"/>
                  <a:pt x="3331980" y="140095"/>
                </a:cubicBezTo>
                <a:cubicBezTo>
                  <a:pt x="3334576" y="141056"/>
                  <a:pt x="3336125" y="142522"/>
                  <a:pt x="3336626" y="144494"/>
                </a:cubicBezTo>
                <a:cubicBezTo>
                  <a:pt x="3337129" y="146466"/>
                  <a:pt x="3337379" y="150635"/>
                  <a:pt x="3337379" y="157002"/>
                </a:cubicBezTo>
                <a:cubicBezTo>
                  <a:pt x="3342843" y="157088"/>
                  <a:pt x="3349418" y="155758"/>
                  <a:pt x="3357104" y="153012"/>
                </a:cubicBezTo>
                <a:cubicBezTo>
                  <a:pt x="3364791" y="150266"/>
                  <a:pt x="3370849" y="152309"/>
                  <a:pt x="3375280" y="159142"/>
                </a:cubicBezTo>
                <a:cubicBezTo>
                  <a:pt x="3379712" y="165976"/>
                  <a:pt x="3376812" y="170503"/>
                  <a:pt x="3366580" y="172726"/>
                </a:cubicBezTo>
                <a:cubicBezTo>
                  <a:pt x="3356348" y="174949"/>
                  <a:pt x="3346615" y="176060"/>
                  <a:pt x="3337379" y="176060"/>
                </a:cubicBezTo>
                <a:lnTo>
                  <a:pt x="3337379" y="194796"/>
                </a:lnTo>
                <a:cubicBezTo>
                  <a:pt x="3342800" y="194896"/>
                  <a:pt x="3348898" y="193796"/>
                  <a:pt x="3355674" y="191494"/>
                </a:cubicBezTo>
                <a:cubicBezTo>
                  <a:pt x="3362450" y="189192"/>
                  <a:pt x="3368068" y="191150"/>
                  <a:pt x="3372527" y="197366"/>
                </a:cubicBezTo>
                <a:cubicBezTo>
                  <a:pt x="3376987" y="203583"/>
                  <a:pt x="3374826" y="208111"/>
                  <a:pt x="3366042" y="210950"/>
                </a:cubicBezTo>
                <a:cubicBezTo>
                  <a:pt x="3357259" y="213789"/>
                  <a:pt x="3347704" y="215209"/>
                  <a:pt x="3337379" y="215209"/>
                </a:cubicBezTo>
                <a:lnTo>
                  <a:pt x="3337379" y="239344"/>
                </a:lnTo>
                <a:lnTo>
                  <a:pt x="3373861" y="235773"/>
                </a:lnTo>
                <a:cubicBezTo>
                  <a:pt x="3375525" y="218177"/>
                  <a:pt x="3376582" y="198764"/>
                  <a:pt x="3377034" y="177534"/>
                </a:cubicBezTo>
                <a:cubicBezTo>
                  <a:pt x="3377485" y="156303"/>
                  <a:pt x="3376722" y="142311"/>
                  <a:pt x="3374743" y="135556"/>
                </a:cubicBezTo>
                <a:close/>
                <a:moveTo>
                  <a:pt x="517243" y="135556"/>
                </a:moveTo>
                <a:cubicBezTo>
                  <a:pt x="500164" y="137320"/>
                  <a:pt x="485910" y="138833"/>
                  <a:pt x="474481" y="140095"/>
                </a:cubicBezTo>
                <a:cubicBezTo>
                  <a:pt x="477076" y="141056"/>
                  <a:pt x="478625" y="142522"/>
                  <a:pt x="479127" y="144494"/>
                </a:cubicBezTo>
                <a:cubicBezTo>
                  <a:pt x="479629" y="146466"/>
                  <a:pt x="479880" y="150635"/>
                  <a:pt x="479880" y="157002"/>
                </a:cubicBezTo>
                <a:cubicBezTo>
                  <a:pt x="485343" y="157088"/>
                  <a:pt x="491918" y="155758"/>
                  <a:pt x="499605" y="153012"/>
                </a:cubicBezTo>
                <a:cubicBezTo>
                  <a:pt x="507291" y="150266"/>
                  <a:pt x="513350" y="152309"/>
                  <a:pt x="517781" y="159142"/>
                </a:cubicBezTo>
                <a:cubicBezTo>
                  <a:pt x="522212" y="165976"/>
                  <a:pt x="519312" y="170503"/>
                  <a:pt x="509080" y="172726"/>
                </a:cubicBezTo>
                <a:cubicBezTo>
                  <a:pt x="498848" y="174949"/>
                  <a:pt x="489115" y="176060"/>
                  <a:pt x="479880" y="176060"/>
                </a:cubicBezTo>
                <a:lnTo>
                  <a:pt x="479880" y="194796"/>
                </a:lnTo>
                <a:cubicBezTo>
                  <a:pt x="485300" y="194896"/>
                  <a:pt x="491398" y="193796"/>
                  <a:pt x="498174" y="191494"/>
                </a:cubicBezTo>
                <a:cubicBezTo>
                  <a:pt x="504950" y="189192"/>
                  <a:pt x="510568" y="191150"/>
                  <a:pt x="515027" y="197366"/>
                </a:cubicBezTo>
                <a:cubicBezTo>
                  <a:pt x="519487" y="203583"/>
                  <a:pt x="517326" y="208111"/>
                  <a:pt x="508542" y="210950"/>
                </a:cubicBezTo>
                <a:cubicBezTo>
                  <a:pt x="499759" y="213789"/>
                  <a:pt x="490205" y="215209"/>
                  <a:pt x="479880" y="215209"/>
                </a:cubicBezTo>
                <a:lnTo>
                  <a:pt x="479880" y="239344"/>
                </a:lnTo>
                <a:lnTo>
                  <a:pt x="516361" y="235773"/>
                </a:lnTo>
                <a:cubicBezTo>
                  <a:pt x="518025" y="218177"/>
                  <a:pt x="519082" y="198764"/>
                  <a:pt x="519534" y="177534"/>
                </a:cubicBezTo>
                <a:cubicBezTo>
                  <a:pt x="519986" y="156303"/>
                  <a:pt x="519222" y="142311"/>
                  <a:pt x="517243" y="135556"/>
                </a:cubicBezTo>
                <a:close/>
                <a:moveTo>
                  <a:pt x="3445770" y="127716"/>
                </a:moveTo>
                <a:cubicBezTo>
                  <a:pt x="3441654" y="126648"/>
                  <a:pt x="3426217" y="127999"/>
                  <a:pt x="3399458" y="131771"/>
                </a:cubicBezTo>
                <a:cubicBezTo>
                  <a:pt x="3408464" y="138711"/>
                  <a:pt x="3411587" y="144662"/>
                  <a:pt x="3408826" y="149624"/>
                </a:cubicBezTo>
                <a:cubicBezTo>
                  <a:pt x="3406066" y="154586"/>
                  <a:pt x="3403796" y="163520"/>
                  <a:pt x="3402018" y="176426"/>
                </a:cubicBezTo>
                <a:cubicBezTo>
                  <a:pt x="3400240" y="189332"/>
                  <a:pt x="3398490" y="208053"/>
                  <a:pt x="3396769" y="232589"/>
                </a:cubicBezTo>
                <a:cubicBezTo>
                  <a:pt x="3410450" y="230783"/>
                  <a:pt x="3420219" y="230901"/>
                  <a:pt x="3426077" y="232944"/>
                </a:cubicBezTo>
                <a:cubicBezTo>
                  <a:pt x="3431935" y="234988"/>
                  <a:pt x="3435427" y="237913"/>
                  <a:pt x="3436553" y="241721"/>
                </a:cubicBezTo>
                <a:cubicBezTo>
                  <a:pt x="3437679" y="245528"/>
                  <a:pt x="3439851" y="240233"/>
                  <a:pt x="3443070" y="225835"/>
                </a:cubicBezTo>
                <a:cubicBezTo>
                  <a:pt x="3446290" y="211438"/>
                  <a:pt x="3448574" y="196563"/>
                  <a:pt x="3449921" y="181212"/>
                </a:cubicBezTo>
                <a:cubicBezTo>
                  <a:pt x="3451269" y="165861"/>
                  <a:pt x="3451943" y="152865"/>
                  <a:pt x="3451943" y="142225"/>
                </a:cubicBezTo>
                <a:cubicBezTo>
                  <a:pt x="3451943" y="133620"/>
                  <a:pt x="3449886" y="128784"/>
                  <a:pt x="3445770" y="127716"/>
                </a:cubicBezTo>
                <a:close/>
                <a:moveTo>
                  <a:pt x="588270" y="127716"/>
                </a:moveTo>
                <a:cubicBezTo>
                  <a:pt x="584155" y="126648"/>
                  <a:pt x="568717" y="127999"/>
                  <a:pt x="541958" y="131771"/>
                </a:cubicBezTo>
                <a:cubicBezTo>
                  <a:pt x="550964" y="138711"/>
                  <a:pt x="554087" y="144662"/>
                  <a:pt x="551326" y="149624"/>
                </a:cubicBezTo>
                <a:cubicBezTo>
                  <a:pt x="548566" y="154586"/>
                  <a:pt x="546296" y="163520"/>
                  <a:pt x="544518" y="176426"/>
                </a:cubicBezTo>
                <a:cubicBezTo>
                  <a:pt x="542740" y="189332"/>
                  <a:pt x="540990" y="208053"/>
                  <a:pt x="539270" y="232589"/>
                </a:cubicBezTo>
                <a:cubicBezTo>
                  <a:pt x="552950" y="230783"/>
                  <a:pt x="562719" y="230901"/>
                  <a:pt x="568577" y="232944"/>
                </a:cubicBezTo>
                <a:cubicBezTo>
                  <a:pt x="574435" y="234988"/>
                  <a:pt x="577927" y="237913"/>
                  <a:pt x="579053" y="241721"/>
                </a:cubicBezTo>
                <a:cubicBezTo>
                  <a:pt x="580179" y="245528"/>
                  <a:pt x="582351" y="240233"/>
                  <a:pt x="585571" y="225835"/>
                </a:cubicBezTo>
                <a:cubicBezTo>
                  <a:pt x="588790" y="211438"/>
                  <a:pt x="591074" y="196563"/>
                  <a:pt x="592422" y="181212"/>
                </a:cubicBezTo>
                <a:cubicBezTo>
                  <a:pt x="593770" y="165861"/>
                  <a:pt x="594444" y="152865"/>
                  <a:pt x="594444" y="142225"/>
                </a:cubicBezTo>
                <a:cubicBezTo>
                  <a:pt x="594444" y="133620"/>
                  <a:pt x="592386" y="128784"/>
                  <a:pt x="588270" y="127716"/>
                </a:cubicBezTo>
                <a:close/>
                <a:moveTo>
                  <a:pt x="872636" y="127468"/>
                </a:moveTo>
                <a:lnTo>
                  <a:pt x="832025" y="132480"/>
                </a:lnTo>
                <a:cubicBezTo>
                  <a:pt x="831236" y="144971"/>
                  <a:pt x="829530" y="154364"/>
                  <a:pt x="826906" y="160659"/>
                </a:cubicBezTo>
                <a:cubicBezTo>
                  <a:pt x="839826" y="163140"/>
                  <a:pt x="847781" y="167725"/>
                  <a:pt x="850771" y="174415"/>
                </a:cubicBezTo>
                <a:lnTo>
                  <a:pt x="850476" y="189919"/>
                </a:lnTo>
                <a:lnTo>
                  <a:pt x="858644" y="177878"/>
                </a:lnTo>
                <a:cubicBezTo>
                  <a:pt x="866180" y="162799"/>
                  <a:pt x="870844" y="145996"/>
                  <a:pt x="872636" y="127468"/>
                </a:cubicBezTo>
                <a:close/>
                <a:moveTo>
                  <a:pt x="2980173" y="114584"/>
                </a:moveTo>
                <a:cubicBezTo>
                  <a:pt x="2990648" y="116003"/>
                  <a:pt x="2999213" y="118621"/>
                  <a:pt x="3005867" y="122435"/>
                </a:cubicBezTo>
                <a:cubicBezTo>
                  <a:pt x="3014371" y="125934"/>
                  <a:pt x="3017042" y="130760"/>
                  <a:pt x="3013880" y="136912"/>
                </a:cubicBezTo>
                <a:cubicBezTo>
                  <a:pt x="3010718" y="143063"/>
                  <a:pt x="3009585" y="168073"/>
                  <a:pt x="3010481" y="211939"/>
                </a:cubicBezTo>
                <a:cubicBezTo>
                  <a:pt x="3011377" y="255806"/>
                  <a:pt x="3009832" y="285537"/>
                  <a:pt x="3005845" y="301132"/>
                </a:cubicBezTo>
                <a:cubicBezTo>
                  <a:pt x="3001859" y="316727"/>
                  <a:pt x="2995990" y="318333"/>
                  <a:pt x="2988239" y="305950"/>
                </a:cubicBezTo>
                <a:cubicBezTo>
                  <a:pt x="2980488" y="293568"/>
                  <a:pt x="2977287" y="283845"/>
                  <a:pt x="2978635" y="276782"/>
                </a:cubicBezTo>
                <a:cubicBezTo>
                  <a:pt x="2979983" y="269720"/>
                  <a:pt x="2981557" y="255444"/>
                  <a:pt x="2983356" y="233955"/>
                </a:cubicBezTo>
                <a:cubicBezTo>
                  <a:pt x="2985156" y="212466"/>
                  <a:pt x="2984951" y="190741"/>
                  <a:pt x="2982743" y="168779"/>
                </a:cubicBezTo>
                <a:cubicBezTo>
                  <a:pt x="2980535" y="146817"/>
                  <a:pt x="2976935" y="131939"/>
                  <a:pt x="2971945" y="124145"/>
                </a:cubicBezTo>
                <a:cubicBezTo>
                  <a:pt x="2966955" y="116351"/>
                  <a:pt x="2969697" y="113164"/>
                  <a:pt x="2980173" y="114584"/>
                </a:cubicBezTo>
                <a:close/>
                <a:moveTo>
                  <a:pt x="1198998" y="114584"/>
                </a:moveTo>
                <a:cubicBezTo>
                  <a:pt x="1209473" y="116003"/>
                  <a:pt x="1218038" y="118621"/>
                  <a:pt x="1224692" y="122435"/>
                </a:cubicBezTo>
                <a:cubicBezTo>
                  <a:pt x="1233196" y="125934"/>
                  <a:pt x="1235866" y="130760"/>
                  <a:pt x="1232704" y="136912"/>
                </a:cubicBezTo>
                <a:cubicBezTo>
                  <a:pt x="1229542" y="143063"/>
                  <a:pt x="1228409" y="168073"/>
                  <a:pt x="1229306" y="211939"/>
                </a:cubicBezTo>
                <a:cubicBezTo>
                  <a:pt x="1230202" y="255806"/>
                  <a:pt x="1228657" y="285537"/>
                  <a:pt x="1224670" y="301132"/>
                </a:cubicBezTo>
                <a:cubicBezTo>
                  <a:pt x="1220684" y="316727"/>
                  <a:pt x="1214815" y="318333"/>
                  <a:pt x="1207064" y="305950"/>
                </a:cubicBezTo>
                <a:cubicBezTo>
                  <a:pt x="1199313" y="293568"/>
                  <a:pt x="1196112" y="283845"/>
                  <a:pt x="1197460" y="276782"/>
                </a:cubicBezTo>
                <a:cubicBezTo>
                  <a:pt x="1198808" y="269720"/>
                  <a:pt x="1200382" y="255444"/>
                  <a:pt x="1202181" y="233955"/>
                </a:cubicBezTo>
                <a:cubicBezTo>
                  <a:pt x="1203981" y="212466"/>
                  <a:pt x="1203777" y="190741"/>
                  <a:pt x="1201568" y="168779"/>
                </a:cubicBezTo>
                <a:cubicBezTo>
                  <a:pt x="1199360" y="146817"/>
                  <a:pt x="1195760" y="131939"/>
                  <a:pt x="1190770" y="124145"/>
                </a:cubicBezTo>
                <a:cubicBezTo>
                  <a:pt x="1185780" y="116351"/>
                  <a:pt x="1188522" y="113164"/>
                  <a:pt x="1198998" y="114584"/>
                </a:cubicBezTo>
                <a:close/>
                <a:moveTo>
                  <a:pt x="2030873" y="94493"/>
                </a:moveTo>
                <a:cubicBezTo>
                  <a:pt x="2036566" y="96013"/>
                  <a:pt x="2043162" y="100996"/>
                  <a:pt x="2050662" y="109443"/>
                </a:cubicBezTo>
                <a:cubicBezTo>
                  <a:pt x="2058550" y="118649"/>
                  <a:pt x="2059535" y="125167"/>
                  <a:pt x="2053620" y="128996"/>
                </a:cubicBezTo>
                <a:cubicBezTo>
                  <a:pt x="2047705" y="132825"/>
                  <a:pt x="2041194" y="139181"/>
                  <a:pt x="2034089" y="148065"/>
                </a:cubicBezTo>
                <a:cubicBezTo>
                  <a:pt x="2026983" y="156948"/>
                  <a:pt x="2019024" y="165334"/>
                  <a:pt x="2010212" y="173221"/>
                </a:cubicBezTo>
                <a:cubicBezTo>
                  <a:pt x="2001400" y="181108"/>
                  <a:pt x="1991236" y="186701"/>
                  <a:pt x="1979721" y="189999"/>
                </a:cubicBezTo>
                <a:cubicBezTo>
                  <a:pt x="1968206" y="193297"/>
                  <a:pt x="1966826" y="190214"/>
                  <a:pt x="1975580" y="180750"/>
                </a:cubicBezTo>
                <a:cubicBezTo>
                  <a:pt x="1984335" y="171285"/>
                  <a:pt x="1992904" y="160813"/>
                  <a:pt x="2001285" y="149334"/>
                </a:cubicBezTo>
                <a:cubicBezTo>
                  <a:pt x="2009667" y="137854"/>
                  <a:pt x="2014740" y="129236"/>
                  <a:pt x="2016504" y="123478"/>
                </a:cubicBezTo>
                <a:cubicBezTo>
                  <a:pt x="2018268" y="117721"/>
                  <a:pt x="2019680" y="111070"/>
                  <a:pt x="2020741" y="103528"/>
                </a:cubicBezTo>
                <a:cubicBezTo>
                  <a:pt x="2021802" y="95985"/>
                  <a:pt x="2025180" y="92973"/>
                  <a:pt x="2030873" y="94493"/>
                </a:cubicBezTo>
                <a:close/>
                <a:moveTo>
                  <a:pt x="1550422" y="93719"/>
                </a:moveTo>
                <a:lnTo>
                  <a:pt x="1542636" y="103893"/>
                </a:lnTo>
                <a:cubicBezTo>
                  <a:pt x="1547526" y="104381"/>
                  <a:pt x="1551932" y="106094"/>
                  <a:pt x="1555854" y="109034"/>
                </a:cubicBezTo>
                <a:cubicBezTo>
                  <a:pt x="1559776" y="111974"/>
                  <a:pt x="1563967" y="114914"/>
                  <a:pt x="1568427" y="117853"/>
                </a:cubicBezTo>
                <a:cubicBezTo>
                  <a:pt x="1573690" y="111128"/>
                  <a:pt x="1577203" y="105650"/>
                  <a:pt x="1578967" y="101419"/>
                </a:cubicBezTo>
                <a:cubicBezTo>
                  <a:pt x="1580731" y="97189"/>
                  <a:pt x="1580286" y="95074"/>
                  <a:pt x="1577633" y="95074"/>
                </a:cubicBezTo>
                <a:cubicBezTo>
                  <a:pt x="1573632" y="95074"/>
                  <a:pt x="1569137" y="95748"/>
                  <a:pt x="1564146" y="97096"/>
                </a:cubicBezTo>
                <a:cubicBezTo>
                  <a:pt x="1559156" y="98444"/>
                  <a:pt x="1554581" y="97318"/>
                  <a:pt x="1550422" y="93719"/>
                </a:cubicBezTo>
                <a:close/>
                <a:moveTo>
                  <a:pt x="3804530" y="93539"/>
                </a:moveTo>
                <a:cubicBezTo>
                  <a:pt x="3802651" y="93433"/>
                  <a:pt x="3800102" y="93719"/>
                  <a:pt x="3796883" y="94396"/>
                </a:cubicBezTo>
                <a:cubicBezTo>
                  <a:pt x="3790444" y="95752"/>
                  <a:pt x="3773645" y="98903"/>
                  <a:pt x="3746484" y="103850"/>
                </a:cubicBezTo>
                <a:lnTo>
                  <a:pt x="3754099" y="158357"/>
                </a:lnTo>
                <a:cubicBezTo>
                  <a:pt x="3770390" y="154930"/>
                  <a:pt x="3788945" y="151137"/>
                  <a:pt x="3809767" y="146978"/>
                </a:cubicBezTo>
                <a:lnTo>
                  <a:pt x="3809767" y="111185"/>
                </a:lnTo>
                <a:cubicBezTo>
                  <a:pt x="3809767" y="102194"/>
                  <a:pt x="3809230" y="96809"/>
                  <a:pt x="3808154" y="95031"/>
                </a:cubicBezTo>
                <a:cubicBezTo>
                  <a:pt x="3807616" y="94142"/>
                  <a:pt x="3806408" y="93644"/>
                  <a:pt x="3804530" y="93539"/>
                </a:cubicBezTo>
                <a:close/>
                <a:moveTo>
                  <a:pt x="2543072" y="91471"/>
                </a:moveTo>
                <a:cubicBezTo>
                  <a:pt x="2541595" y="91177"/>
                  <a:pt x="2534941" y="92923"/>
                  <a:pt x="2523111" y="96709"/>
                </a:cubicBezTo>
                <a:cubicBezTo>
                  <a:pt x="2523971" y="116183"/>
                  <a:pt x="2524796" y="133133"/>
                  <a:pt x="2525584" y="147559"/>
                </a:cubicBezTo>
                <a:cubicBezTo>
                  <a:pt x="2526459" y="147717"/>
                  <a:pt x="2532382" y="145838"/>
                  <a:pt x="2543352" y="141923"/>
                </a:cubicBezTo>
                <a:cubicBezTo>
                  <a:pt x="2545058" y="125819"/>
                  <a:pt x="2546134" y="114738"/>
                  <a:pt x="2546578" y="108679"/>
                </a:cubicBezTo>
                <a:cubicBezTo>
                  <a:pt x="2547023" y="102620"/>
                  <a:pt x="2546919" y="98311"/>
                  <a:pt x="2546267" y="95752"/>
                </a:cubicBezTo>
                <a:cubicBezTo>
                  <a:pt x="2545614" y="93192"/>
                  <a:pt x="2544549" y="91765"/>
                  <a:pt x="2543072" y="91471"/>
                </a:cubicBezTo>
                <a:close/>
                <a:moveTo>
                  <a:pt x="3814478" y="67350"/>
                </a:moveTo>
                <a:cubicBezTo>
                  <a:pt x="3817544" y="67111"/>
                  <a:pt x="3821261" y="67584"/>
                  <a:pt x="3825631" y="68767"/>
                </a:cubicBezTo>
                <a:cubicBezTo>
                  <a:pt x="3834372" y="71133"/>
                  <a:pt x="3842488" y="74765"/>
                  <a:pt x="3849981" y="79662"/>
                </a:cubicBezTo>
                <a:cubicBezTo>
                  <a:pt x="3857474" y="84559"/>
                  <a:pt x="3857345" y="90715"/>
                  <a:pt x="3849594" y="98128"/>
                </a:cubicBezTo>
                <a:cubicBezTo>
                  <a:pt x="3841843" y="105542"/>
                  <a:pt x="3835824" y="121345"/>
                  <a:pt x="3831536" y="145537"/>
                </a:cubicBezTo>
                <a:cubicBezTo>
                  <a:pt x="3843223" y="157784"/>
                  <a:pt x="3842040" y="163907"/>
                  <a:pt x="3827987" y="163907"/>
                </a:cubicBezTo>
                <a:cubicBezTo>
                  <a:pt x="3802834" y="167506"/>
                  <a:pt x="3778076" y="171414"/>
                  <a:pt x="3753711" y="175630"/>
                </a:cubicBezTo>
                <a:cubicBezTo>
                  <a:pt x="3747890" y="189411"/>
                  <a:pt x="3741605" y="185320"/>
                  <a:pt x="3734858" y="163358"/>
                </a:cubicBezTo>
                <a:cubicBezTo>
                  <a:pt x="3728111" y="141396"/>
                  <a:pt x="3723658" y="125723"/>
                  <a:pt x="3721500" y="116337"/>
                </a:cubicBezTo>
                <a:cubicBezTo>
                  <a:pt x="3719342" y="106951"/>
                  <a:pt x="3716190" y="99014"/>
                  <a:pt x="3712046" y="92525"/>
                </a:cubicBezTo>
                <a:cubicBezTo>
                  <a:pt x="3707902" y="86036"/>
                  <a:pt x="3709458" y="82792"/>
                  <a:pt x="3716714" y="82792"/>
                </a:cubicBezTo>
                <a:cubicBezTo>
                  <a:pt x="3721590" y="82792"/>
                  <a:pt x="3727340" y="83462"/>
                  <a:pt x="3733965" y="84803"/>
                </a:cubicBezTo>
                <a:cubicBezTo>
                  <a:pt x="3740590" y="86144"/>
                  <a:pt x="3748592" y="86176"/>
                  <a:pt x="3757971" y="84900"/>
                </a:cubicBezTo>
                <a:cubicBezTo>
                  <a:pt x="3767349" y="83623"/>
                  <a:pt x="3777025" y="81684"/>
                  <a:pt x="3786999" y="79081"/>
                </a:cubicBezTo>
                <a:cubicBezTo>
                  <a:pt x="3796972" y="76478"/>
                  <a:pt x="3803720" y="73517"/>
                  <a:pt x="3807240" y="70197"/>
                </a:cubicBezTo>
                <a:cubicBezTo>
                  <a:pt x="3809000" y="68537"/>
                  <a:pt x="3811413" y="67588"/>
                  <a:pt x="3814478" y="67350"/>
                </a:cubicBezTo>
                <a:close/>
                <a:moveTo>
                  <a:pt x="1888797" y="65368"/>
                </a:moveTo>
                <a:cubicBezTo>
                  <a:pt x="1871488" y="68968"/>
                  <a:pt x="1860102" y="70817"/>
                  <a:pt x="1854639" y="70918"/>
                </a:cubicBezTo>
                <a:cubicBezTo>
                  <a:pt x="1867230" y="75492"/>
                  <a:pt x="1873062" y="80311"/>
                  <a:pt x="1872137" y="85373"/>
                </a:cubicBezTo>
                <a:cubicBezTo>
                  <a:pt x="1871213" y="90435"/>
                  <a:pt x="1869875" y="104424"/>
                  <a:pt x="1868126" y="127339"/>
                </a:cubicBezTo>
                <a:cubicBezTo>
                  <a:pt x="1870391" y="127339"/>
                  <a:pt x="1880236" y="125353"/>
                  <a:pt x="1897659" y="121381"/>
                </a:cubicBezTo>
                <a:cubicBezTo>
                  <a:pt x="1897659" y="103226"/>
                  <a:pt x="1897014" y="90933"/>
                  <a:pt x="1895723" y="84502"/>
                </a:cubicBezTo>
                <a:cubicBezTo>
                  <a:pt x="1894433" y="78070"/>
                  <a:pt x="1892124" y="71692"/>
                  <a:pt x="1888797" y="65368"/>
                </a:cubicBezTo>
                <a:close/>
                <a:moveTo>
                  <a:pt x="2551297" y="64516"/>
                </a:moveTo>
                <a:cubicBezTo>
                  <a:pt x="2553970" y="64152"/>
                  <a:pt x="2557075" y="64458"/>
                  <a:pt x="2560614" y="65433"/>
                </a:cubicBezTo>
                <a:cubicBezTo>
                  <a:pt x="2567691" y="67383"/>
                  <a:pt x="2574233" y="71025"/>
                  <a:pt x="2580242" y="76360"/>
                </a:cubicBezTo>
                <a:cubicBezTo>
                  <a:pt x="2586251" y="81695"/>
                  <a:pt x="2586287" y="88008"/>
                  <a:pt x="2580350" y="95300"/>
                </a:cubicBezTo>
                <a:cubicBezTo>
                  <a:pt x="2574413" y="102592"/>
                  <a:pt x="2569731" y="116290"/>
                  <a:pt x="2566303" y="136395"/>
                </a:cubicBezTo>
                <a:cubicBezTo>
                  <a:pt x="2573502" y="146376"/>
                  <a:pt x="2573405" y="152546"/>
                  <a:pt x="2566013" y="154905"/>
                </a:cubicBezTo>
                <a:cubicBezTo>
                  <a:pt x="2558621" y="157264"/>
                  <a:pt x="2545582" y="160473"/>
                  <a:pt x="2526897" y="164531"/>
                </a:cubicBezTo>
                <a:cubicBezTo>
                  <a:pt x="2526007" y="176792"/>
                  <a:pt x="2523251" y="183578"/>
                  <a:pt x="2518626" y="184890"/>
                </a:cubicBezTo>
                <a:cubicBezTo>
                  <a:pt x="2514001" y="186202"/>
                  <a:pt x="2510889" y="182610"/>
                  <a:pt x="2509290" y="174114"/>
                </a:cubicBezTo>
                <a:cubicBezTo>
                  <a:pt x="2507691" y="165617"/>
                  <a:pt x="2505537" y="151202"/>
                  <a:pt x="2502826" y="130867"/>
                </a:cubicBezTo>
                <a:cubicBezTo>
                  <a:pt x="2500116" y="110533"/>
                  <a:pt x="2496721" y="96081"/>
                  <a:pt x="2492641" y="87513"/>
                </a:cubicBezTo>
                <a:cubicBezTo>
                  <a:pt x="2488562" y="78945"/>
                  <a:pt x="2489931" y="75141"/>
                  <a:pt x="2496750" y="76102"/>
                </a:cubicBezTo>
                <a:cubicBezTo>
                  <a:pt x="2503569" y="77063"/>
                  <a:pt x="2508183" y="77962"/>
                  <a:pt x="2510592" y="78801"/>
                </a:cubicBezTo>
                <a:cubicBezTo>
                  <a:pt x="2513001" y="79640"/>
                  <a:pt x="2516715" y="79665"/>
                  <a:pt x="2521734" y="78877"/>
                </a:cubicBezTo>
                <a:cubicBezTo>
                  <a:pt x="2526753" y="78088"/>
                  <a:pt x="2530912" y="76865"/>
                  <a:pt x="2534210" y="75209"/>
                </a:cubicBezTo>
                <a:cubicBezTo>
                  <a:pt x="2537508" y="73553"/>
                  <a:pt x="2540964" y="71022"/>
                  <a:pt x="2544578" y="67616"/>
                </a:cubicBezTo>
                <a:cubicBezTo>
                  <a:pt x="2546385" y="65913"/>
                  <a:pt x="2548625" y="64880"/>
                  <a:pt x="2551297" y="64516"/>
                </a:cubicBezTo>
                <a:close/>
                <a:moveTo>
                  <a:pt x="869324" y="62679"/>
                </a:moveTo>
                <a:cubicBezTo>
                  <a:pt x="852402" y="65375"/>
                  <a:pt x="838263" y="67526"/>
                  <a:pt x="826906" y="69133"/>
                </a:cubicBezTo>
                <a:cubicBezTo>
                  <a:pt x="835897" y="73420"/>
                  <a:pt x="839471" y="77873"/>
                  <a:pt x="837628" y="82490"/>
                </a:cubicBezTo>
                <a:cubicBezTo>
                  <a:pt x="835786" y="87108"/>
                  <a:pt x="834011" y="97548"/>
                  <a:pt x="832305" y="113809"/>
                </a:cubicBezTo>
                <a:cubicBezTo>
                  <a:pt x="843978" y="113021"/>
                  <a:pt x="857923" y="111407"/>
                  <a:pt x="874142" y="108970"/>
                </a:cubicBezTo>
                <a:cubicBezTo>
                  <a:pt x="875834" y="85982"/>
                  <a:pt x="874228" y="70552"/>
                  <a:pt x="869324" y="62679"/>
                </a:cubicBezTo>
                <a:close/>
                <a:moveTo>
                  <a:pt x="1536404" y="48232"/>
                </a:moveTo>
                <a:lnTo>
                  <a:pt x="1492689" y="52849"/>
                </a:lnTo>
                <a:cubicBezTo>
                  <a:pt x="1492689" y="85523"/>
                  <a:pt x="1492126" y="119201"/>
                  <a:pt x="1491000" y="153883"/>
                </a:cubicBezTo>
                <a:lnTo>
                  <a:pt x="1489034" y="195431"/>
                </a:lnTo>
                <a:lnTo>
                  <a:pt x="1493130" y="191935"/>
                </a:lnTo>
                <a:cubicBezTo>
                  <a:pt x="1504337" y="183618"/>
                  <a:pt x="1515899" y="173945"/>
                  <a:pt x="1527815" y="162917"/>
                </a:cubicBezTo>
                <a:cubicBezTo>
                  <a:pt x="1539732" y="151890"/>
                  <a:pt x="1550014" y="141730"/>
                  <a:pt x="1558661" y="132437"/>
                </a:cubicBezTo>
                <a:cubicBezTo>
                  <a:pt x="1547174" y="124120"/>
                  <a:pt x="1539295" y="118413"/>
                  <a:pt x="1535021" y="115315"/>
                </a:cubicBezTo>
                <a:cubicBezTo>
                  <a:pt x="1525442" y="124737"/>
                  <a:pt x="1516189" y="131143"/>
                  <a:pt x="1507262" y="134535"/>
                </a:cubicBezTo>
                <a:cubicBezTo>
                  <a:pt x="1498335" y="137926"/>
                  <a:pt x="1497973" y="134703"/>
                  <a:pt x="1506176" y="124866"/>
                </a:cubicBezTo>
                <a:cubicBezTo>
                  <a:pt x="1514378" y="115028"/>
                  <a:pt x="1521803" y="102843"/>
                  <a:pt x="1528450" y="88309"/>
                </a:cubicBezTo>
                <a:cubicBezTo>
                  <a:pt x="1535097" y="73775"/>
                  <a:pt x="1537746" y="61794"/>
                  <a:pt x="1536398" y="52365"/>
                </a:cubicBezTo>
                <a:close/>
                <a:moveTo>
                  <a:pt x="1624042" y="39061"/>
                </a:moveTo>
                <a:cubicBezTo>
                  <a:pt x="1617255" y="39735"/>
                  <a:pt x="1602916" y="41221"/>
                  <a:pt x="1581024" y="43519"/>
                </a:cubicBezTo>
                <a:lnTo>
                  <a:pt x="1553667" y="46409"/>
                </a:lnTo>
                <a:lnTo>
                  <a:pt x="1568997" y="55850"/>
                </a:lnTo>
                <a:cubicBezTo>
                  <a:pt x="1573019" y="60790"/>
                  <a:pt x="1573281" y="65185"/>
                  <a:pt x="1569782" y="69036"/>
                </a:cubicBezTo>
                <a:cubicBezTo>
                  <a:pt x="1566283" y="72886"/>
                  <a:pt x="1562182" y="76840"/>
                  <a:pt x="1557478" y="80899"/>
                </a:cubicBezTo>
                <a:cubicBezTo>
                  <a:pt x="1561665" y="80339"/>
                  <a:pt x="1566796" y="79468"/>
                  <a:pt x="1572868" y="78285"/>
                </a:cubicBezTo>
                <a:cubicBezTo>
                  <a:pt x="1578942" y="77102"/>
                  <a:pt x="1583799" y="75077"/>
                  <a:pt x="1587442" y="72208"/>
                </a:cubicBezTo>
                <a:cubicBezTo>
                  <a:pt x="1591084" y="69340"/>
                  <a:pt x="1596157" y="69125"/>
                  <a:pt x="1602660" y="71563"/>
                </a:cubicBezTo>
                <a:cubicBezTo>
                  <a:pt x="1609164" y="74001"/>
                  <a:pt x="1614957" y="77536"/>
                  <a:pt x="1620041" y="82168"/>
                </a:cubicBezTo>
                <a:cubicBezTo>
                  <a:pt x="1625124" y="86800"/>
                  <a:pt x="1625002" y="91044"/>
                  <a:pt x="1619675" y="94902"/>
                </a:cubicBezTo>
                <a:cubicBezTo>
                  <a:pt x="1614347" y="98759"/>
                  <a:pt x="1609526" y="104137"/>
                  <a:pt x="1605209" y="111035"/>
                </a:cubicBezTo>
                <a:cubicBezTo>
                  <a:pt x="1600893" y="117932"/>
                  <a:pt x="1595329" y="125174"/>
                  <a:pt x="1588517" y="132760"/>
                </a:cubicBezTo>
                <a:cubicBezTo>
                  <a:pt x="1602743" y="143071"/>
                  <a:pt x="1614749" y="150445"/>
                  <a:pt x="1624536" y="154883"/>
                </a:cubicBezTo>
                <a:cubicBezTo>
                  <a:pt x="1634323" y="159322"/>
                  <a:pt x="1645165" y="163954"/>
                  <a:pt x="1657060" y="168779"/>
                </a:cubicBezTo>
                <a:cubicBezTo>
                  <a:pt x="1668955" y="173605"/>
                  <a:pt x="1668926" y="177595"/>
                  <a:pt x="1656974" y="180750"/>
                </a:cubicBezTo>
                <a:cubicBezTo>
                  <a:pt x="1645021" y="183904"/>
                  <a:pt x="1633642" y="185711"/>
                  <a:pt x="1622837" y="186170"/>
                </a:cubicBezTo>
                <a:cubicBezTo>
                  <a:pt x="1612032" y="186629"/>
                  <a:pt x="1603983" y="183273"/>
                  <a:pt x="1598692" y="176103"/>
                </a:cubicBezTo>
                <a:cubicBezTo>
                  <a:pt x="1593400" y="168933"/>
                  <a:pt x="1585140" y="159920"/>
                  <a:pt x="1573912" y="149065"/>
                </a:cubicBezTo>
                <a:cubicBezTo>
                  <a:pt x="1566498" y="158343"/>
                  <a:pt x="1555686" y="168026"/>
                  <a:pt x="1541474" y="178115"/>
                </a:cubicBezTo>
                <a:cubicBezTo>
                  <a:pt x="1527263" y="188203"/>
                  <a:pt x="1512851" y="195108"/>
                  <a:pt x="1498238" y="198829"/>
                </a:cubicBezTo>
                <a:cubicBezTo>
                  <a:pt x="1494585" y="199759"/>
                  <a:pt x="1491739" y="200313"/>
                  <a:pt x="1489700" y="200491"/>
                </a:cubicBezTo>
                <a:lnTo>
                  <a:pt x="1488802" y="200347"/>
                </a:lnTo>
                <a:lnTo>
                  <a:pt x="1485935" y="260940"/>
                </a:lnTo>
                <a:cubicBezTo>
                  <a:pt x="1538678" y="258287"/>
                  <a:pt x="1573783" y="256064"/>
                  <a:pt x="1591249" y="254272"/>
                </a:cubicBezTo>
                <a:cubicBezTo>
                  <a:pt x="1608715" y="252479"/>
                  <a:pt x="1622102" y="251117"/>
                  <a:pt x="1631409" y="250185"/>
                </a:cubicBezTo>
                <a:cubicBezTo>
                  <a:pt x="1640716" y="249253"/>
                  <a:pt x="1647599" y="251034"/>
                  <a:pt x="1652059" y="255530"/>
                </a:cubicBezTo>
                <a:cubicBezTo>
                  <a:pt x="1656518" y="260026"/>
                  <a:pt x="1659616" y="258660"/>
                  <a:pt x="1661351" y="251432"/>
                </a:cubicBezTo>
                <a:cubicBezTo>
                  <a:pt x="1663086" y="244205"/>
                  <a:pt x="1663728" y="225570"/>
                  <a:pt x="1663276" y="195527"/>
                </a:cubicBezTo>
                <a:cubicBezTo>
                  <a:pt x="1662825" y="165484"/>
                  <a:pt x="1662154" y="135377"/>
                  <a:pt x="1661265" y="105205"/>
                </a:cubicBezTo>
                <a:cubicBezTo>
                  <a:pt x="1660376" y="75033"/>
                  <a:pt x="1657343" y="56130"/>
                  <a:pt x="1652166" y="48493"/>
                </a:cubicBezTo>
                <a:cubicBezTo>
                  <a:pt x="1646989" y="40857"/>
                  <a:pt x="1637615" y="37713"/>
                  <a:pt x="1624042" y="39061"/>
                </a:cubicBezTo>
                <a:close/>
                <a:moveTo>
                  <a:pt x="1932459" y="29492"/>
                </a:moveTo>
                <a:cubicBezTo>
                  <a:pt x="1938915" y="29096"/>
                  <a:pt x="1945068" y="31726"/>
                  <a:pt x="1950919" y="37383"/>
                </a:cubicBezTo>
                <a:cubicBezTo>
                  <a:pt x="1958720" y="44926"/>
                  <a:pt x="1956709" y="50343"/>
                  <a:pt x="1944885" y="53634"/>
                </a:cubicBezTo>
                <a:cubicBezTo>
                  <a:pt x="1933062" y="56925"/>
                  <a:pt x="1919629" y="59288"/>
                  <a:pt x="1904586" y="60722"/>
                </a:cubicBezTo>
                <a:cubicBezTo>
                  <a:pt x="1919873" y="64766"/>
                  <a:pt x="1926394" y="70262"/>
                  <a:pt x="1924150" y="77210"/>
                </a:cubicBezTo>
                <a:cubicBezTo>
                  <a:pt x="1921905" y="84157"/>
                  <a:pt x="1920783" y="96809"/>
                  <a:pt x="1920783" y="115165"/>
                </a:cubicBezTo>
                <a:cubicBezTo>
                  <a:pt x="1925745" y="114476"/>
                  <a:pt x="1931420" y="113178"/>
                  <a:pt x="1937809" y="111271"/>
                </a:cubicBezTo>
                <a:cubicBezTo>
                  <a:pt x="1944197" y="109364"/>
                  <a:pt x="1951055" y="111795"/>
                  <a:pt x="1958383" y="118563"/>
                </a:cubicBezTo>
                <a:cubicBezTo>
                  <a:pt x="1965711" y="125332"/>
                  <a:pt x="1962814" y="130100"/>
                  <a:pt x="1949693" y="132868"/>
                </a:cubicBezTo>
                <a:lnTo>
                  <a:pt x="1920783" y="137686"/>
                </a:lnTo>
                <a:cubicBezTo>
                  <a:pt x="1920783" y="168202"/>
                  <a:pt x="1921228" y="189698"/>
                  <a:pt x="1922117" y="202174"/>
                </a:cubicBezTo>
                <a:cubicBezTo>
                  <a:pt x="1923006" y="214650"/>
                  <a:pt x="1922536" y="226846"/>
                  <a:pt x="1920708" y="238763"/>
                </a:cubicBezTo>
                <a:cubicBezTo>
                  <a:pt x="1918879" y="250680"/>
                  <a:pt x="1915933" y="260531"/>
                  <a:pt x="1911867" y="268318"/>
                </a:cubicBezTo>
                <a:cubicBezTo>
                  <a:pt x="1907802" y="276105"/>
                  <a:pt x="1902843" y="273509"/>
                  <a:pt x="1896993" y="260531"/>
                </a:cubicBezTo>
                <a:cubicBezTo>
                  <a:pt x="1891142" y="247553"/>
                  <a:pt x="1889346" y="237128"/>
                  <a:pt x="1891604" y="229255"/>
                </a:cubicBezTo>
                <a:cubicBezTo>
                  <a:pt x="1893863" y="221383"/>
                  <a:pt x="1895437" y="210706"/>
                  <a:pt x="1896326" y="197226"/>
                </a:cubicBezTo>
                <a:cubicBezTo>
                  <a:pt x="1897215" y="183747"/>
                  <a:pt x="1897659" y="164990"/>
                  <a:pt x="1897659" y="140955"/>
                </a:cubicBezTo>
                <a:cubicBezTo>
                  <a:pt x="1880552" y="145344"/>
                  <a:pt x="1870607" y="148097"/>
                  <a:pt x="1867825" y="149215"/>
                </a:cubicBezTo>
                <a:cubicBezTo>
                  <a:pt x="1864311" y="186084"/>
                  <a:pt x="1856962" y="212445"/>
                  <a:pt x="1845777" y="228298"/>
                </a:cubicBezTo>
                <a:cubicBezTo>
                  <a:pt x="1834591" y="244151"/>
                  <a:pt x="1822223" y="255154"/>
                  <a:pt x="1808671" y="261306"/>
                </a:cubicBezTo>
                <a:cubicBezTo>
                  <a:pt x="1795120" y="267458"/>
                  <a:pt x="1789778" y="267830"/>
                  <a:pt x="1792646" y="262424"/>
                </a:cubicBezTo>
                <a:cubicBezTo>
                  <a:pt x="1795514" y="257018"/>
                  <a:pt x="1801616" y="248984"/>
                  <a:pt x="1810951" y="238322"/>
                </a:cubicBezTo>
                <a:cubicBezTo>
                  <a:pt x="1820287" y="227660"/>
                  <a:pt x="1827400" y="214331"/>
                  <a:pt x="1832290" y="198334"/>
                </a:cubicBezTo>
                <a:cubicBezTo>
                  <a:pt x="1837180" y="182338"/>
                  <a:pt x="1840973" y="167714"/>
                  <a:pt x="1843669" y="154464"/>
                </a:cubicBezTo>
                <a:cubicBezTo>
                  <a:pt x="1826331" y="158924"/>
                  <a:pt x="1815612" y="161613"/>
                  <a:pt x="1811511" y="162530"/>
                </a:cubicBezTo>
                <a:cubicBezTo>
                  <a:pt x="1807409" y="163448"/>
                  <a:pt x="1800271" y="160196"/>
                  <a:pt x="1790097" y="152775"/>
                </a:cubicBezTo>
                <a:cubicBezTo>
                  <a:pt x="1779923" y="145354"/>
                  <a:pt x="1781672" y="141074"/>
                  <a:pt x="1795346" y="139934"/>
                </a:cubicBezTo>
                <a:cubicBezTo>
                  <a:pt x="1809019" y="138794"/>
                  <a:pt x="1825628" y="136187"/>
                  <a:pt x="1845174" y="132115"/>
                </a:cubicBezTo>
                <a:cubicBezTo>
                  <a:pt x="1845977" y="121775"/>
                  <a:pt x="1846157" y="111569"/>
                  <a:pt x="1845712" y="101495"/>
                </a:cubicBezTo>
                <a:cubicBezTo>
                  <a:pt x="1845268" y="91421"/>
                  <a:pt x="1843511" y="81788"/>
                  <a:pt x="1840442" y="72596"/>
                </a:cubicBezTo>
                <a:cubicBezTo>
                  <a:pt x="1820108" y="62758"/>
                  <a:pt x="1818068" y="56395"/>
                  <a:pt x="1834322" y="53505"/>
                </a:cubicBezTo>
                <a:cubicBezTo>
                  <a:pt x="1850577" y="50616"/>
                  <a:pt x="1867685" y="46930"/>
                  <a:pt x="1885646" y="42449"/>
                </a:cubicBezTo>
                <a:cubicBezTo>
                  <a:pt x="1903607" y="37968"/>
                  <a:pt x="1917026" y="34117"/>
                  <a:pt x="1925903" y="30898"/>
                </a:cubicBezTo>
                <a:cubicBezTo>
                  <a:pt x="1928122" y="30093"/>
                  <a:pt x="1930307" y="29625"/>
                  <a:pt x="1932459" y="29492"/>
                </a:cubicBezTo>
                <a:close/>
                <a:moveTo>
                  <a:pt x="244691" y="29345"/>
                </a:moveTo>
                <a:cubicBezTo>
                  <a:pt x="261610" y="28428"/>
                  <a:pt x="273788" y="31226"/>
                  <a:pt x="281225" y="37738"/>
                </a:cubicBezTo>
                <a:cubicBezTo>
                  <a:pt x="291141" y="46421"/>
                  <a:pt x="294332" y="52749"/>
                  <a:pt x="290797" y="56721"/>
                </a:cubicBezTo>
                <a:cubicBezTo>
                  <a:pt x="287262" y="60693"/>
                  <a:pt x="277364" y="62228"/>
                  <a:pt x="261102" y="61324"/>
                </a:cubicBezTo>
                <a:cubicBezTo>
                  <a:pt x="244841" y="60421"/>
                  <a:pt x="229550" y="60421"/>
                  <a:pt x="215231" y="61324"/>
                </a:cubicBezTo>
                <a:cubicBezTo>
                  <a:pt x="200913" y="62228"/>
                  <a:pt x="179729" y="63827"/>
                  <a:pt x="151679" y="66121"/>
                </a:cubicBezTo>
                <a:cubicBezTo>
                  <a:pt x="159767" y="74840"/>
                  <a:pt x="162689" y="80931"/>
                  <a:pt x="160445" y="84394"/>
                </a:cubicBezTo>
                <a:cubicBezTo>
                  <a:pt x="158201" y="87857"/>
                  <a:pt x="157078" y="102172"/>
                  <a:pt x="157078" y="127339"/>
                </a:cubicBezTo>
                <a:cubicBezTo>
                  <a:pt x="177269" y="127339"/>
                  <a:pt x="194869" y="129759"/>
                  <a:pt x="209875" y="134599"/>
                </a:cubicBezTo>
                <a:cubicBezTo>
                  <a:pt x="224883" y="139439"/>
                  <a:pt x="233555" y="149133"/>
                  <a:pt x="235892" y="163681"/>
                </a:cubicBezTo>
                <a:cubicBezTo>
                  <a:pt x="238230" y="178229"/>
                  <a:pt x="227883" y="179843"/>
                  <a:pt x="204853" y="168521"/>
                </a:cubicBezTo>
                <a:cubicBezTo>
                  <a:pt x="181822" y="157199"/>
                  <a:pt x="165898" y="148011"/>
                  <a:pt x="157078" y="140955"/>
                </a:cubicBezTo>
                <a:cubicBezTo>
                  <a:pt x="157925" y="208742"/>
                  <a:pt x="156924" y="254261"/>
                  <a:pt x="154078" y="277514"/>
                </a:cubicBezTo>
                <a:cubicBezTo>
                  <a:pt x="151231" y="300766"/>
                  <a:pt x="146804" y="312393"/>
                  <a:pt x="140795" y="312393"/>
                </a:cubicBezTo>
                <a:cubicBezTo>
                  <a:pt x="136335" y="312393"/>
                  <a:pt x="131607" y="307065"/>
                  <a:pt x="126609" y="296411"/>
                </a:cubicBezTo>
                <a:cubicBezTo>
                  <a:pt x="121611" y="285756"/>
                  <a:pt x="120038" y="276585"/>
                  <a:pt x="121887" y="268899"/>
                </a:cubicBezTo>
                <a:cubicBezTo>
                  <a:pt x="123737" y="261212"/>
                  <a:pt x="125537" y="253003"/>
                  <a:pt x="127287" y="244269"/>
                </a:cubicBezTo>
                <a:cubicBezTo>
                  <a:pt x="129036" y="235536"/>
                  <a:pt x="130363" y="205845"/>
                  <a:pt x="131266" y="155195"/>
                </a:cubicBezTo>
                <a:cubicBezTo>
                  <a:pt x="132169" y="104546"/>
                  <a:pt x="129452" y="75958"/>
                  <a:pt x="123114" y="69434"/>
                </a:cubicBezTo>
                <a:cubicBezTo>
                  <a:pt x="78487" y="76632"/>
                  <a:pt x="50513" y="81354"/>
                  <a:pt x="39191" y="83598"/>
                </a:cubicBezTo>
                <a:cubicBezTo>
                  <a:pt x="27870" y="85842"/>
                  <a:pt x="17215" y="81766"/>
                  <a:pt x="7227" y="71370"/>
                </a:cubicBezTo>
                <a:cubicBezTo>
                  <a:pt x="-2761" y="60973"/>
                  <a:pt x="-2396" y="56230"/>
                  <a:pt x="8324" y="57141"/>
                </a:cubicBezTo>
                <a:cubicBezTo>
                  <a:pt x="19043" y="58051"/>
                  <a:pt x="37542" y="57173"/>
                  <a:pt x="63820" y="54505"/>
                </a:cubicBezTo>
                <a:cubicBezTo>
                  <a:pt x="90099" y="51838"/>
                  <a:pt x="117037" y="48468"/>
                  <a:pt x="144635" y="44396"/>
                </a:cubicBezTo>
                <a:cubicBezTo>
                  <a:pt x="172232" y="40323"/>
                  <a:pt x="199418" y="36025"/>
                  <a:pt x="226191" y="31500"/>
                </a:cubicBezTo>
                <a:cubicBezTo>
                  <a:pt x="232884" y="30369"/>
                  <a:pt x="239051" y="29651"/>
                  <a:pt x="244691" y="29345"/>
                </a:cubicBezTo>
                <a:close/>
                <a:moveTo>
                  <a:pt x="4365095" y="28930"/>
                </a:moveTo>
                <a:cubicBezTo>
                  <a:pt x="4391080" y="25230"/>
                  <a:pt x="4411708" y="38050"/>
                  <a:pt x="4426981" y="67390"/>
                </a:cubicBezTo>
                <a:cubicBezTo>
                  <a:pt x="4436072" y="99354"/>
                  <a:pt x="4423632" y="131075"/>
                  <a:pt x="4389660" y="162552"/>
                </a:cubicBezTo>
                <a:cubicBezTo>
                  <a:pt x="4379536" y="177752"/>
                  <a:pt x="4374474" y="195749"/>
                  <a:pt x="4374474" y="216543"/>
                </a:cubicBezTo>
                <a:lnTo>
                  <a:pt x="4342036" y="216543"/>
                </a:lnTo>
                <a:cubicBezTo>
                  <a:pt x="4341061" y="180033"/>
                  <a:pt x="4356011" y="146785"/>
                  <a:pt x="4386885" y="116799"/>
                </a:cubicBezTo>
                <a:cubicBezTo>
                  <a:pt x="4393812" y="106446"/>
                  <a:pt x="4396837" y="95440"/>
                  <a:pt x="4395963" y="83781"/>
                </a:cubicBezTo>
                <a:cubicBezTo>
                  <a:pt x="4391245" y="67906"/>
                  <a:pt x="4382290" y="60421"/>
                  <a:pt x="4369096" y="61324"/>
                </a:cubicBezTo>
                <a:lnTo>
                  <a:pt x="4363805" y="61324"/>
                </a:lnTo>
                <a:cubicBezTo>
                  <a:pt x="4347529" y="62099"/>
                  <a:pt x="4339842" y="76044"/>
                  <a:pt x="4340746" y="103162"/>
                </a:cubicBezTo>
                <a:lnTo>
                  <a:pt x="4306932" y="103162"/>
                </a:lnTo>
                <a:cubicBezTo>
                  <a:pt x="4305971" y="66049"/>
                  <a:pt x="4317708" y="43263"/>
                  <a:pt x="4342144" y="34802"/>
                </a:cubicBezTo>
                <a:cubicBezTo>
                  <a:pt x="4346116" y="31819"/>
                  <a:pt x="4353767" y="29862"/>
                  <a:pt x="4365095" y="28930"/>
                </a:cubicBezTo>
                <a:close/>
                <a:moveTo>
                  <a:pt x="3425055" y="26822"/>
                </a:moveTo>
                <a:cubicBezTo>
                  <a:pt x="3432211" y="25416"/>
                  <a:pt x="3439632" y="28202"/>
                  <a:pt x="3447319" y="35178"/>
                </a:cubicBezTo>
                <a:cubicBezTo>
                  <a:pt x="3455005" y="42155"/>
                  <a:pt x="3453804" y="47350"/>
                  <a:pt x="3443716" y="50763"/>
                </a:cubicBezTo>
                <a:cubicBezTo>
                  <a:pt x="3433627" y="54176"/>
                  <a:pt x="3407632" y="58700"/>
                  <a:pt x="3365730" y="64336"/>
                </a:cubicBezTo>
                <a:cubicBezTo>
                  <a:pt x="3374721" y="72036"/>
                  <a:pt x="3375385" y="78472"/>
                  <a:pt x="3367720" y="83641"/>
                </a:cubicBezTo>
                <a:cubicBezTo>
                  <a:pt x="3360055" y="88811"/>
                  <a:pt x="3346794" y="102015"/>
                  <a:pt x="3327936" y="123252"/>
                </a:cubicBezTo>
                <a:cubicBezTo>
                  <a:pt x="3356244" y="119696"/>
                  <a:pt x="3380870" y="116358"/>
                  <a:pt x="3401813" y="113239"/>
                </a:cubicBezTo>
                <a:cubicBezTo>
                  <a:pt x="3422758" y="110120"/>
                  <a:pt x="3436822" y="107184"/>
                  <a:pt x="3444006" y="104431"/>
                </a:cubicBezTo>
                <a:cubicBezTo>
                  <a:pt x="3451190" y="101678"/>
                  <a:pt x="3458138" y="101771"/>
                  <a:pt x="3464849" y="104711"/>
                </a:cubicBezTo>
                <a:cubicBezTo>
                  <a:pt x="3471561" y="107650"/>
                  <a:pt x="3479663" y="113351"/>
                  <a:pt x="3489156" y="121811"/>
                </a:cubicBezTo>
                <a:cubicBezTo>
                  <a:pt x="3498650" y="130272"/>
                  <a:pt x="3500855" y="137274"/>
                  <a:pt x="3495771" y="142816"/>
                </a:cubicBezTo>
                <a:cubicBezTo>
                  <a:pt x="3490687" y="148359"/>
                  <a:pt x="3486848" y="157404"/>
                  <a:pt x="3484252" y="169951"/>
                </a:cubicBezTo>
                <a:cubicBezTo>
                  <a:pt x="3481657" y="182499"/>
                  <a:pt x="3479448" y="198313"/>
                  <a:pt x="3477627" y="217392"/>
                </a:cubicBezTo>
                <a:cubicBezTo>
                  <a:pt x="3475806" y="236472"/>
                  <a:pt x="3472074" y="252128"/>
                  <a:pt x="3466430" y="264360"/>
                </a:cubicBezTo>
                <a:cubicBezTo>
                  <a:pt x="3460788" y="276592"/>
                  <a:pt x="3453804" y="285179"/>
                  <a:pt x="3445479" y="290119"/>
                </a:cubicBezTo>
                <a:cubicBezTo>
                  <a:pt x="3437155" y="295059"/>
                  <a:pt x="3431674" y="291180"/>
                  <a:pt x="3429035" y="278482"/>
                </a:cubicBezTo>
                <a:cubicBezTo>
                  <a:pt x="3426397" y="265783"/>
                  <a:pt x="3424080" y="256774"/>
                  <a:pt x="3422087" y="251454"/>
                </a:cubicBezTo>
                <a:cubicBezTo>
                  <a:pt x="3411475" y="250680"/>
                  <a:pt x="3390464" y="251644"/>
                  <a:pt x="3359051" y="254347"/>
                </a:cubicBezTo>
                <a:cubicBezTo>
                  <a:pt x="3327639" y="257050"/>
                  <a:pt x="3301185" y="259226"/>
                  <a:pt x="3279689" y="260875"/>
                </a:cubicBezTo>
                <a:cubicBezTo>
                  <a:pt x="3272504" y="279016"/>
                  <a:pt x="3266352" y="282823"/>
                  <a:pt x="3261233" y="272297"/>
                </a:cubicBezTo>
                <a:cubicBezTo>
                  <a:pt x="3256113" y="261772"/>
                  <a:pt x="3253099" y="246991"/>
                  <a:pt x="3252188" y="227954"/>
                </a:cubicBezTo>
                <a:cubicBezTo>
                  <a:pt x="3251277" y="208917"/>
                  <a:pt x="3249510" y="192376"/>
                  <a:pt x="3246885" y="178330"/>
                </a:cubicBezTo>
                <a:cubicBezTo>
                  <a:pt x="3244261" y="164283"/>
                  <a:pt x="3240440" y="151366"/>
                  <a:pt x="3235420" y="139579"/>
                </a:cubicBezTo>
                <a:cubicBezTo>
                  <a:pt x="3230402" y="127791"/>
                  <a:pt x="3232165" y="122600"/>
                  <a:pt x="3240712" y="124005"/>
                </a:cubicBezTo>
                <a:cubicBezTo>
                  <a:pt x="3249259" y="125411"/>
                  <a:pt x="3255902" y="126762"/>
                  <a:pt x="3260641" y="128060"/>
                </a:cubicBezTo>
                <a:cubicBezTo>
                  <a:pt x="3265381" y="129358"/>
                  <a:pt x="3281431" y="128773"/>
                  <a:pt x="3308792" y="126307"/>
                </a:cubicBezTo>
                <a:cubicBezTo>
                  <a:pt x="3321498" y="106833"/>
                  <a:pt x="3328962" y="93310"/>
                  <a:pt x="3331184" y="85738"/>
                </a:cubicBezTo>
                <a:cubicBezTo>
                  <a:pt x="3333407" y="78167"/>
                  <a:pt x="3334518" y="72280"/>
                  <a:pt x="3334518" y="68079"/>
                </a:cubicBezTo>
                <a:cubicBezTo>
                  <a:pt x="3329901" y="68925"/>
                  <a:pt x="3324505" y="69810"/>
                  <a:pt x="3318332" y="70735"/>
                </a:cubicBezTo>
                <a:cubicBezTo>
                  <a:pt x="3312158" y="71660"/>
                  <a:pt x="3306770" y="71879"/>
                  <a:pt x="3302167" y="71391"/>
                </a:cubicBezTo>
                <a:cubicBezTo>
                  <a:pt x="3297564" y="70904"/>
                  <a:pt x="3291455" y="67057"/>
                  <a:pt x="3283840" y="59851"/>
                </a:cubicBezTo>
                <a:cubicBezTo>
                  <a:pt x="3276225" y="52645"/>
                  <a:pt x="3280994" y="49042"/>
                  <a:pt x="3298145" y="49042"/>
                </a:cubicBezTo>
                <a:cubicBezTo>
                  <a:pt x="3312241" y="49042"/>
                  <a:pt x="3330822" y="47045"/>
                  <a:pt x="3353888" y="43051"/>
                </a:cubicBezTo>
                <a:cubicBezTo>
                  <a:pt x="3376955" y="39057"/>
                  <a:pt x="3392794" y="35705"/>
                  <a:pt x="3401405" y="32995"/>
                </a:cubicBezTo>
                <a:cubicBezTo>
                  <a:pt x="3410016" y="30285"/>
                  <a:pt x="3417900" y="28227"/>
                  <a:pt x="3425055" y="26822"/>
                </a:cubicBezTo>
                <a:close/>
                <a:moveTo>
                  <a:pt x="567556" y="26822"/>
                </a:moveTo>
                <a:cubicBezTo>
                  <a:pt x="574711" y="25416"/>
                  <a:pt x="582133" y="28202"/>
                  <a:pt x="589819" y="35178"/>
                </a:cubicBezTo>
                <a:cubicBezTo>
                  <a:pt x="597505" y="42155"/>
                  <a:pt x="596304" y="47350"/>
                  <a:pt x="586216" y="50763"/>
                </a:cubicBezTo>
                <a:cubicBezTo>
                  <a:pt x="576128" y="54176"/>
                  <a:pt x="550133" y="58700"/>
                  <a:pt x="508230" y="64336"/>
                </a:cubicBezTo>
                <a:cubicBezTo>
                  <a:pt x="517222" y="72036"/>
                  <a:pt x="517885" y="78472"/>
                  <a:pt x="510220" y="83641"/>
                </a:cubicBezTo>
                <a:cubicBezTo>
                  <a:pt x="502555" y="88811"/>
                  <a:pt x="489294" y="102015"/>
                  <a:pt x="470437" y="123252"/>
                </a:cubicBezTo>
                <a:cubicBezTo>
                  <a:pt x="498744" y="119696"/>
                  <a:pt x="523370" y="116358"/>
                  <a:pt x="544314" y="113239"/>
                </a:cubicBezTo>
                <a:cubicBezTo>
                  <a:pt x="565258" y="110120"/>
                  <a:pt x="579322" y="107184"/>
                  <a:pt x="586506" y="104431"/>
                </a:cubicBezTo>
                <a:cubicBezTo>
                  <a:pt x="593691" y="101678"/>
                  <a:pt x="600638" y="101771"/>
                  <a:pt x="607350" y="104711"/>
                </a:cubicBezTo>
                <a:cubicBezTo>
                  <a:pt x="614061" y="107650"/>
                  <a:pt x="622163" y="113351"/>
                  <a:pt x="631656" y="121811"/>
                </a:cubicBezTo>
                <a:cubicBezTo>
                  <a:pt x="641150" y="130272"/>
                  <a:pt x="643354" y="137274"/>
                  <a:pt x="638271" y="142816"/>
                </a:cubicBezTo>
                <a:cubicBezTo>
                  <a:pt x="633187" y="148359"/>
                  <a:pt x="629348" y="157404"/>
                  <a:pt x="626752" y="169951"/>
                </a:cubicBezTo>
                <a:cubicBezTo>
                  <a:pt x="624157" y="182499"/>
                  <a:pt x="621948" y="198313"/>
                  <a:pt x="620127" y="217392"/>
                </a:cubicBezTo>
                <a:cubicBezTo>
                  <a:pt x="618306" y="236472"/>
                  <a:pt x="614574" y="252128"/>
                  <a:pt x="608931" y="264360"/>
                </a:cubicBezTo>
                <a:cubicBezTo>
                  <a:pt x="603288" y="276592"/>
                  <a:pt x="596304" y="285179"/>
                  <a:pt x="587980" y="290119"/>
                </a:cubicBezTo>
                <a:cubicBezTo>
                  <a:pt x="579655" y="295059"/>
                  <a:pt x="574174" y="291180"/>
                  <a:pt x="571535" y="278482"/>
                </a:cubicBezTo>
                <a:cubicBezTo>
                  <a:pt x="568897" y="265783"/>
                  <a:pt x="566581" y="256774"/>
                  <a:pt x="564587" y="251454"/>
                </a:cubicBezTo>
                <a:cubicBezTo>
                  <a:pt x="553975" y="250680"/>
                  <a:pt x="532964" y="251644"/>
                  <a:pt x="501551" y="254347"/>
                </a:cubicBezTo>
                <a:cubicBezTo>
                  <a:pt x="470139" y="257050"/>
                  <a:pt x="443685" y="259226"/>
                  <a:pt x="422189" y="260875"/>
                </a:cubicBezTo>
                <a:cubicBezTo>
                  <a:pt x="415005" y="279016"/>
                  <a:pt x="408853" y="282823"/>
                  <a:pt x="403733" y="272297"/>
                </a:cubicBezTo>
                <a:cubicBezTo>
                  <a:pt x="398614" y="261772"/>
                  <a:pt x="395599" y="246991"/>
                  <a:pt x="394688" y="227954"/>
                </a:cubicBezTo>
                <a:cubicBezTo>
                  <a:pt x="393778" y="208917"/>
                  <a:pt x="392010" y="192376"/>
                  <a:pt x="389386" y="178330"/>
                </a:cubicBezTo>
                <a:cubicBezTo>
                  <a:pt x="386761" y="164283"/>
                  <a:pt x="382940" y="151366"/>
                  <a:pt x="377921" y="139579"/>
                </a:cubicBezTo>
                <a:cubicBezTo>
                  <a:pt x="372902" y="127791"/>
                  <a:pt x="374666" y="122600"/>
                  <a:pt x="383212" y="124005"/>
                </a:cubicBezTo>
                <a:cubicBezTo>
                  <a:pt x="391759" y="125411"/>
                  <a:pt x="398402" y="126762"/>
                  <a:pt x="403142" y="128060"/>
                </a:cubicBezTo>
                <a:cubicBezTo>
                  <a:pt x="407881" y="129358"/>
                  <a:pt x="423931" y="128773"/>
                  <a:pt x="451292" y="126307"/>
                </a:cubicBezTo>
                <a:cubicBezTo>
                  <a:pt x="463998" y="106833"/>
                  <a:pt x="471462" y="93310"/>
                  <a:pt x="473685" y="85738"/>
                </a:cubicBezTo>
                <a:cubicBezTo>
                  <a:pt x="475907" y="78167"/>
                  <a:pt x="477019" y="72280"/>
                  <a:pt x="477019" y="68079"/>
                </a:cubicBezTo>
                <a:cubicBezTo>
                  <a:pt x="472401" y="68925"/>
                  <a:pt x="467006" y="69810"/>
                  <a:pt x="460832" y="70735"/>
                </a:cubicBezTo>
                <a:cubicBezTo>
                  <a:pt x="454659" y="71660"/>
                  <a:pt x="449270" y="71879"/>
                  <a:pt x="444667" y="71391"/>
                </a:cubicBezTo>
                <a:cubicBezTo>
                  <a:pt x="440064" y="70904"/>
                  <a:pt x="433955" y="67057"/>
                  <a:pt x="426340" y="59851"/>
                </a:cubicBezTo>
                <a:cubicBezTo>
                  <a:pt x="418726" y="52645"/>
                  <a:pt x="423494" y="49042"/>
                  <a:pt x="440645" y="49042"/>
                </a:cubicBezTo>
                <a:cubicBezTo>
                  <a:pt x="454741" y="49042"/>
                  <a:pt x="473323" y="47045"/>
                  <a:pt x="496389" y="43051"/>
                </a:cubicBezTo>
                <a:cubicBezTo>
                  <a:pt x="519455" y="39057"/>
                  <a:pt x="535294" y="35705"/>
                  <a:pt x="543905" y="32995"/>
                </a:cubicBezTo>
                <a:cubicBezTo>
                  <a:pt x="552516" y="30285"/>
                  <a:pt x="560400" y="28227"/>
                  <a:pt x="567556" y="26822"/>
                </a:cubicBezTo>
                <a:close/>
                <a:moveTo>
                  <a:pt x="939206" y="25508"/>
                </a:moveTo>
                <a:cubicBezTo>
                  <a:pt x="947543" y="25310"/>
                  <a:pt x="955478" y="28397"/>
                  <a:pt x="963012" y="34770"/>
                </a:cubicBezTo>
                <a:cubicBezTo>
                  <a:pt x="973057" y="43266"/>
                  <a:pt x="971605" y="48916"/>
                  <a:pt x="958656" y="51720"/>
                </a:cubicBezTo>
                <a:cubicBezTo>
                  <a:pt x="945707" y="54523"/>
                  <a:pt x="922483" y="57409"/>
                  <a:pt x="888984" y="60378"/>
                </a:cubicBezTo>
                <a:cubicBezTo>
                  <a:pt x="901589" y="66903"/>
                  <a:pt x="906967" y="72477"/>
                  <a:pt x="905117" y="77102"/>
                </a:cubicBezTo>
                <a:cubicBezTo>
                  <a:pt x="903267" y="81727"/>
                  <a:pt x="901489" y="90815"/>
                  <a:pt x="899782" y="104366"/>
                </a:cubicBezTo>
                <a:cubicBezTo>
                  <a:pt x="918468" y="101814"/>
                  <a:pt x="930489" y="99150"/>
                  <a:pt x="935845" y="96375"/>
                </a:cubicBezTo>
                <a:cubicBezTo>
                  <a:pt x="941201" y="93600"/>
                  <a:pt x="947883" y="93633"/>
                  <a:pt x="955892" y="96472"/>
                </a:cubicBezTo>
                <a:cubicBezTo>
                  <a:pt x="963901" y="99311"/>
                  <a:pt x="971849" y="103251"/>
                  <a:pt x="979736" y="108292"/>
                </a:cubicBezTo>
                <a:cubicBezTo>
                  <a:pt x="987623" y="113333"/>
                  <a:pt x="989757" y="120836"/>
                  <a:pt x="986136" y="130803"/>
                </a:cubicBezTo>
                <a:cubicBezTo>
                  <a:pt x="982515" y="140769"/>
                  <a:pt x="980478" y="163534"/>
                  <a:pt x="980027" y="199098"/>
                </a:cubicBezTo>
                <a:cubicBezTo>
                  <a:pt x="979575" y="234662"/>
                  <a:pt x="976732" y="258628"/>
                  <a:pt x="971498" y="270996"/>
                </a:cubicBezTo>
                <a:cubicBezTo>
                  <a:pt x="966264" y="283364"/>
                  <a:pt x="958552" y="292230"/>
                  <a:pt x="948364" y="297594"/>
                </a:cubicBezTo>
                <a:cubicBezTo>
                  <a:pt x="938175" y="302957"/>
                  <a:pt x="932281" y="301541"/>
                  <a:pt x="930682" y="293345"/>
                </a:cubicBezTo>
                <a:cubicBezTo>
                  <a:pt x="929083" y="285150"/>
                  <a:pt x="921709" y="275675"/>
                  <a:pt x="908559" y="264919"/>
                </a:cubicBezTo>
                <a:cubicBezTo>
                  <a:pt x="895409" y="254164"/>
                  <a:pt x="895448" y="250364"/>
                  <a:pt x="908677" y="253519"/>
                </a:cubicBezTo>
                <a:cubicBezTo>
                  <a:pt x="921906" y="256674"/>
                  <a:pt x="931395" y="258072"/>
                  <a:pt x="937146" y="257713"/>
                </a:cubicBezTo>
                <a:cubicBezTo>
                  <a:pt x="942896" y="257355"/>
                  <a:pt x="946854" y="248080"/>
                  <a:pt x="949020" y="229890"/>
                </a:cubicBezTo>
                <a:cubicBezTo>
                  <a:pt x="951185" y="211699"/>
                  <a:pt x="952268" y="192379"/>
                  <a:pt x="952268" y="171930"/>
                </a:cubicBezTo>
                <a:cubicBezTo>
                  <a:pt x="952268" y="151754"/>
                  <a:pt x="951282" y="138708"/>
                  <a:pt x="949310" y="132792"/>
                </a:cubicBezTo>
                <a:cubicBezTo>
                  <a:pt x="947338" y="126877"/>
                  <a:pt x="944140" y="123159"/>
                  <a:pt x="939716" y="121639"/>
                </a:cubicBezTo>
                <a:cubicBezTo>
                  <a:pt x="935292" y="120119"/>
                  <a:pt x="921788" y="121015"/>
                  <a:pt x="899202" y="124328"/>
                </a:cubicBezTo>
                <a:cubicBezTo>
                  <a:pt x="896850" y="137650"/>
                  <a:pt x="894348" y="148929"/>
                  <a:pt x="891695" y="158164"/>
                </a:cubicBezTo>
                <a:cubicBezTo>
                  <a:pt x="896398" y="159426"/>
                  <a:pt x="903049" y="161964"/>
                  <a:pt x="911645" y="165778"/>
                </a:cubicBezTo>
                <a:cubicBezTo>
                  <a:pt x="920242" y="169593"/>
                  <a:pt x="926939" y="174927"/>
                  <a:pt x="931736" y="181782"/>
                </a:cubicBezTo>
                <a:cubicBezTo>
                  <a:pt x="936533" y="188637"/>
                  <a:pt x="937418" y="195922"/>
                  <a:pt x="934393" y="203637"/>
                </a:cubicBezTo>
                <a:cubicBezTo>
                  <a:pt x="931367" y="211352"/>
                  <a:pt x="924541" y="210943"/>
                  <a:pt x="913915" y="202410"/>
                </a:cubicBezTo>
                <a:cubicBezTo>
                  <a:pt x="903289" y="193878"/>
                  <a:pt x="894319" y="183295"/>
                  <a:pt x="887005" y="170661"/>
                </a:cubicBezTo>
                <a:cubicBezTo>
                  <a:pt x="876021" y="196861"/>
                  <a:pt x="860756" y="215109"/>
                  <a:pt x="841210" y="225405"/>
                </a:cubicBezTo>
                <a:cubicBezTo>
                  <a:pt x="821664" y="235701"/>
                  <a:pt x="817799" y="234124"/>
                  <a:pt x="829616" y="220673"/>
                </a:cubicBezTo>
                <a:lnTo>
                  <a:pt x="845653" y="197030"/>
                </a:lnTo>
                <a:lnTo>
                  <a:pt x="844216" y="197522"/>
                </a:lnTo>
                <a:cubicBezTo>
                  <a:pt x="841696" y="197612"/>
                  <a:pt x="838722" y="196309"/>
                  <a:pt x="835295" y="193613"/>
                </a:cubicBezTo>
                <a:cubicBezTo>
                  <a:pt x="828440" y="188221"/>
                  <a:pt x="824109" y="182370"/>
                  <a:pt x="822302" y="176060"/>
                </a:cubicBezTo>
                <a:cubicBezTo>
                  <a:pt x="818631" y="189282"/>
                  <a:pt x="812135" y="201019"/>
                  <a:pt x="802814" y="211273"/>
                </a:cubicBezTo>
                <a:cubicBezTo>
                  <a:pt x="793493" y="221526"/>
                  <a:pt x="782329" y="229245"/>
                  <a:pt x="769322" y="234429"/>
                </a:cubicBezTo>
                <a:cubicBezTo>
                  <a:pt x="756316" y="239613"/>
                  <a:pt x="754606" y="237038"/>
                  <a:pt x="764192" y="226706"/>
                </a:cubicBezTo>
                <a:cubicBezTo>
                  <a:pt x="773779" y="216374"/>
                  <a:pt x="782781" y="203909"/>
                  <a:pt x="791198" y="189311"/>
                </a:cubicBezTo>
                <a:cubicBezTo>
                  <a:pt x="799616" y="174712"/>
                  <a:pt x="804714" y="156794"/>
                  <a:pt x="806492" y="135556"/>
                </a:cubicBezTo>
                <a:cubicBezTo>
                  <a:pt x="789686" y="137363"/>
                  <a:pt x="773546" y="139041"/>
                  <a:pt x="758073" y="140590"/>
                </a:cubicBezTo>
                <a:lnTo>
                  <a:pt x="758073" y="200281"/>
                </a:lnTo>
                <a:cubicBezTo>
                  <a:pt x="758073" y="213345"/>
                  <a:pt x="757599" y="226943"/>
                  <a:pt x="756653" y="241075"/>
                </a:cubicBezTo>
                <a:cubicBezTo>
                  <a:pt x="755706" y="255207"/>
                  <a:pt x="753222" y="265228"/>
                  <a:pt x="749200" y="271136"/>
                </a:cubicBezTo>
                <a:cubicBezTo>
                  <a:pt x="745177" y="277044"/>
                  <a:pt x="740223" y="275370"/>
                  <a:pt x="734336" y="266113"/>
                </a:cubicBezTo>
                <a:cubicBezTo>
                  <a:pt x="728449" y="256857"/>
                  <a:pt x="726635" y="247539"/>
                  <a:pt x="728894" y="238161"/>
                </a:cubicBezTo>
                <a:cubicBezTo>
                  <a:pt x="731152" y="228782"/>
                  <a:pt x="732726" y="210660"/>
                  <a:pt x="733615" y="183793"/>
                </a:cubicBezTo>
                <a:cubicBezTo>
                  <a:pt x="734504" y="156927"/>
                  <a:pt x="732249" y="138546"/>
                  <a:pt x="726850" y="128652"/>
                </a:cubicBezTo>
                <a:cubicBezTo>
                  <a:pt x="721451" y="118757"/>
                  <a:pt x="722839" y="114749"/>
                  <a:pt x="731013" y="116627"/>
                </a:cubicBezTo>
                <a:cubicBezTo>
                  <a:pt x="739186" y="118506"/>
                  <a:pt x="745389" y="120080"/>
                  <a:pt x="749619" y="121349"/>
                </a:cubicBezTo>
                <a:cubicBezTo>
                  <a:pt x="753849" y="122618"/>
                  <a:pt x="773288" y="121618"/>
                  <a:pt x="807933" y="118348"/>
                </a:cubicBezTo>
                <a:cubicBezTo>
                  <a:pt x="808780" y="94314"/>
                  <a:pt x="807876" y="78905"/>
                  <a:pt x="805223" y="72122"/>
                </a:cubicBezTo>
                <a:cubicBezTo>
                  <a:pt x="791342" y="73901"/>
                  <a:pt x="780920" y="75019"/>
                  <a:pt x="773958" y="75478"/>
                </a:cubicBezTo>
                <a:cubicBezTo>
                  <a:pt x="766996" y="75937"/>
                  <a:pt x="758980" y="72097"/>
                  <a:pt x="749909" y="63959"/>
                </a:cubicBezTo>
                <a:cubicBezTo>
                  <a:pt x="740839" y="55821"/>
                  <a:pt x="743532" y="51752"/>
                  <a:pt x="757986" y="51752"/>
                </a:cubicBezTo>
                <a:cubicBezTo>
                  <a:pt x="770419" y="51752"/>
                  <a:pt x="790417" y="49974"/>
                  <a:pt x="817979" y="46418"/>
                </a:cubicBezTo>
                <a:cubicBezTo>
                  <a:pt x="845541" y="42861"/>
                  <a:pt x="868356" y="39498"/>
                  <a:pt x="886425" y="36329"/>
                </a:cubicBezTo>
                <a:cubicBezTo>
                  <a:pt x="904493" y="33160"/>
                  <a:pt x="919264" y="29984"/>
                  <a:pt x="930736" y="26800"/>
                </a:cubicBezTo>
                <a:cubicBezTo>
                  <a:pt x="933604" y="26004"/>
                  <a:pt x="936427" y="25573"/>
                  <a:pt x="939206" y="25508"/>
                </a:cubicBezTo>
                <a:close/>
                <a:moveTo>
                  <a:pt x="2658674" y="17968"/>
                </a:moveTo>
                <a:cubicBezTo>
                  <a:pt x="2661937" y="17858"/>
                  <a:pt x="2665803" y="18648"/>
                  <a:pt x="2670274" y="20336"/>
                </a:cubicBezTo>
                <a:cubicBezTo>
                  <a:pt x="2679215" y="23713"/>
                  <a:pt x="2685944" y="27811"/>
                  <a:pt x="2690461" y="32630"/>
                </a:cubicBezTo>
                <a:lnTo>
                  <a:pt x="2691536" y="44627"/>
                </a:lnTo>
                <a:lnTo>
                  <a:pt x="2693213" y="42985"/>
                </a:lnTo>
                <a:cubicBezTo>
                  <a:pt x="2694302" y="42656"/>
                  <a:pt x="2695797" y="42668"/>
                  <a:pt x="2697699" y="43019"/>
                </a:cubicBezTo>
                <a:cubicBezTo>
                  <a:pt x="2705307" y="44424"/>
                  <a:pt x="2710326" y="45324"/>
                  <a:pt x="2712756" y="45719"/>
                </a:cubicBezTo>
                <a:cubicBezTo>
                  <a:pt x="2715187" y="46113"/>
                  <a:pt x="2719471" y="45901"/>
                  <a:pt x="2725609" y="45084"/>
                </a:cubicBezTo>
                <a:cubicBezTo>
                  <a:pt x="2731747" y="44267"/>
                  <a:pt x="2738167" y="42603"/>
                  <a:pt x="2744871" y="40094"/>
                </a:cubicBezTo>
                <a:cubicBezTo>
                  <a:pt x="2751576" y="37584"/>
                  <a:pt x="2756548" y="34393"/>
                  <a:pt x="2759789" y="30521"/>
                </a:cubicBezTo>
                <a:cubicBezTo>
                  <a:pt x="2763030" y="26650"/>
                  <a:pt x="2768726" y="26657"/>
                  <a:pt x="2776879" y="30543"/>
                </a:cubicBezTo>
                <a:cubicBezTo>
                  <a:pt x="2785031" y="34429"/>
                  <a:pt x="2792018" y="39481"/>
                  <a:pt x="2797840" y="45697"/>
                </a:cubicBezTo>
                <a:cubicBezTo>
                  <a:pt x="2803662" y="51913"/>
                  <a:pt x="2802049" y="56868"/>
                  <a:pt x="2793001" y="60561"/>
                </a:cubicBezTo>
                <a:cubicBezTo>
                  <a:pt x="2783952" y="64253"/>
                  <a:pt x="2770028" y="80146"/>
                  <a:pt x="2751228" y="108238"/>
                </a:cubicBezTo>
                <a:cubicBezTo>
                  <a:pt x="2772437" y="123668"/>
                  <a:pt x="2787637" y="140210"/>
                  <a:pt x="2796829" y="157863"/>
                </a:cubicBezTo>
                <a:cubicBezTo>
                  <a:pt x="2806022" y="175515"/>
                  <a:pt x="2805950" y="193534"/>
                  <a:pt x="2796614" y="211918"/>
                </a:cubicBezTo>
                <a:cubicBezTo>
                  <a:pt x="2787279" y="230302"/>
                  <a:pt x="2778653" y="233665"/>
                  <a:pt x="2770737" y="222006"/>
                </a:cubicBezTo>
                <a:cubicBezTo>
                  <a:pt x="2762822" y="210348"/>
                  <a:pt x="2752389" y="199073"/>
                  <a:pt x="2739440" y="188181"/>
                </a:cubicBezTo>
                <a:cubicBezTo>
                  <a:pt x="2726491" y="177290"/>
                  <a:pt x="2727219" y="173418"/>
                  <a:pt x="2741623" y="176566"/>
                </a:cubicBezTo>
                <a:cubicBezTo>
                  <a:pt x="2756028" y="179713"/>
                  <a:pt x="2764353" y="181230"/>
                  <a:pt x="2766597" y="181115"/>
                </a:cubicBezTo>
                <a:cubicBezTo>
                  <a:pt x="2768841" y="181001"/>
                  <a:pt x="2768873" y="176118"/>
                  <a:pt x="2766694" y="166467"/>
                </a:cubicBezTo>
                <a:cubicBezTo>
                  <a:pt x="2764514" y="156816"/>
                  <a:pt x="2760201" y="147262"/>
                  <a:pt x="2753755" y="137804"/>
                </a:cubicBezTo>
                <a:cubicBezTo>
                  <a:pt x="2747309" y="128347"/>
                  <a:pt x="2741652" y="121783"/>
                  <a:pt x="2736783" y="118111"/>
                </a:cubicBezTo>
                <a:cubicBezTo>
                  <a:pt x="2731915" y="114440"/>
                  <a:pt x="2730832" y="110042"/>
                  <a:pt x="2733535" y="104915"/>
                </a:cubicBezTo>
                <a:cubicBezTo>
                  <a:pt x="2736239" y="99788"/>
                  <a:pt x="2740512" y="90299"/>
                  <a:pt x="2746356" y="76446"/>
                </a:cubicBezTo>
                <a:cubicBezTo>
                  <a:pt x="2752199" y="62593"/>
                  <a:pt x="2755139" y="55710"/>
                  <a:pt x="2755175" y="55796"/>
                </a:cubicBezTo>
                <a:cubicBezTo>
                  <a:pt x="2755211" y="55882"/>
                  <a:pt x="2752902" y="56588"/>
                  <a:pt x="2748248" y="57915"/>
                </a:cubicBezTo>
                <a:cubicBezTo>
                  <a:pt x="2743595" y="59241"/>
                  <a:pt x="2736493" y="61009"/>
                  <a:pt x="2726942" y="63217"/>
                </a:cubicBezTo>
                <a:lnTo>
                  <a:pt x="2726942" y="154378"/>
                </a:lnTo>
                <a:cubicBezTo>
                  <a:pt x="2726942" y="200037"/>
                  <a:pt x="2726473" y="236601"/>
                  <a:pt x="2725534" y="264070"/>
                </a:cubicBezTo>
                <a:cubicBezTo>
                  <a:pt x="2724594" y="291538"/>
                  <a:pt x="2720934" y="309994"/>
                  <a:pt x="2714553" y="319437"/>
                </a:cubicBezTo>
                <a:cubicBezTo>
                  <a:pt x="2708171" y="328880"/>
                  <a:pt x="2703887" y="321083"/>
                  <a:pt x="2701700" y="296045"/>
                </a:cubicBezTo>
                <a:cubicBezTo>
                  <a:pt x="2699513" y="271007"/>
                  <a:pt x="2698871" y="243162"/>
                  <a:pt x="2699775" y="212510"/>
                </a:cubicBezTo>
                <a:cubicBezTo>
                  <a:pt x="2700678" y="181857"/>
                  <a:pt x="2701356" y="150330"/>
                  <a:pt x="2701808" y="117929"/>
                </a:cubicBezTo>
                <a:cubicBezTo>
                  <a:pt x="2702259" y="85527"/>
                  <a:pt x="2699786" y="64590"/>
                  <a:pt x="2694387" y="55119"/>
                </a:cubicBezTo>
                <a:cubicBezTo>
                  <a:pt x="2693037" y="52751"/>
                  <a:pt x="2692093" y="50723"/>
                  <a:pt x="2691557" y="49034"/>
                </a:cubicBezTo>
                <a:lnTo>
                  <a:pt x="2691445" y="47886"/>
                </a:lnTo>
                <a:lnTo>
                  <a:pt x="2689301" y="51942"/>
                </a:lnTo>
                <a:cubicBezTo>
                  <a:pt x="2687088" y="57586"/>
                  <a:pt x="2685653" y="66137"/>
                  <a:pt x="2684997" y="77597"/>
                </a:cubicBezTo>
                <a:cubicBezTo>
                  <a:pt x="2684123" y="92876"/>
                  <a:pt x="2683456" y="110931"/>
                  <a:pt x="2682997" y="131760"/>
                </a:cubicBezTo>
                <a:cubicBezTo>
                  <a:pt x="2682538" y="152589"/>
                  <a:pt x="2680918" y="170650"/>
                  <a:pt x="2678136" y="185944"/>
                </a:cubicBezTo>
                <a:cubicBezTo>
                  <a:pt x="2675354" y="201238"/>
                  <a:pt x="2669047" y="213987"/>
                  <a:pt x="2659217" y="224190"/>
                </a:cubicBezTo>
                <a:cubicBezTo>
                  <a:pt x="2649387" y="234393"/>
                  <a:pt x="2642335" y="234522"/>
                  <a:pt x="2638062" y="224577"/>
                </a:cubicBezTo>
                <a:cubicBezTo>
                  <a:pt x="2633789" y="214632"/>
                  <a:pt x="2627482" y="205608"/>
                  <a:pt x="2619144" y="197506"/>
                </a:cubicBezTo>
                <a:cubicBezTo>
                  <a:pt x="2610805" y="189404"/>
                  <a:pt x="2612569" y="186475"/>
                  <a:pt x="2624435" y="188719"/>
                </a:cubicBezTo>
                <a:cubicBezTo>
                  <a:pt x="2636301" y="190963"/>
                  <a:pt x="2642877" y="191885"/>
                  <a:pt x="2644160" y="191483"/>
                </a:cubicBezTo>
                <a:cubicBezTo>
                  <a:pt x="2645443" y="191082"/>
                  <a:pt x="2647161" y="186798"/>
                  <a:pt x="2649312" y="178631"/>
                </a:cubicBezTo>
                <a:cubicBezTo>
                  <a:pt x="2651463" y="170464"/>
                  <a:pt x="2653438" y="158261"/>
                  <a:pt x="2655238" y="142020"/>
                </a:cubicBezTo>
                <a:cubicBezTo>
                  <a:pt x="2657038" y="125780"/>
                  <a:pt x="2658163" y="106661"/>
                  <a:pt x="2658615" y="84663"/>
                </a:cubicBezTo>
                <a:cubicBezTo>
                  <a:pt x="2659067" y="62665"/>
                  <a:pt x="2658525" y="50350"/>
                  <a:pt x="2656991" y="47719"/>
                </a:cubicBezTo>
                <a:cubicBezTo>
                  <a:pt x="2655457" y="45088"/>
                  <a:pt x="2652287" y="44428"/>
                  <a:pt x="2647483" y="45740"/>
                </a:cubicBezTo>
                <a:cubicBezTo>
                  <a:pt x="2642679" y="47052"/>
                  <a:pt x="2636771" y="48511"/>
                  <a:pt x="2629759" y="50117"/>
                </a:cubicBezTo>
                <a:cubicBezTo>
                  <a:pt x="2635151" y="54778"/>
                  <a:pt x="2636925" y="59331"/>
                  <a:pt x="2635083" y="63776"/>
                </a:cubicBezTo>
                <a:cubicBezTo>
                  <a:pt x="2633240" y="68222"/>
                  <a:pt x="2631910" y="72753"/>
                  <a:pt x="2631092" y="77371"/>
                </a:cubicBezTo>
                <a:cubicBezTo>
                  <a:pt x="2634706" y="76568"/>
                  <a:pt x="2638596" y="75690"/>
                  <a:pt x="2642762" y="74736"/>
                </a:cubicBezTo>
                <a:cubicBezTo>
                  <a:pt x="2646928" y="73782"/>
                  <a:pt x="2650524" y="75259"/>
                  <a:pt x="2653549" y="79167"/>
                </a:cubicBezTo>
                <a:cubicBezTo>
                  <a:pt x="2656575" y="83075"/>
                  <a:pt x="2655675" y="87104"/>
                  <a:pt x="2650850" y="91256"/>
                </a:cubicBezTo>
                <a:cubicBezTo>
                  <a:pt x="2646024" y="95407"/>
                  <a:pt x="2638872" y="98673"/>
                  <a:pt x="2629393" y="101054"/>
                </a:cubicBezTo>
                <a:cubicBezTo>
                  <a:pt x="2628676" y="108152"/>
                  <a:pt x="2627443" y="115100"/>
                  <a:pt x="2625693" y="121897"/>
                </a:cubicBezTo>
                <a:cubicBezTo>
                  <a:pt x="2626497" y="121137"/>
                  <a:pt x="2629777" y="119599"/>
                  <a:pt x="2635534" y="117283"/>
                </a:cubicBezTo>
                <a:cubicBezTo>
                  <a:pt x="2641292" y="114967"/>
                  <a:pt x="2646268" y="115935"/>
                  <a:pt x="2650463" y="120187"/>
                </a:cubicBezTo>
                <a:cubicBezTo>
                  <a:pt x="2654657" y="124439"/>
                  <a:pt x="2654607" y="128677"/>
                  <a:pt x="2650312" y="132900"/>
                </a:cubicBezTo>
                <a:cubicBezTo>
                  <a:pt x="2646017" y="137123"/>
                  <a:pt x="2636757" y="141321"/>
                  <a:pt x="2622531" y="145494"/>
                </a:cubicBezTo>
                <a:cubicBezTo>
                  <a:pt x="2620050" y="161240"/>
                  <a:pt x="2613705" y="178853"/>
                  <a:pt x="2603495" y="198334"/>
                </a:cubicBezTo>
                <a:cubicBezTo>
                  <a:pt x="2593285" y="217815"/>
                  <a:pt x="2580235" y="232019"/>
                  <a:pt x="2564346" y="240946"/>
                </a:cubicBezTo>
                <a:cubicBezTo>
                  <a:pt x="2548457" y="249873"/>
                  <a:pt x="2545076" y="248511"/>
                  <a:pt x="2554204" y="236859"/>
                </a:cubicBezTo>
                <a:cubicBezTo>
                  <a:pt x="2563332" y="225208"/>
                  <a:pt x="2571444" y="212513"/>
                  <a:pt x="2578543" y="198775"/>
                </a:cubicBezTo>
                <a:cubicBezTo>
                  <a:pt x="2585641" y="185037"/>
                  <a:pt x="2591858" y="169363"/>
                  <a:pt x="2597192" y="151754"/>
                </a:cubicBezTo>
                <a:cubicBezTo>
                  <a:pt x="2596016" y="153561"/>
                  <a:pt x="2593794" y="154464"/>
                  <a:pt x="2590524" y="154464"/>
                </a:cubicBezTo>
                <a:cubicBezTo>
                  <a:pt x="2586824" y="154464"/>
                  <a:pt x="2582511" y="152073"/>
                  <a:pt x="2577586" y="147290"/>
                </a:cubicBezTo>
                <a:cubicBezTo>
                  <a:pt x="2572660" y="142508"/>
                  <a:pt x="2573043" y="139167"/>
                  <a:pt x="2578736" y="137266"/>
                </a:cubicBezTo>
                <a:cubicBezTo>
                  <a:pt x="2584429" y="135366"/>
                  <a:pt x="2591592" y="132853"/>
                  <a:pt x="2600225" y="129727"/>
                </a:cubicBezTo>
                <a:cubicBezTo>
                  <a:pt x="2601803" y="122557"/>
                  <a:pt x="2603043" y="114154"/>
                  <a:pt x="2603946" y="104517"/>
                </a:cubicBezTo>
                <a:cubicBezTo>
                  <a:pt x="2597034" y="106324"/>
                  <a:pt x="2590807" y="104807"/>
                  <a:pt x="2585265" y="99968"/>
                </a:cubicBezTo>
                <a:cubicBezTo>
                  <a:pt x="2579722" y="95128"/>
                  <a:pt x="2580317" y="91765"/>
                  <a:pt x="2587050" y="89879"/>
                </a:cubicBezTo>
                <a:cubicBezTo>
                  <a:pt x="2593783" y="87993"/>
                  <a:pt x="2599917" y="86011"/>
                  <a:pt x="2605452" y="83932"/>
                </a:cubicBezTo>
                <a:cubicBezTo>
                  <a:pt x="2607144" y="70007"/>
                  <a:pt x="2607324" y="60478"/>
                  <a:pt x="2605990" y="55344"/>
                </a:cubicBezTo>
                <a:cubicBezTo>
                  <a:pt x="2602362" y="54613"/>
                  <a:pt x="2598641" y="51580"/>
                  <a:pt x="2594826" y="46246"/>
                </a:cubicBezTo>
                <a:cubicBezTo>
                  <a:pt x="2591012" y="40911"/>
                  <a:pt x="2593177" y="38244"/>
                  <a:pt x="2601322" y="38244"/>
                </a:cubicBezTo>
                <a:cubicBezTo>
                  <a:pt x="2607058" y="38244"/>
                  <a:pt x="2615695" y="36322"/>
                  <a:pt x="2627231" y="32479"/>
                </a:cubicBezTo>
                <a:cubicBezTo>
                  <a:pt x="2638768" y="28636"/>
                  <a:pt x="2646591" y="24807"/>
                  <a:pt x="2650699" y="20992"/>
                </a:cubicBezTo>
                <a:cubicBezTo>
                  <a:pt x="2652753" y="19085"/>
                  <a:pt x="2655412" y="18077"/>
                  <a:pt x="2658674" y="17968"/>
                </a:cubicBezTo>
                <a:close/>
                <a:moveTo>
                  <a:pt x="3671897" y="15763"/>
                </a:moveTo>
                <a:cubicBezTo>
                  <a:pt x="3674356" y="15553"/>
                  <a:pt x="3677744" y="16404"/>
                  <a:pt x="3682061" y="18314"/>
                </a:cubicBezTo>
                <a:cubicBezTo>
                  <a:pt x="3690694" y="22136"/>
                  <a:pt x="3697742" y="26901"/>
                  <a:pt x="3703205" y="32608"/>
                </a:cubicBezTo>
                <a:cubicBezTo>
                  <a:pt x="3708669" y="38315"/>
                  <a:pt x="3706651" y="42037"/>
                  <a:pt x="3697150" y="43772"/>
                </a:cubicBezTo>
                <a:cubicBezTo>
                  <a:pt x="3687650" y="45507"/>
                  <a:pt x="3674403" y="50820"/>
                  <a:pt x="3657410" y="59711"/>
                </a:cubicBezTo>
                <a:cubicBezTo>
                  <a:pt x="3667305" y="67612"/>
                  <a:pt x="3671560" y="73818"/>
                  <a:pt x="3670176" y="78328"/>
                </a:cubicBezTo>
                <a:cubicBezTo>
                  <a:pt x="3668793" y="82838"/>
                  <a:pt x="3667685" y="88814"/>
                  <a:pt x="3666853" y="96257"/>
                </a:cubicBezTo>
                <a:cubicBezTo>
                  <a:pt x="3671858" y="94694"/>
                  <a:pt x="3677218" y="92503"/>
                  <a:pt x="3682932" y="89686"/>
                </a:cubicBezTo>
                <a:cubicBezTo>
                  <a:pt x="3688647" y="86868"/>
                  <a:pt x="3694820" y="88183"/>
                  <a:pt x="3701452" y="93633"/>
                </a:cubicBezTo>
                <a:cubicBezTo>
                  <a:pt x="3708085" y="99082"/>
                  <a:pt x="3706891" y="103796"/>
                  <a:pt x="3697871" y="107776"/>
                </a:cubicBezTo>
                <a:cubicBezTo>
                  <a:pt x="3688851" y="111755"/>
                  <a:pt x="3678454" y="115308"/>
                  <a:pt x="3666681" y="118434"/>
                </a:cubicBezTo>
                <a:lnTo>
                  <a:pt x="3665498" y="154679"/>
                </a:lnTo>
                <a:cubicBezTo>
                  <a:pt x="3675349" y="155425"/>
                  <a:pt x="3684112" y="157615"/>
                  <a:pt x="3691783" y="161250"/>
                </a:cubicBezTo>
                <a:cubicBezTo>
                  <a:pt x="3699455" y="164886"/>
                  <a:pt x="3702417" y="170736"/>
                  <a:pt x="3700667" y="178803"/>
                </a:cubicBezTo>
                <a:cubicBezTo>
                  <a:pt x="3698918" y="186869"/>
                  <a:pt x="3693794" y="189225"/>
                  <a:pt x="3685298" y="185869"/>
                </a:cubicBezTo>
                <a:cubicBezTo>
                  <a:pt x="3676801" y="182513"/>
                  <a:pt x="3670201" y="176992"/>
                  <a:pt x="3665498" y="169306"/>
                </a:cubicBezTo>
                <a:cubicBezTo>
                  <a:pt x="3665498" y="188995"/>
                  <a:pt x="3665265" y="210251"/>
                  <a:pt x="3664799" y="233073"/>
                </a:cubicBezTo>
                <a:cubicBezTo>
                  <a:pt x="3664333" y="255896"/>
                  <a:pt x="3661666" y="273022"/>
                  <a:pt x="3656797" y="284451"/>
                </a:cubicBezTo>
                <a:cubicBezTo>
                  <a:pt x="3651928" y="295880"/>
                  <a:pt x="3646512" y="295349"/>
                  <a:pt x="3640546" y="282859"/>
                </a:cubicBezTo>
                <a:cubicBezTo>
                  <a:pt x="3634580" y="270369"/>
                  <a:pt x="3632724" y="259951"/>
                  <a:pt x="3634975" y="251605"/>
                </a:cubicBezTo>
                <a:cubicBezTo>
                  <a:pt x="3637226" y="243259"/>
                  <a:pt x="3639026" y="231026"/>
                  <a:pt x="3640374" y="214908"/>
                </a:cubicBezTo>
                <a:cubicBezTo>
                  <a:pt x="3641722" y="198790"/>
                  <a:pt x="3642847" y="179990"/>
                  <a:pt x="3643751" y="158508"/>
                </a:cubicBezTo>
                <a:cubicBezTo>
                  <a:pt x="3641629" y="170754"/>
                  <a:pt x="3633691" y="185356"/>
                  <a:pt x="3619939" y="202314"/>
                </a:cubicBezTo>
                <a:cubicBezTo>
                  <a:pt x="3606187" y="219271"/>
                  <a:pt x="3590746" y="232407"/>
                  <a:pt x="3573616" y="241721"/>
                </a:cubicBezTo>
                <a:cubicBezTo>
                  <a:pt x="3556487" y="251034"/>
                  <a:pt x="3553877" y="248693"/>
                  <a:pt x="3565787" y="234697"/>
                </a:cubicBezTo>
                <a:cubicBezTo>
                  <a:pt x="3577696" y="220701"/>
                  <a:pt x="3590768" y="203920"/>
                  <a:pt x="3605000" y="184353"/>
                </a:cubicBezTo>
                <a:cubicBezTo>
                  <a:pt x="3619233" y="164785"/>
                  <a:pt x="3630802" y="145372"/>
                  <a:pt x="3639707" y="126113"/>
                </a:cubicBezTo>
                <a:cubicBezTo>
                  <a:pt x="3623718" y="132194"/>
                  <a:pt x="3612048" y="136865"/>
                  <a:pt x="3604699" y="140127"/>
                </a:cubicBezTo>
                <a:cubicBezTo>
                  <a:pt x="3597350" y="143390"/>
                  <a:pt x="3588071" y="141379"/>
                  <a:pt x="3576864" y="134094"/>
                </a:cubicBezTo>
                <a:cubicBezTo>
                  <a:pt x="3565658" y="126809"/>
                  <a:pt x="3566859" y="122302"/>
                  <a:pt x="3580467" y="120574"/>
                </a:cubicBezTo>
                <a:cubicBezTo>
                  <a:pt x="3594076" y="118846"/>
                  <a:pt x="3615171" y="113365"/>
                  <a:pt x="3643751" y="104130"/>
                </a:cubicBezTo>
                <a:cubicBezTo>
                  <a:pt x="3643751" y="93073"/>
                  <a:pt x="3643307" y="84437"/>
                  <a:pt x="3642417" y="78221"/>
                </a:cubicBezTo>
                <a:cubicBezTo>
                  <a:pt x="3641528" y="72004"/>
                  <a:pt x="3641119" y="68623"/>
                  <a:pt x="3641191" y="68079"/>
                </a:cubicBezTo>
                <a:cubicBezTo>
                  <a:pt x="3632730" y="71649"/>
                  <a:pt x="3624069" y="73890"/>
                  <a:pt x="3615207" y="74800"/>
                </a:cubicBezTo>
                <a:cubicBezTo>
                  <a:pt x="3606344" y="75711"/>
                  <a:pt x="3608635" y="71341"/>
                  <a:pt x="3622079" y="61690"/>
                </a:cubicBezTo>
                <a:cubicBezTo>
                  <a:pt x="3635523" y="52039"/>
                  <a:pt x="3646121" y="43772"/>
                  <a:pt x="3653871" y="36889"/>
                </a:cubicBezTo>
                <a:cubicBezTo>
                  <a:pt x="3661623" y="30005"/>
                  <a:pt x="3666100" y="24233"/>
                  <a:pt x="3667305" y="19573"/>
                </a:cubicBezTo>
                <a:cubicBezTo>
                  <a:pt x="3667907" y="17242"/>
                  <a:pt x="3669438" y="15972"/>
                  <a:pt x="3671897" y="15763"/>
                </a:cubicBezTo>
                <a:close/>
                <a:moveTo>
                  <a:pt x="1647353" y="11684"/>
                </a:moveTo>
                <a:cubicBezTo>
                  <a:pt x="1651763" y="11960"/>
                  <a:pt x="1656454" y="13292"/>
                  <a:pt x="1661426" y="15679"/>
                </a:cubicBezTo>
                <a:cubicBezTo>
                  <a:pt x="1671371" y="20455"/>
                  <a:pt x="1679477" y="26313"/>
                  <a:pt x="1685744" y="33253"/>
                </a:cubicBezTo>
                <a:cubicBezTo>
                  <a:pt x="1692010" y="40194"/>
                  <a:pt x="1693563" y="46988"/>
                  <a:pt x="1690401" y="53634"/>
                </a:cubicBezTo>
                <a:cubicBezTo>
                  <a:pt x="1687239" y="60281"/>
                  <a:pt x="1686328" y="85441"/>
                  <a:pt x="1687669" y="129114"/>
                </a:cubicBezTo>
                <a:cubicBezTo>
                  <a:pt x="1689010" y="172787"/>
                  <a:pt x="1690817" y="205737"/>
                  <a:pt x="1693090" y="227965"/>
                </a:cubicBezTo>
                <a:cubicBezTo>
                  <a:pt x="1695363" y="250192"/>
                  <a:pt x="1695323" y="268347"/>
                  <a:pt x="1692971" y="282429"/>
                </a:cubicBezTo>
                <a:cubicBezTo>
                  <a:pt x="1690620" y="296511"/>
                  <a:pt x="1686404" y="305925"/>
                  <a:pt x="1680323" y="310672"/>
                </a:cubicBezTo>
                <a:cubicBezTo>
                  <a:pt x="1674243" y="315418"/>
                  <a:pt x="1670023" y="313748"/>
                  <a:pt x="1667664" y="305660"/>
                </a:cubicBezTo>
                <a:cubicBezTo>
                  <a:pt x="1665306" y="297572"/>
                  <a:pt x="1660985" y="287634"/>
                  <a:pt x="1654705" y="275847"/>
                </a:cubicBezTo>
                <a:cubicBezTo>
                  <a:pt x="1629380" y="275015"/>
                  <a:pt x="1572585" y="276779"/>
                  <a:pt x="1484321" y="281138"/>
                </a:cubicBezTo>
                <a:cubicBezTo>
                  <a:pt x="1483088" y="298375"/>
                  <a:pt x="1477624" y="300365"/>
                  <a:pt x="1467931" y="287107"/>
                </a:cubicBezTo>
                <a:cubicBezTo>
                  <a:pt x="1458237" y="273850"/>
                  <a:pt x="1455189" y="260298"/>
                  <a:pt x="1458789" y="246453"/>
                </a:cubicBezTo>
                <a:cubicBezTo>
                  <a:pt x="1462388" y="232607"/>
                  <a:pt x="1464862" y="212674"/>
                  <a:pt x="1466210" y="186654"/>
                </a:cubicBezTo>
                <a:cubicBezTo>
                  <a:pt x="1467558" y="160634"/>
                  <a:pt x="1468232" y="132330"/>
                  <a:pt x="1468232" y="101742"/>
                </a:cubicBezTo>
                <a:cubicBezTo>
                  <a:pt x="1468232" y="72058"/>
                  <a:pt x="1465532" y="52706"/>
                  <a:pt x="1460133" y="43686"/>
                </a:cubicBezTo>
                <a:cubicBezTo>
                  <a:pt x="1454734" y="34666"/>
                  <a:pt x="1455211" y="30156"/>
                  <a:pt x="1461564" y="30156"/>
                </a:cubicBezTo>
                <a:cubicBezTo>
                  <a:pt x="1466568" y="30156"/>
                  <a:pt x="1471982" y="30826"/>
                  <a:pt x="1477804" y="32167"/>
                </a:cubicBezTo>
                <a:cubicBezTo>
                  <a:pt x="1483626" y="33508"/>
                  <a:pt x="1493922" y="33970"/>
                  <a:pt x="1508692" y="33554"/>
                </a:cubicBezTo>
                <a:cubicBezTo>
                  <a:pt x="1523463" y="33139"/>
                  <a:pt x="1546278" y="30697"/>
                  <a:pt x="1577138" y="26230"/>
                </a:cubicBezTo>
                <a:cubicBezTo>
                  <a:pt x="1607999" y="21763"/>
                  <a:pt x="1627275" y="17694"/>
                  <a:pt x="1634969" y="14023"/>
                </a:cubicBezTo>
                <a:cubicBezTo>
                  <a:pt x="1638816" y="12188"/>
                  <a:pt x="1642944" y="11408"/>
                  <a:pt x="1647353" y="11684"/>
                </a:cubicBezTo>
                <a:close/>
                <a:moveTo>
                  <a:pt x="2035024" y="10646"/>
                </a:moveTo>
                <a:cubicBezTo>
                  <a:pt x="2039255" y="11894"/>
                  <a:pt x="2045442" y="15651"/>
                  <a:pt x="2053588" y="21917"/>
                </a:cubicBezTo>
                <a:cubicBezTo>
                  <a:pt x="2066723" y="33734"/>
                  <a:pt x="2069634" y="41563"/>
                  <a:pt x="2062321" y="45407"/>
                </a:cubicBezTo>
                <a:cubicBezTo>
                  <a:pt x="2055007" y="49250"/>
                  <a:pt x="2043944" y="59026"/>
                  <a:pt x="2029130" y="74736"/>
                </a:cubicBezTo>
                <a:cubicBezTo>
                  <a:pt x="2014317" y="90446"/>
                  <a:pt x="2000626" y="101588"/>
                  <a:pt x="1988056" y="108163"/>
                </a:cubicBezTo>
                <a:cubicBezTo>
                  <a:pt x="1975487" y="114738"/>
                  <a:pt x="1969697" y="115813"/>
                  <a:pt x="1970687" y="111390"/>
                </a:cubicBezTo>
                <a:cubicBezTo>
                  <a:pt x="1971677" y="106966"/>
                  <a:pt x="1976043" y="100878"/>
                  <a:pt x="1983787" y="93127"/>
                </a:cubicBezTo>
                <a:cubicBezTo>
                  <a:pt x="1991531" y="85376"/>
                  <a:pt x="2000041" y="74876"/>
                  <a:pt x="2009319" y="61625"/>
                </a:cubicBezTo>
                <a:cubicBezTo>
                  <a:pt x="2018598" y="48375"/>
                  <a:pt x="2023907" y="39083"/>
                  <a:pt x="2025248" y="33748"/>
                </a:cubicBezTo>
                <a:cubicBezTo>
                  <a:pt x="2026589" y="28413"/>
                  <a:pt x="2027575" y="21975"/>
                  <a:pt x="2028205" y="14432"/>
                </a:cubicBezTo>
                <a:cubicBezTo>
                  <a:pt x="2028521" y="10660"/>
                  <a:pt x="2030794" y="9398"/>
                  <a:pt x="2035024" y="10646"/>
                </a:cubicBezTo>
                <a:close/>
                <a:moveTo>
                  <a:pt x="4050469" y="10473"/>
                </a:moveTo>
                <a:cubicBezTo>
                  <a:pt x="4052246" y="10382"/>
                  <a:pt x="4054506" y="10687"/>
                  <a:pt x="4057250" y="11388"/>
                </a:cubicBezTo>
                <a:cubicBezTo>
                  <a:pt x="4068228" y="14192"/>
                  <a:pt x="4077255" y="17443"/>
                  <a:pt x="4084332" y="21143"/>
                </a:cubicBezTo>
                <a:cubicBezTo>
                  <a:pt x="4091409" y="24843"/>
                  <a:pt x="4092907" y="30841"/>
                  <a:pt x="4088828" y="39136"/>
                </a:cubicBezTo>
                <a:cubicBezTo>
                  <a:pt x="4084748" y="47432"/>
                  <a:pt x="4082285" y="73219"/>
                  <a:pt x="4081439" y="116498"/>
                </a:cubicBezTo>
                <a:cubicBezTo>
                  <a:pt x="4107739" y="112985"/>
                  <a:pt x="4128894" y="109185"/>
                  <a:pt x="4144905" y="105098"/>
                </a:cubicBezTo>
                <a:cubicBezTo>
                  <a:pt x="4160916" y="101011"/>
                  <a:pt x="4173016" y="102513"/>
                  <a:pt x="4181204" y="109604"/>
                </a:cubicBezTo>
                <a:cubicBezTo>
                  <a:pt x="4189392" y="116695"/>
                  <a:pt x="4191421" y="121661"/>
                  <a:pt x="4187291" y="124500"/>
                </a:cubicBezTo>
                <a:cubicBezTo>
                  <a:pt x="4183161" y="127339"/>
                  <a:pt x="4167556" y="129885"/>
                  <a:pt x="4140474" y="132136"/>
                </a:cubicBezTo>
                <a:cubicBezTo>
                  <a:pt x="4113393" y="134388"/>
                  <a:pt x="4093133" y="136704"/>
                  <a:pt x="4079697" y="139084"/>
                </a:cubicBezTo>
                <a:lnTo>
                  <a:pt x="4077395" y="159390"/>
                </a:lnTo>
                <a:cubicBezTo>
                  <a:pt x="4097773" y="188601"/>
                  <a:pt x="4115253" y="210717"/>
                  <a:pt x="4129837" y="225738"/>
                </a:cubicBezTo>
                <a:cubicBezTo>
                  <a:pt x="4144421" y="240760"/>
                  <a:pt x="4160342" y="252479"/>
                  <a:pt x="4177601" y="260897"/>
                </a:cubicBezTo>
                <a:cubicBezTo>
                  <a:pt x="4194859" y="269315"/>
                  <a:pt x="4210820" y="277076"/>
                  <a:pt x="4225483" y="284182"/>
                </a:cubicBezTo>
                <a:cubicBezTo>
                  <a:pt x="4240146" y="291287"/>
                  <a:pt x="4234851" y="294840"/>
                  <a:pt x="4209597" y="294840"/>
                </a:cubicBezTo>
                <a:cubicBezTo>
                  <a:pt x="4187872" y="294840"/>
                  <a:pt x="4170814" y="294600"/>
                  <a:pt x="4158424" y="294120"/>
                </a:cubicBezTo>
                <a:cubicBezTo>
                  <a:pt x="4146034" y="293639"/>
                  <a:pt x="4135351" y="287018"/>
                  <a:pt x="4126374" y="274255"/>
                </a:cubicBezTo>
                <a:cubicBezTo>
                  <a:pt x="4117397" y="261492"/>
                  <a:pt x="4109037" y="248733"/>
                  <a:pt x="4101293" y="235977"/>
                </a:cubicBezTo>
                <a:cubicBezTo>
                  <a:pt x="4093549" y="223222"/>
                  <a:pt x="4084214" y="204146"/>
                  <a:pt x="4073287" y="178749"/>
                </a:cubicBezTo>
                <a:cubicBezTo>
                  <a:pt x="4065873" y="213352"/>
                  <a:pt x="4054035" y="239017"/>
                  <a:pt x="4037773" y="255745"/>
                </a:cubicBezTo>
                <a:cubicBezTo>
                  <a:pt x="4021511" y="272473"/>
                  <a:pt x="4001750" y="284297"/>
                  <a:pt x="3978490" y="291216"/>
                </a:cubicBezTo>
                <a:cubicBezTo>
                  <a:pt x="3955231" y="298135"/>
                  <a:pt x="3951646" y="296113"/>
                  <a:pt x="3967735" y="285150"/>
                </a:cubicBezTo>
                <a:cubicBezTo>
                  <a:pt x="3983825" y="274187"/>
                  <a:pt x="3997581" y="262557"/>
                  <a:pt x="4009003" y="250260"/>
                </a:cubicBezTo>
                <a:cubicBezTo>
                  <a:pt x="4020425" y="237963"/>
                  <a:pt x="4030158" y="222200"/>
                  <a:pt x="4038203" y="202970"/>
                </a:cubicBezTo>
                <a:cubicBezTo>
                  <a:pt x="4046248" y="183739"/>
                  <a:pt x="4051160" y="163971"/>
                  <a:pt x="4052938" y="143666"/>
                </a:cubicBezTo>
                <a:cubicBezTo>
                  <a:pt x="4024630" y="148169"/>
                  <a:pt x="4007110" y="151320"/>
                  <a:pt x="4000377" y="153120"/>
                </a:cubicBezTo>
                <a:cubicBezTo>
                  <a:pt x="3993644" y="154919"/>
                  <a:pt x="3984076" y="150843"/>
                  <a:pt x="3971672" y="140891"/>
                </a:cubicBezTo>
                <a:cubicBezTo>
                  <a:pt x="3959268" y="130939"/>
                  <a:pt x="3961314" y="126418"/>
                  <a:pt x="3977813" y="127329"/>
                </a:cubicBezTo>
                <a:cubicBezTo>
                  <a:pt x="3994311" y="128239"/>
                  <a:pt x="4019833" y="126171"/>
                  <a:pt x="4054379" y="121123"/>
                </a:cubicBezTo>
                <a:cubicBezTo>
                  <a:pt x="4055225" y="99283"/>
                  <a:pt x="4055426" y="79766"/>
                  <a:pt x="4054981" y="62572"/>
                </a:cubicBezTo>
                <a:cubicBezTo>
                  <a:pt x="4054537" y="45378"/>
                  <a:pt x="4052059" y="31848"/>
                  <a:pt x="4047549" y="21982"/>
                </a:cubicBezTo>
                <a:cubicBezTo>
                  <a:pt x="4044167" y="14582"/>
                  <a:pt x="4045140" y="10746"/>
                  <a:pt x="4050469" y="10473"/>
                </a:cubicBezTo>
                <a:close/>
                <a:moveTo>
                  <a:pt x="2978382" y="15"/>
                </a:moveTo>
                <a:cubicBezTo>
                  <a:pt x="2980088" y="101"/>
                  <a:pt x="2982173" y="561"/>
                  <a:pt x="2984636" y="1397"/>
                </a:cubicBezTo>
                <a:cubicBezTo>
                  <a:pt x="2994488" y="4738"/>
                  <a:pt x="3002841" y="9291"/>
                  <a:pt x="3009696" y="15056"/>
                </a:cubicBezTo>
                <a:cubicBezTo>
                  <a:pt x="3016550" y="20820"/>
                  <a:pt x="3018239" y="25689"/>
                  <a:pt x="3014762" y="29661"/>
                </a:cubicBezTo>
                <a:cubicBezTo>
                  <a:pt x="3011284" y="33633"/>
                  <a:pt x="3008068" y="37469"/>
                  <a:pt x="3005114" y="41169"/>
                </a:cubicBezTo>
                <a:cubicBezTo>
                  <a:pt x="3036089" y="73363"/>
                  <a:pt x="3057800" y="94794"/>
                  <a:pt x="3070247" y="105463"/>
                </a:cubicBezTo>
                <a:cubicBezTo>
                  <a:pt x="3082694" y="116133"/>
                  <a:pt x="3095514" y="125210"/>
                  <a:pt x="3108708" y="132696"/>
                </a:cubicBezTo>
                <a:cubicBezTo>
                  <a:pt x="3121901" y="140181"/>
                  <a:pt x="3136954" y="147064"/>
                  <a:pt x="3153869" y="153345"/>
                </a:cubicBezTo>
                <a:cubicBezTo>
                  <a:pt x="3170783" y="159626"/>
                  <a:pt x="3172095" y="164308"/>
                  <a:pt x="3157805" y="167392"/>
                </a:cubicBezTo>
                <a:cubicBezTo>
                  <a:pt x="3143515" y="170475"/>
                  <a:pt x="3127841" y="171547"/>
                  <a:pt x="3110784" y="170607"/>
                </a:cubicBezTo>
                <a:cubicBezTo>
                  <a:pt x="3093726" y="169668"/>
                  <a:pt x="3081723" y="164732"/>
                  <a:pt x="3074775" y="155798"/>
                </a:cubicBezTo>
                <a:cubicBezTo>
                  <a:pt x="3067827" y="146864"/>
                  <a:pt x="3058241" y="134316"/>
                  <a:pt x="3046016" y="118155"/>
                </a:cubicBezTo>
                <a:cubicBezTo>
                  <a:pt x="3033791" y="101993"/>
                  <a:pt x="3017210" y="80354"/>
                  <a:pt x="2996273" y="53236"/>
                </a:cubicBezTo>
                <a:cubicBezTo>
                  <a:pt x="2986421" y="73628"/>
                  <a:pt x="2975835" y="91747"/>
                  <a:pt x="2964513" y="107593"/>
                </a:cubicBezTo>
                <a:cubicBezTo>
                  <a:pt x="2953191" y="123439"/>
                  <a:pt x="2939310" y="140038"/>
                  <a:pt x="2922869" y="157389"/>
                </a:cubicBezTo>
                <a:cubicBezTo>
                  <a:pt x="2906428" y="174741"/>
                  <a:pt x="2887205" y="188490"/>
                  <a:pt x="2865200" y="198635"/>
                </a:cubicBezTo>
                <a:cubicBezTo>
                  <a:pt x="2843195" y="208781"/>
                  <a:pt x="2840624" y="206175"/>
                  <a:pt x="2857489" y="190816"/>
                </a:cubicBezTo>
                <a:cubicBezTo>
                  <a:pt x="2874353" y="175458"/>
                  <a:pt x="2890421" y="159017"/>
                  <a:pt x="2905693" y="141493"/>
                </a:cubicBezTo>
                <a:cubicBezTo>
                  <a:pt x="2920965" y="123969"/>
                  <a:pt x="2933918" y="107012"/>
                  <a:pt x="2944552" y="90621"/>
                </a:cubicBezTo>
                <a:cubicBezTo>
                  <a:pt x="2955185" y="74230"/>
                  <a:pt x="2963187" y="58750"/>
                  <a:pt x="2968557" y="44181"/>
                </a:cubicBezTo>
                <a:cubicBezTo>
                  <a:pt x="2973927" y="29611"/>
                  <a:pt x="2975487" y="18002"/>
                  <a:pt x="2973236" y="9355"/>
                </a:cubicBezTo>
                <a:cubicBezTo>
                  <a:pt x="2971547" y="2870"/>
                  <a:pt x="2973263" y="-244"/>
                  <a:pt x="2978382" y="15"/>
                </a:cubicBezTo>
                <a:close/>
                <a:moveTo>
                  <a:pt x="1197207" y="15"/>
                </a:moveTo>
                <a:cubicBezTo>
                  <a:pt x="1198914" y="101"/>
                  <a:pt x="1200998" y="561"/>
                  <a:pt x="1203461" y="1397"/>
                </a:cubicBezTo>
                <a:cubicBezTo>
                  <a:pt x="1213313" y="4738"/>
                  <a:pt x="1221666" y="9291"/>
                  <a:pt x="1228521" y="15056"/>
                </a:cubicBezTo>
                <a:cubicBezTo>
                  <a:pt x="1235375" y="20820"/>
                  <a:pt x="1237064" y="25689"/>
                  <a:pt x="1233586" y="29661"/>
                </a:cubicBezTo>
                <a:cubicBezTo>
                  <a:pt x="1230109" y="33633"/>
                  <a:pt x="1226893" y="37469"/>
                  <a:pt x="1223939" y="41169"/>
                </a:cubicBezTo>
                <a:cubicBezTo>
                  <a:pt x="1254914" y="73363"/>
                  <a:pt x="1276625" y="94794"/>
                  <a:pt x="1289072" y="105463"/>
                </a:cubicBezTo>
                <a:cubicBezTo>
                  <a:pt x="1301520" y="116133"/>
                  <a:pt x="1314340" y="125210"/>
                  <a:pt x="1327533" y="132696"/>
                </a:cubicBezTo>
                <a:cubicBezTo>
                  <a:pt x="1340726" y="140181"/>
                  <a:pt x="1355779" y="147064"/>
                  <a:pt x="1372694" y="153345"/>
                </a:cubicBezTo>
                <a:cubicBezTo>
                  <a:pt x="1389608" y="159626"/>
                  <a:pt x="1390920" y="164308"/>
                  <a:pt x="1376630" y="167392"/>
                </a:cubicBezTo>
                <a:cubicBezTo>
                  <a:pt x="1362340" y="170475"/>
                  <a:pt x="1346666" y="171547"/>
                  <a:pt x="1329608" y="170607"/>
                </a:cubicBezTo>
                <a:cubicBezTo>
                  <a:pt x="1312551" y="169668"/>
                  <a:pt x="1300548" y="164732"/>
                  <a:pt x="1293600" y="155798"/>
                </a:cubicBezTo>
                <a:cubicBezTo>
                  <a:pt x="1286652" y="146864"/>
                  <a:pt x="1277066" y="134316"/>
                  <a:pt x="1264841" y="118155"/>
                </a:cubicBezTo>
                <a:cubicBezTo>
                  <a:pt x="1252616" y="101993"/>
                  <a:pt x="1236035" y="80354"/>
                  <a:pt x="1215098" y="53236"/>
                </a:cubicBezTo>
                <a:cubicBezTo>
                  <a:pt x="1205247" y="73628"/>
                  <a:pt x="1194660" y="91747"/>
                  <a:pt x="1183338" y="107593"/>
                </a:cubicBezTo>
                <a:cubicBezTo>
                  <a:pt x="1172017" y="123439"/>
                  <a:pt x="1158135" y="140038"/>
                  <a:pt x="1141694" y="157389"/>
                </a:cubicBezTo>
                <a:cubicBezTo>
                  <a:pt x="1125253" y="174741"/>
                  <a:pt x="1106030" y="188490"/>
                  <a:pt x="1084025" y="198635"/>
                </a:cubicBezTo>
                <a:cubicBezTo>
                  <a:pt x="1062020" y="208781"/>
                  <a:pt x="1059450" y="206175"/>
                  <a:pt x="1076314" y="190816"/>
                </a:cubicBezTo>
                <a:cubicBezTo>
                  <a:pt x="1093178" y="175458"/>
                  <a:pt x="1109246" y="159017"/>
                  <a:pt x="1124518" y="141493"/>
                </a:cubicBezTo>
                <a:cubicBezTo>
                  <a:pt x="1139791" y="123969"/>
                  <a:pt x="1152743" y="107012"/>
                  <a:pt x="1163377" y="90621"/>
                </a:cubicBezTo>
                <a:cubicBezTo>
                  <a:pt x="1174010" y="74230"/>
                  <a:pt x="1182012" y="58750"/>
                  <a:pt x="1187382" y="44181"/>
                </a:cubicBezTo>
                <a:cubicBezTo>
                  <a:pt x="1192753" y="29611"/>
                  <a:pt x="1194312" y="18002"/>
                  <a:pt x="1192061" y="9355"/>
                </a:cubicBezTo>
                <a:cubicBezTo>
                  <a:pt x="1190372" y="2870"/>
                  <a:pt x="1192088" y="-244"/>
                  <a:pt x="119720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7" grpId="0" animBg="1"/>
      <p:bldP spid="11" grpId="0" bldLvl="0" animBg="1"/>
      <p:bldP spid="12" grpId="0" bldLvl="0" animBg="1"/>
      <p:bldP spid="2" grpId="0" bldLvl="0" animBg="1"/>
      <p:bldP spid="6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3" grpId="0" bldLvl="0" animBg="1"/>
      <p:bldP spid="4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184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31846" y="4797907"/>
            <a:ext cx="3682581" cy="6126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889938" y="4761363"/>
            <a:ext cx="3887366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三角形仍然有空隙。</a:t>
            </a:r>
          </a:p>
        </p:txBody>
      </p:sp>
      <p:sp>
        <p:nvSpPr>
          <p:cNvPr id="20491" name="矩形 7"/>
          <p:cNvSpPr/>
          <p:nvPr/>
        </p:nvSpPr>
        <p:spPr>
          <a:xfrm>
            <a:off x="3307082" y="3385822"/>
            <a:ext cx="2879725" cy="1152525"/>
          </a:xfrm>
          <a:prstGeom prst="rect">
            <a:avLst/>
          </a:prstGeom>
          <a:solidFill>
            <a:srgbClr val="FFCC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92" name="矩形 6"/>
          <p:cNvSpPr/>
          <p:nvPr/>
        </p:nvSpPr>
        <p:spPr>
          <a:xfrm>
            <a:off x="6782118" y="3385820"/>
            <a:ext cx="2303462" cy="1728788"/>
          </a:xfrm>
          <a:prstGeom prst="rect">
            <a:avLst/>
          </a:prstGeom>
          <a:solidFill>
            <a:srgbClr val="CCECFF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等腰三角形 42"/>
          <p:cNvSpPr/>
          <p:nvPr/>
        </p:nvSpPr>
        <p:spPr>
          <a:xfrm>
            <a:off x="3307082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等腰三角形 51"/>
          <p:cNvSpPr/>
          <p:nvPr/>
        </p:nvSpPr>
        <p:spPr>
          <a:xfrm>
            <a:off x="3883343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等腰三角形 52"/>
          <p:cNvSpPr/>
          <p:nvPr/>
        </p:nvSpPr>
        <p:spPr>
          <a:xfrm>
            <a:off x="4459607" y="3385822"/>
            <a:ext cx="574675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等腰三角形 53"/>
          <p:cNvSpPr/>
          <p:nvPr/>
        </p:nvSpPr>
        <p:spPr>
          <a:xfrm>
            <a:off x="5034282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等腰三角形 54"/>
          <p:cNvSpPr/>
          <p:nvPr/>
        </p:nvSpPr>
        <p:spPr>
          <a:xfrm>
            <a:off x="5610543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等腰三角形 55"/>
          <p:cNvSpPr/>
          <p:nvPr/>
        </p:nvSpPr>
        <p:spPr>
          <a:xfrm>
            <a:off x="3307082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等腰三角形 56"/>
          <p:cNvSpPr/>
          <p:nvPr/>
        </p:nvSpPr>
        <p:spPr>
          <a:xfrm>
            <a:off x="3883343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等腰三角形 57"/>
          <p:cNvSpPr/>
          <p:nvPr/>
        </p:nvSpPr>
        <p:spPr>
          <a:xfrm>
            <a:off x="4459607" y="3962083"/>
            <a:ext cx="574675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等腰三角形 58"/>
          <p:cNvSpPr/>
          <p:nvPr/>
        </p:nvSpPr>
        <p:spPr>
          <a:xfrm>
            <a:off x="5034282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等腰三角形 59"/>
          <p:cNvSpPr/>
          <p:nvPr/>
        </p:nvSpPr>
        <p:spPr>
          <a:xfrm>
            <a:off x="5610543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等腰三角形 60"/>
          <p:cNvSpPr/>
          <p:nvPr/>
        </p:nvSpPr>
        <p:spPr>
          <a:xfrm rot="10800000">
            <a:off x="3594418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等腰三角形 61"/>
          <p:cNvSpPr/>
          <p:nvPr/>
        </p:nvSpPr>
        <p:spPr>
          <a:xfrm rot="10800000">
            <a:off x="4170682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等腰三角形 62"/>
          <p:cNvSpPr/>
          <p:nvPr/>
        </p:nvSpPr>
        <p:spPr>
          <a:xfrm rot="10800000">
            <a:off x="4746943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等腰三角形 63"/>
          <p:cNvSpPr/>
          <p:nvPr/>
        </p:nvSpPr>
        <p:spPr>
          <a:xfrm rot="10800000">
            <a:off x="5323207" y="3385822"/>
            <a:ext cx="574675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等腰三角形 65"/>
          <p:cNvSpPr/>
          <p:nvPr/>
        </p:nvSpPr>
        <p:spPr>
          <a:xfrm rot="10800000">
            <a:off x="3594418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等腰三角形 66"/>
          <p:cNvSpPr/>
          <p:nvPr/>
        </p:nvSpPr>
        <p:spPr>
          <a:xfrm rot="10800000">
            <a:off x="4170682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等腰三角形 67"/>
          <p:cNvSpPr/>
          <p:nvPr/>
        </p:nvSpPr>
        <p:spPr>
          <a:xfrm rot="10800000">
            <a:off x="4746943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等腰三角形 68"/>
          <p:cNvSpPr/>
          <p:nvPr/>
        </p:nvSpPr>
        <p:spPr>
          <a:xfrm rot="10800000">
            <a:off x="5323207" y="3962083"/>
            <a:ext cx="574675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等腰三角形 70"/>
          <p:cNvSpPr/>
          <p:nvPr/>
        </p:nvSpPr>
        <p:spPr>
          <a:xfrm>
            <a:off x="6782118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等腰三角形 71"/>
          <p:cNvSpPr/>
          <p:nvPr/>
        </p:nvSpPr>
        <p:spPr>
          <a:xfrm>
            <a:off x="7358382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等腰三角形 72"/>
          <p:cNvSpPr/>
          <p:nvPr/>
        </p:nvSpPr>
        <p:spPr>
          <a:xfrm>
            <a:off x="7933057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等腰三角形 73"/>
          <p:cNvSpPr/>
          <p:nvPr/>
        </p:nvSpPr>
        <p:spPr>
          <a:xfrm>
            <a:off x="8509318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等腰三角形 75"/>
          <p:cNvSpPr/>
          <p:nvPr/>
        </p:nvSpPr>
        <p:spPr>
          <a:xfrm>
            <a:off x="6782118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等腰三角形 76"/>
          <p:cNvSpPr/>
          <p:nvPr/>
        </p:nvSpPr>
        <p:spPr>
          <a:xfrm>
            <a:off x="7358382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等腰三角形 77"/>
          <p:cNvSpPr/>
          <p:nvPr/>
        </p:nvSpPr>
        <p:spPr>
          <a:xfrm>
            <a:off x="7933057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等腰三角形 78"/>
          <p:cNvSpPr/>
          <p:nvPr/>
        </p:nvSpPr>
        <p:spPr>
          <a:xfrm>
            <a:off x="8509318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等腰三角形 80"/>
          <p:cNvSpPr/>
          <p:nvPr/>
        </p:nvSpPr>
        <p:spPr>
          <a:xfrm>
            <a:off x="6782118" y="4538347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等腰三角形 81"/>
          <p:cNvSpPr/>
          <p:nvPr/>
        </p:nvSpPr>
        <p:spPr>
          <a:xfrm>
            <a:off x="7358382" y="4538347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等腰三角形 82"/>
          <p:cNvSpPr/>
          <p:nvPr/>
        </p:nvSpPr>
        <p:spPr>
          <a:xfrm>
            <a:off x="7933057" y="4538347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等腰三角形 83"/>
          <p:cNvSpPr/>
          <p:nvPr/>
        </p:nvSpPr>
        <p:spPr>
          <a:xfrm>
            <a:off x="8509318" y="4538347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等腰三角形 85"/>
          <p:cNvSpPr/>
          <p:nvPr/>
        </p:nvSpPr>
        <p:spPr>
          <a:xfrm rot="10800000">
            <a:off x="7069457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等腰三角形 86"/>
          <p:cNvSpPr/>
          <p:nvPr/>
        </p:nvSpPr>
        <p:spPr>
          <a:xfrm rot="10800000">
            <a:off x="7645718" y="3385822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等腰三角形 87"/>
          <p:cNvSpPr/>
          <p:nvPr/>
        </p:nvSpPr>
        <p:spPr>
          <a:xfrm rot="10800000">
            <a:off x="8221982" y="3385822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等腰三角形 90"/>
          <p:cNvSpPr/>
          <p:nvPr/>
        </p:nvSpPr>
        <p:spPr>
          <a:xfrm rot="10800000">
            <a:off x="7069457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等腰三角形 91"/>
          <p:cNvSpPr/>
          <p:nvPr/>
        </p:nvSpPr>
        <p:spPr>
          <a:xfrm rot="10800000">
            <a:off x="7645718" y="3962083"/>
            <a:ext cx="576262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等腰三角形 92"/>
          <p:cNvSpPr/>
          <p:nvPr/>
        </p:nvSpPr>
        <p:spPr>
          <a:xfrm rot="10800000">
            <a:off x="8221982" y="396208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等腰三角形 95"/>
          <p:cNvSpPr/>
          <p:nvPr/>
        </p:nvSpPr>
        <p:spPr>
          <a:xfrm rot="10800000">
            <a:off x="7069457" y="4538347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等腰三角形 96"/>
          <p:cNvSpPr/>
          <p:nvPr/>
        </p:nvSpPr>
        <p:spPr>
          <a:xfrm rot="10800000">
            <a:off x="7645718" y="4538347"/>
            <a:ext cx="576262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等腰三角形 97"/>
          <p:cNvSpPr/>
          <p:nvPr/>
        </p:nvSpPr>
        <p:spPr>
          <a:xfrm rot="10800000">
            <a:off x="8221982" y="4538347"/>
            <a:ext cx="576263" cy="576263"/>
          </a:xfrm>
          <a:prstGeom prst="triangle">
            <a:avLst>
              <a:gd name="adj" fmla="val 50000"/>
            </a:avLst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423592" y="2331108"/>
            <a:ext cx="3591131" cy="584835"/>
            <a:chOff x="1403" y="2750"/>
            <a:chExt cx="5653" cy="921"/>
          </a:xfrm>
        </p:grpSpPr>
        <p:sp>
          <p:nvSpPr>
            <p:cNvPr id="72" name="文本框 71"/>
            <p:cNvSpPr txBox="1"/>
            <p:nvPr/>
          </p:nvSpPr>
          <p:spPr>
            <a:xfrm>
              <a:off x="1403" y="2750"/>
              <a:ext cx="5653" cy="9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    作单位来量：</a:t>
              </a: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34" name="等腰三角形 42"/>
            <p:cNvSpPr/>
            <p:nvPr/>
          </p:nvSpPr>
          <p:spPr>
            <a:xfrm>
              <a:off x="2424" y="2863"/>
              <a:ext cx="762" cy="634"/>
            </a:xfrm>
            <a:prstGeom prst="triangle">
              <a:avLst>
                <a:gd name="adj" fmla="val 50000"/>
              </a:avLst>
            </a:prstGeom>
            <a:solidFill>
              <a:srgbClr val="C4ED5D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任意多边形: 形状 50"/>
          <p:cNvSpPr/>
          <p:nvPr/>
        </p:nvSpPr>
        <p:spPr>
          <a:xfrm>
            <a:off x="2262216" y="1631624"/>
            <a:ext cx="4429859" cy="331385"/>
          </a:xfrm>
          <a:custGeom>
            <a:avLst/>
            <a:gdLst/>
            <a:ahLst/>
            <a:cxnLst/>
            <a:rect l="l" t="t" r="r" b="b"/>
            <a:pathLst>
              <a:path w="4429859" h="331385">
                <a:moveTo>
                  <a:pt x="4336530" y="238010"/>
                </a:moveTo>
                <a:lnTo>
                  <a:pt x="4382583" y="238010"/>
                </a:lnTo>
                <a:lnTo>
                  <a:pt x="4382583" y="284042"/>
                </a:lnTo>
                <a:lnTo>
                  <a:pt x="4336530" y="284042"/>
                </a:lnTo>
                <a:close/>
                <a:moveTo>
                  <a:pt x="2181327" y="232705"/>
                </a:moveTo>
                <a:cubicBezTo>
                  <a:pt x="2185310" y="232062"/>
                  <a:pt x="2189712" y="232360"/>
                  <a:pt x="2194534" y="233600"/>
                </a:cubicBezTo>
                <a:cubicBezTo>
                  <a:pt x="2204178" y="236081"/>
                  <a:pt x="2210477" y="241298"/>
                  <a:pt x="2213431" y="249249"/>
                </a:cubicBezTo>
                <a:cubicBezTo>
                  <a:pt x="2216385" y="257201"/>
                  <a:pt x="2215969" y="267149"/>
                  <a:pt x="2212183" y="279095"/>
                </a:cubicBezTo>
                <a:cubicBezTo>
                  <a:pt x="2208397" y="291040"/>
                  <a:pt x="2201521" y="302466"/>
                  <a:pt x="2191555" y="313371"/>
                </a:cubicBezTo>
                <a:cubicBezTo>
                  <a:pt x="2181588" y="324277"/>
                  <a:pt x="2171981" y="330214"/>
                  <a:pt x="2162731" y="331182"/>
                </a:cubicBezTo>
                <a:cubicBezTo>
                  <a:pt x="2153482" y="332150"/>
                  <a:pt x="2151675" y="329665"/>
                  <a:pt x="2157310" y="323729"/>
                </a:cubicBezTo>
                <a:cubicBezTo>
                  <a:pt x="2162946" y="317792"/>
                  <a:pt x="2168141" y="311801"/>
                  <a:pt x="2172895" y="305757"/>
                </a:cubicBezTo>
                <a:cubicBezTo>
                  <a:pt x="2177648" y="299712"/>
                  <a:pt x="2181782" y="292474"/>
                  <a:pt x="2185295" y="284042"/>
                </a:cubicBezTo>
                <a:cubicBezTo>
                  <a:pt x="2178971" y="284042"/>
                  <a:pt x="2173655" y="282425"/>
                  <a:pt x="2169345" y="279191"/>
                </a:cubicBezTo>
                <a:cubicBezTo>
                  <a:pt x="2165036" y="275958"/>
                  <a:pt x="2162118" y="271727"/>
                  <a:pt x="2160591" y="266500"/>
                </a:cubicBezTo>
                <a:cubicBezTo>
                  <a:pt x="2159063" y="261273"/>
                  <a:pt x="2158784" y="256391"/>
                  <a:pt x="2159752" y="251852"/>
                </a:cubicBezTo>
                <a:cubicBezTo>
                  <a:pt x="2160720" y="247313"/>
                  <a:pt x="2164348" y="242516"/>
                  <a:pt x="2170636" y="237461"/>
                </a:cubicBezTo>
                <a:cubicBezTo>
                  <a:pt x="2173780" y="234934"/>
                  <a:pt x="2177344" y="233349"/>
                  <a:pt x="2181327" y="232705"/>
                </a:cubicBezTo>
                <a:close/>
                <a:moveTo>
                  <a:pt x="1550761" y="200266"/>
                </a:moveTo>
                <a:cubicBezTo>
                  <a:pt x="1553085" y="200136"/>
                  <a:pt x="1556155" y="200657"/>
                  <a:pt x="1559973" y="201830"/>
                </a:cubicBezTo>
                <a:cubicBezTo>
                  <a:pt x="1575245" y="206519"/>
                  <a:pt x="1586295" y="212061"/>
                  <a:pt x="1593120" y="218457"/>
                </a:cubicBezTo>
                <a:cubicBezTo>
                  <a:pt x="1599946" y="224853"/>
                  <a:pt x="1602209" y="233109"/>
                  <a:pt x="1599907" y="243226"/>
                </a:cubicBezTo>
                <a:cubicBezTo>
                  <a:pt x="1597605" y="253343"/>
                  <a:pt x="1591005" y="254587"/>
                  <a:pt x="1580107" y="246958"/>
                </a:cubicBezTo>
                <a:cubicBezTo>
                  <a:pt x="1569208" y="239329"/>
                  <a:pt x="1559184" y="230015"/>
                  <a:pt x="1550035" y="219016"/>
                </a:cubicBezTo>
                <a:cubicBezTo>
                  <a:pt x="1543550" y="206906"/>
                  <a:pt x="1543792" y="200656"/>
                  <a:pt x="1550761" y="200266"/>
                </a:cubicBezTo>
                <a:close/>
                <a:moveTo>
                  <a:pt x="3798643" y="189362"/>
                </a:moveTo>
                <a:cubicBezTo>
                  <a:pt x="3801655" y="189710"/>
                  <a:pt x="3805876" y="190987"/>
                  <a:pt x="3811305" y="193193"/>
                </a:cubicBezTo>
                <a:cubicBezTo>
                  <a:pt x="3833024" y="202020"/>
                  <a:pt x="3848572" y="211846"/>
                  <a:pt x="3857950" y="222673"/>
                </a:cubicBezTo>
                <a:cubicBezTo>
                  <a:pt x="3867329" y="233500"/>
                  <a:pt x="3870878" y="245761"/>
                  <a:pt x="3868598" y="259456"/>
                </a:cubicBezTo>
                <a:cubicBezTo>
                  <a:pt x="3866318" y="273151"/>
                  <a:pt x="3858119" y="272326"/>
                  <a:pt x="3844001" y="256982"/>
                </a:cubicBezTo>
                <a:cubicBezTo>
                  <a:pt x="3829883" y="241638"/>
                  <a:pt x="3816608" y="226423"/>
                  <a:pt x="3804175" y="211337"/>
                </a:cubicBezTo>
                <a:cubicBezTo>
                  <a:pt x="3791452" y="195645"/>
                  <a:pt x="3789608" y="188321"/>
                  <a:pt x="3798643" y="189362"/>
                </a:cubicBezTo>
                <a:close/>
                <a:moveTo>
                  <a:pt x="3742051" y="189087"/>
                </a:moveTo>
                <a:cubicBezTo>
                  <a:pt x="3743499" y="189163"/>
                  <a:pt x="3745188" y="189628"/>
                  <a:pt x="3747119" y="190483"/>
                </a:cubicBezTo>
                <a:cubicBezTo>
                  <a:pt x="3754841" y="193903"/>
                  <a:pt x="3761484" y="197943"/>
                  <a:pt x="3767048" y="202604"/>
                </a:cubicBezTo>
                <a:cubicBezTo>
                  <a:pt x="3774046" y="209071"/>
                  <a:pt x="3774283" y="214051"/>
                  <a:pt x="3767758" y="217543"/>
                </a:cubicBezTo>
                <a:cubicBezTo>
                  <a:pt x="3761233" y="221035"/>
                  <a:pt x="3750579" y="228825"/>
                  <a:pt x="3735793" y="240914"/>
                </a:cubicBezTo>
                <a:cubicBezTo>
                  <a:pt x="3721009" y="253003"/>
                  <a:pt x="3707371" y="261861"/>
                  <a:pt x="3694881" y="267490"/>
                </a:cubicBezTo>
                <a:cubicBezTo>
                  <a:pt x="3682391" y="273118"/>
                  <a:pt x="3679802" y="271688"/>
                  <a:pt x="3687116" y="263199"/>
                </a:cubicBezTo>
                <a:cubicBezTo>
                  <a:pt x="3694429" y="254709"/>
                  <a:pt x="3704328" y="243334"/>
                  <a:pt x="3716811" y="229072"/>
                </a:cubicBezTo>
                <a:cubicBezTo>
                  <a:pt x="3729294" y="214811"/>
                  <a:pt x="3735535" y="204762"/>
                  <a:pt x="3735535" y="198926"/>
                </a:cubicBezTo>
                <a:cubicBezTo>
                  <a:pt x="3735535" y="192139"/>
                  <a:pt x="3737707" y="188860"/>
                  <a:pt x="3742051" y="189087"/>
                </a:cubicBezTo>
                <a:close/>
                <a:moveTo>
                  <a:pt x="2037552" y="165101"/>
                </a:moveTo>
                <a:cubicBezTo>
                  <a:pt x="2041718" y="165524"/>
                  <a:pt x="2047966" y="169098"/>
                  <a:pt x="2056298" y="175824"/>
                </a:cubicBezTo>
                <a:cubicBezTo>
                  <a:pt x="2068530" y="188959"/>
                  <a:pt x="2071717" y="196667"/>
                  <a:pt x="2065859" y="198947"/>
                </a:cubicBezTo>
                <a:cubicBezTo>
                  <a:pt x="2060001" y="201227"/>
                  <a:pt x="2052645" y="210122"/>
                  <a:pt x="2043790" y="225631"/>
                </a:cubicBezTo>
                <a:cubicBezTo>
                  <a:pt x="2034935" y="241140"/>
                  <a:pt x="2022516" y="256197"/>
                  <a:pt x="2006534" y="270802"/>
                </a:cubicBezTo>
                <a:cubicBezTo>
                  <a:pt x="1990552" y="285408"/>
                  <a:pt x="1977219" y="295500"/>
                  <a:pt x="1966535" y="301078"/>
                </a:cubicBezTo>
                <a:cubicBezTo>
                  <a:pt x="1955852" y="306657"/>
                  <a:pt x="1943953" y="311059"/>
                  <a:pt x="1930839" y="314286"/>
                </a:cubicBezTo>
                <a:cubicBezTo>
                  <a:pt x="1917725" y="317512"/>
                  <a:pt x="1918327" y="314081"/>
                  <a:pt x="1932646" y="303993"/>
                </a:cubicBezTo>
                <a:cubicBezTo>
                  <a:pt x="1946965" y="293905"/>
                  <a:pt x="1962771" y="279995"/>
                  <a:pt x="1980066" y="262263"/>
                </a:cubicBezTo>
                <a:cubicBezTo>
                  <a:pt x="1997360" y="244531"/>
                  <a:pt x="2010223" y="227452"/>
                  <a:pt x="2018655" y="211025"/>
                </a:cubicBezTo>
                <a:cubicBezTo>
                  <a:pt x="2027087" y="194599"/>
                  <a:pt x="2031303" y="182019"/>
                  <a:pt x="2031303" y="173285"/>
                </a:cubicBezTo>
                <a:cubicBezTo>
                  <a:pt x="2031303" y="167406"/>
                  <a:pt x="2033386" y="164678"/>
                  <a:pt x="2037552" y="165101"/>
                </a:cubicBezTo>
                <a:close/>
                <a:moveTo>
                  <a:pt x="1558298" y="164913"/>
                </a:moveTo>
                <a:cubicBezTo>
                  <a:pt x="1561498" y="164099"/>
                  <a:pt x="1567272" y="165025"/>
                  <a:pt x="1575622" y="167693"/>
                </a:cubicBezTo>
                <a:cubicBezTo>
                  <a:pt x="1592321" y="173027"/>
                  <a:pt x="1600671" y="181639"/>
                  <a:pt x="1600671" y="193527"/>
                </a:cubicBezTo>
                <a:cubicBezTo>
                  <a:pt x="1600671" y="206175"/>
                  <a:pt x="1592991" y="208147"/>
                  <a:pt x="1577633" y="199442"/>
                </a:cubicBezTo>
                <a:cubicBezTo>
                  <a:pt x="1567394" y="190121"/>
                  <a:pt x="1560324" y="181165"/>
                  <a:pt x="1556424" y="172576"/>
                </a:cubicBezTo>
                <a:cubicBezTo>
                  <a:pt x="1554474" y="168281"/>
                  <a:pt x="1555098" y="165726"/>
                  <a:pt x="1558298" y="164913"/>
                </a:cubicBezTo>
                <a:close/>
                <a:moveTo>
                  <a:pt x="3308018" y="142311"/>
                </a:moveTo>
                <a:cubicBezTo>
                  <a:pt x="3301278" y="143171"/>
                  <a:pt x="3289469" y="144784"/>
                  <a:pt x="3272590" y="147150"/>
                </a:cubicBezTo>
                <a:cubicBezTo>
                  <a:pt x="3275229" y="170453"/>
                  <a:pt x="3277004" y="189830"/>
                  <a:pt x="3277914" y="205282"/>
                </a:cubicBezTo>
                <a:cubicBezTo>
                  <a:pt x="3278825" y="220734"/>
                  <a:pt x="3279667" y="233894"/>
                  <a:pt x="3280442" y="244764"/>
                </a:cubicBezTo>
                <a:cubicBezTo>
                  <a:pt x="3286924" y="244764"/>
                  <a:pt x="3299099" y="243983"/>
                  <a:pt x="3316966" y="242420"/>
                </a:cubicBezTo>
                <a:cubicBezTo>
                  <a:pt x="3316966" y="200403"/>
                  <a:pt x="3316084" y="174325"/>
                  <a:pt x="3314320" y="164187"/>
                </a:cubicBezTo>
                <a:cubicBezTo>
                  <a:pt x="3312556" y="154048"/>
                  <a:pt x="3310456" y="146756"/>
                  <a:pt x="3308018" y="142311"/>
                </a:cubicBezTo>
                <a:close/>
                <a:moveTo>
                  <a:pt x="450518" y="142311"/>
                </a:moveTo>
                <a:cubicBezTo>
                  <a:pt x="443778" y="143171"/>
                  <a:pt x="431969" y="144784"/>
                  <a:pt x="415091" y="147150"/>
                </a:cubicBezTo>
                <a:cubicBezTo>
                  <a:pt x="417729" y="170453"/>
                  <a:pt x="419504" y="189830"/>
                  <a:pt x="420414" y="205282"/>
                </a:cubicBezTo>
                <a:cubicBezTo>
                  <a:pt x="421325" y="220734"/>
                  <a:pt x="422167" y="233894"/>
                  <a:pt x="422942" y="244764"/>
                </a:cubicBezTo>
                <a:cubicBezTo>
                  <a:pt x="429424" y="244764"/>
                  <a:pt x="441598" y="243983"/>
                  <a:pt x="459466" y="242420"/>
                </a:cubicBezTo>
                <a:cubicBezTo>
                  <a:pt x="459466" y="200403"/>
                  <a:pt x="458584" y="174325"/>
                  <a:pt x="456821" y="164187"/>
                </a:cubicBezTo>
                <a:cubicBezTo>
                  <a:pt x="455057" y="154048"/>
                  <a:pt x="452956" y="146756"/>
                  <a:pt x="450518" y="142311"/>
                </a:cubicBezTo>
                <a:close/>
                <a:moveTo>
                  <a:pt x="3374743" y="135556"/>
                </a:moveTo>
                <a:cubicBezTo>
                  <a:pt x="3357664" y="137320"/>
                  <a:pt x="3343410" y="138833"/>
                  <a:pt x="3331980" y="140095"/>
                </a:cubicBezTo>
                <a:cubicBezTo>
                  <a:pt x="3334576" y="141056"/>
                  <a:pt x="3336125" y="142522"/>
                  <a:pt x="3336626" y="144494"/>
                </a:cubicBezTo>
                <a:cubicBezTo>
                  <a:pt x="3337129" y="146466"/>
                  <a:pt x="3337379" y="150635"/>
                  <a:pt x="3337379" y="157002"/>
                </a:cubicBezTo>
                <a:cubicBezTo>
                  <a:pt x="3342843" y="157088"/>
                  <a:pt x="3349418" y="155758"/>
                  <a:pt x="3357104" y="153012"/>
                </a:cubicBezTo>
                <a:cubicBezTo>
                  <a:pt x="3364791" y="150266"/>
                  <a:pt x="3370849" y="152309"/>
                  <a:pt x="3375280" y="159142"/>
                </a:cubicBezTo>
                <a:cubicBezTo>
                  <a:pt x="3379712" y="165976"/>
                  <a:pt x="3376812" y="170503"/>
                  <a:pt x="3366580" y="172726"/>
                </a:cubicBezTo>
                <a:cubicBezTo>
                  <a:pt x="3356348" y="174949"/>
                  <a:pt x="3346615" y="176060"/>
                  <a:pt x="3337379" y="176060"/>
                </a:cubicBezTo>
                <a:lnTo>
                  <a:pt x="3337379" y="194796"/>
                </a:lnTo>
                <a:cubicBezTo>
                  <a:pt x="3342800" y="194896"/>
                  <a:pt x="3348898" y="193796"/>
                  <a:pt x="3355674" y="191494"/>
                </a:cubicBezTo>
                <a:cubicBezTo>
                  <a:pt x="3362450" y="189192"/>
                  <a:pt x="3368068" y="191150"/>
                  <a:pt x="3372527" y="197366"/>
                </a:cubicBezTo>
                <a:cubicBezTo>
                  <a:pt x="3376987" y="203583"/>
                  <a:pt x="3374826" y="208111"/>
                  <a:pt x="3366042" y="210950"/>
                </a:cubicBezTo>
                <a:cubicBezTo>
                  <a:pt x="3357259" y="213789"/>
                  <a:pt x="3347704" y="215209"/>
                  <a:pt x="3337379" y="215209"/>
                </a:cubicBezTo>
                <a:lnTo>
                  <a:pt x="3337379" y="239344"/>
                </a:lnTo>
                <a:lnTo>
                  <a:pt x="3373861" y="235773"/>
                </a:lnTo>
                <a:cubicBezTo>
                  <a:pt x="3375525" y="218177"/>
                  <a:pt x="3376582" y="198764"/>
                  <a:pt x="3377034" y="177534"/>
                </a:cubicBezTo>
                <a:cubicBezTo>
                  <a:pt x="3377485" y="156303"/>
                  <a:pt x="3376722" y="142311"/>
                  <a:pt x="3374743" y="135556"/>
                </a:cubicBezTo>
                <a:close/>
                <a:moveTo>
                  <a:pt x="517243" y="135556"/>
                </a:moveTo>
                <a:cubicBezTo>
                  <a:pt x="500164" y="137320"/>
                  <a:pt x="485910" y="138833"/>
                  <a:pt x="474481" y="140095"/>
                </a:cubicBezTo>
                <a:cubicBezTo>
                  <a:pt x="477076" y="141056"/>
                  <a:pt x="478625" y="142522"/>
                  <a:pt x="479127" y="144494"/>
                </a:cubicBezTo>
                <a:cubicBezTo>
                  <a:pt x="479629" y="146466"/>
                  <a:pt x="479880" y="150635"/>
                  <a:pt x="479880" y="157002"/>
                </a:cubicBezTo>
                <a:cubicBezTo>
                  <a:pt x="485343" y="157088"/>
                  <a:pt x="491918" y="155758"/>
                  <a:pt x="499605" y="153012"/>
                </a:cubicBezTo>
                <a:cubicBezTo>
                  <a:pt x="507291" y="150266"/>
                  <a:pt x="513350" y="152309"/>
                  <a:pt x="517781" y="159142"/>
                </a:cubicBezTo>
                <a:cubicBezTo>
                  <a:pt x="522212" y="165976"/>
                  <a:pt x="519312" y="170503"/>
                  <a:pt x="509080" y="172726"/>
                </a:cubicBezTo>
                <a:cubicBezTo>
                  <a:pt x="498848" y="174949"/>
                  <a:pt x="489115" y="176060"/>
                  <a:pt x="479880" y="176060"/>
                </a:cubicBezTo>
                <a:lnTo>
                  <a:pt x="479880" y="194796"/>
                </a:lnTo>
                <a:cubicBezTo>
                  <a:pt x="485300" y="194896"/>
                  <a:pt x="491398" y="193796"/>
                  <a:pt x="498174" y="191494"/>
                </a:cubicBezTo>
                <a:cubicBezTo>
                  <a:pt x="504950" y="189192"/>
                  <a:pt x="510568" y="191150"/>
                  <a:pt x="515027" y="197366"/>
                </a:cubicBezTo>
                <a:cubicBezTo>
                  <a:pt x="519487" y="203583"/>
                  <a:pt x="517326" y="208111"/>
                  <a:pt x="508542" y="210950"/>
                </a:cubicBezTo>
                <a:cubicBezTo>
                  <a:pt x="499759" y="213789"/>
                  <a:pt x="490205" y="215209"/>
                  <a:pt x="479880" y="215209"/>
                </a:cubicBezTo>
                <a:lnTo>
                  <a:pt x="479880" y="239344"/>
                </a:lnTo>
                <a:lnTo>
                  <a:pt x="516361" y="235773"/>
                </a:lnTo>
                <a:cubicBezTo>
                  <a:pt x="518025" y="218177"/>
                  <a:pt x="519082" y="198764"/>
                  <a:pt x="519534" y="177534"/>
                </a:cubicBezTo>
                <a:cubicBezTo>
                  <a:pt x="519986" y="156303"/>
                  <a:pt x="519222" y="142311"/>
                  <a:pt x="517243" y="135556"/>
                </a:cubicBezTo>
                <a:close/>
                <a:moveTo>
                  <a:pt x="3445770" y="127716"/>
                </a:moveTo>
                <a:cubicBezTo>
                  <a:pt x="3441654" y="126648"/>
                  <a:pt x="3426217" y="127999"/>
                  <a:pt x="3399458" y="131771"/>
                </a:cubicBezTo>
                <a:cubicBezTo>
                  <a:pt x="3408464" y="138711"/>
                  <a:pt x="3411587" y="144662"/>
                  <a:pt x="3408826" y="149624"/>
                </a:cubicBezTo>
                <a:cubicBezTo>
                  <a:pt x="3406066" y="154586"/>
                  <a:pt x="3403796" y="163520"/>
                  <a:pt x="3402018" y="176426"/>
                </a:cubicBezTo>
                <a:cubicBezTo>
                  <a:pt x="3400240" y="189332"/>
                  <a:pt x="3398490" y="208053"/>
                  <a:pt x="3396769" y="232589"/>
                </a:cubicBezTo>
                <a:cubicBezTo>
                  <a:pt x="3410450" y="230783"/>
                  <a:pt x="3420219" y="230901"/>
                  <a:pt x="3426077" y="232944"/>
                </a:cubicBezTo>
                <a:cubicBezTo>
                  <a:pt x="3431935" y="234988"/>
                  <a:pt x="3435427" y="237913"/>
                  <a:pt x="3436553" y="241721"/>
                </a:cubicBezTo>
                <a:cubicBezTo>
                  <a:pt x="3437679" y="245528"/>
                  <a:pt x="3439851" y="240233"/>
                  <a:pt x="3443070" y="225835"/>
                </a:cubicBezTo>
                <a:cubicBezTo>
                  <a:pt x="3446290" y="211438"/>
                  <a:pt x="3448574" y="196563"/>
                  <a:pt x="3449921" y="181212"/>
                </a:cubicBezTo>
                <a:cubicBezTo>
                  <a:pt x="3451269" y="165861"/>
                  <a:pt x="3451943" y="152865"/>
                  <a:pt x="3451943" y="142225"/>
                </a:cubicBezTo>
                <a:cubicBezTo>
                  <a:pt x="3451943" y="133620"/>
                  <a:pt x="3449886" y="128784"/>
                  <a:pt x="3445770" y="127716"/>
                </a:cubicBezTo>
                <a:close/>
                <a:moveTo>
                  <a:pt x="588270" y="127716"/>
                </a:moveTo>
                <a:cubicBezTo>
                  <a:pt x="584155" y="126648"/>
                  <a:pt x="568717" y="127999"/>
                  <a:pt x="541958" y="131771"/>
                </a:cubicBezTo>
                <a:cubicBezTo>
                  <a:pt x="550964" y="138711"/>
                  <a:pt x="554087" y="144662"/>
                  <a:pt x="551326" y="149624"/>
                </a:cubicBezTo>
                <a:cubicBezTo>
                  <a:pt x="548566" y="154586"/>
                  <a:pt x="546296" y="163520"/>
                  <a:pt x="544518" y="176426"/>
                </a:cubicBezTo>
                <a:cubicBezTo>
                  <a:pt x="542740" y="189332"/>
                  <a:pt x="540990" y="208053"/>
                  <a:pt x="539270" y="232589"/>
                </a:cubicBezTo>
                <a:cubicBezTo>
                  <a:pt x="552950" y="230783"/>
                  <a:pt x="562719" y="230901"/>
                  <a:pt x="568577" y="232944"/>
                </a:cubicBezTo>
                <a:cubicBezTo>
                  <a:pt x="574435" y="234988"/>
                  <a:pt x="577927" y="237913"/>
                  <a:pt x="579053" y="241721"/>
                </a:cubicBezTo>
                <a:cubicBezTo>
                  <a:pt x="580179" y="245528"/>
                  <a:pt x="582351" y="240233"/>
                  <a:pt x="585571" y="225835"/>
                </a:cubicBezTo>
                <a:cubicBezTo>
                  <a:pt x="588790" y="211438"/>
                  <a:pt x="591074" y="196563"/>
                  <a:pt x="592422" y="181212"/>
                </a:cubicBezTo>
                <a:cubicBezTo>
                  <a:pt x="593770" y="165861"/>
                  <a:pt x="594444" y="152865"/>
                  <a:pt x="594444" y="142225"/>
                </a:cubicBezTo>
                <a:cubicBezTo>
                  <a:pt x="594444" y="133620"/>
                  <a:pt x="592386" y="128784"/>
                  <a:pt x="588270" y="127716"/>
                </a:cubicBezTo>
                <a:close/>
                <a:moveTo>
                  <a:pt x="872636" y="127468"/>
                </a:moveTo>
                <a:lnTo>
                  <a:pt x="832025" y="132480"/>
                </a:lnTo>
                <a:cubicBezTo>
                  <a:pt x="831236" y="144971"/>
                  <a:pt x="829530" y="154364"/>
                  <a:pt x="826906" y="160659"/>
                </a:cubicBezTo>
                <a:cubicBezTo>
                  <a:pt x="839826" y="163140"/>
                  <a:pt x="847781" y="167725"/>
                  <a:pt x="850771" y="174415"/>
                </a:cubicBezTo>
                <a:lnTo>
                  <a:pt x="850476" y="189919"/>
                </a:lnTo>
                <a:lnTo>
                  <a:pt x="858644" y="177878"/>
                </a:lnTo>
                <a:cubicBezTo>
                  <a:pt x="866180" y="162799"/>
                  <a:pt x="870844" y="145996"/>
                  <a:pt x="872636" y="127468"/>
                </a:cubicBezTo>
                <a:close/>
                <a:moveTo>
                  <a:pt x="2980173" y="114584"/>
                </a:moveTo>
                <a:cubicBezTo>
                  <a:pt x="2990648" y="116003"/>
                  <a:pt x="2999213" y="118621"/>
                  <a:pt x="3005867" y="122435"/>
                </a:cubicBezTo>
                <a:cubicBezTo>
                  <a:pt x="3014371" y="125934"/>
                  <a:pt x="3017042" y="130760"/>
                  <a:pt x="3013880" y="136912"/>
                </a:cubicBezTo>
                <a:cubicBezTo>
                  <a:pt x="3010718" y="143063"/>
                  <a:pt x="3009585" y="168073"/>
                  <a:pt x="3010481" y="211939"/>
                </a:cubicBezTo>
                <a:cubicBezTo>
                  <a:pt x="3011377" y="255806"/>
                  <a:pt x="3009832" y="285537"/>
                  <a:pt x="3005845" y="301132"/>
                </a:cubicBezTo>
                <a:cubicBezTo>
                  <a:pt x="3001859" y="316727"/>
                  <a:pt x="2995990" y="318333"/>
                  <a:pt x="2988239" y="305950"/>
                </a:cubicBezTo>
                <a:cubicBezTo>
                  <a:pt x="2980488" y="293568"/>
                  <a:pt x="2977287" y="283845"/>
                  <a:pt x="2978635" y="276782"/>
                </a:cubicBezTo>
                <a:cubicBezTo>
                  <a:pt x="2979983" y="269720"/>
                  <a:pt x="2981557" y="255444"/>
                  <a:pt x="2983356" y="233955"/>
                </a:cubicBezTo>
                <a:cubicBezTo>
                  <a:pt x="2985156" y="212466"/>
                  <a:pt x="2984951" y="190741"/>
                  <a:pt x="2982743" y="168779"/>
                </a:cubicBezTo>
                <a:cubicBezTo>
                  <a:pt x="2980535" y="146817"/>
                  <a:pt x="2976935" y="131939"/>
                  <a:pt x="2971945" y="124145"/>
                </a:cubicBezTo>
                <a:cubicBezTo>
                  <a:pt x="2966955" y="116351"/>
                  <a:pt x="2969697" y="113164"/>
                  <a:pt x="2980173" y="114584"/>
                </a:cubicBezTo>
                <a:close/>
                <a:moveTo>
                  <a:pt x="1198998" y="114584"/>
                </a:moveTo>
                <a:cubicBezTo>
                  <a:pt x="1209473" y="116003"/>
                  <a:pt x="1218038" y="118621"/>
                  <a:pt x="1224692" y="122435"/>
                </a:cubicBezTo>
                <a:cubicBezTo>
                  <a:pt x="1233196" y="125934"/>
                  <a:pt x="1235866" y="130760"/>
                  <a:pt x="1232704" y="136912"/>
                </a:cubicBezTo>
                <a:cubicBezTo>
                  <a:pt x="1229542" y="143063"/>
                  <a:pt x="1228409" y="168073"/>
                  <a:pt x="1229306" y="211939"/>
                </a:cubicBezTo>
                <a:cubicBezTo>
                  <a:pt x="1230202" y="255806"/>
                  <a:pt x="1228657" y="285537"/>
                  <a:pt x="1224670" y="301132"/>
                </a:cubicBezTo>
                <a:cubicBezTo>
                  <a:pt x="1220684" y="316727"/>
                  <a:pt x="1214815" y="318333"/>
                  <a:pt x="1207064" y="305950"/>
                </a:cubicBezTo>
                <a:cubicBezTo>
                  <a:pt x="1199313" y="293568"/>
                  <a:pt x="1196112" y="283845"/>
                  <a:pt x="1197460" y="276782"/>
                </a:cubicBezTo>
                <a:cubicBezTo>
                  <a:pt x="1198808" y="269720"/>
                  <a:pt x="1200382" y="255444"/>
                  <a:pt x="1202181" y="233955"/>
                </a:cubicBezTo>
                <a:cubicBezTo>
                  <a:pt x="1203981" y="212466"/>
                  <a:pt x="1203777" y="190741"/>
                  <a:pt x="1201568" y="168779"/>
                </a:cubicBezTo>
                <a:cubicBezTo>
                  <a:pt x="1199360" y="146817"/>
                  <a:pt x="1195760" y="131939"/>
                  <a:pt x="1190770" y="124145"/>
                </a:cubicBezTo>
                <a:cubicBezTo>
                  <a:pt x="1185780" y="116351"/>
                  <a:pt x="1188522" y="113164"/>
                  <a:pt x="1198998" y="114584"/>
                </a:cubicBezTo>
                <a:close/>
                <a:moveTo>
                  <a:pt x="2030873" y="94493"/>
                </a:moveTo>
                <a:cubicBezTo>
                  <a:pt x="2036566" y="96013"/>
                  <a:pt x="2043162" y="100996"/>
                  <a:pt x="2050662" y="109443"/>
                </a:cubicBezTo>
                <a:cubicBezTo>
                  <a:pt x="2058550" y="118649"/>
                  <a:pt x="2059535" y="125167"/>
                  <a:pt x="2053620" y="128996"/>
                </a:cubicBezTo>
                <a:cubicBezTo>
                  <a:pt x="2047705" y="132825"/>
                  <a:pt x="2041194" y="139181"/>
                  <a:pt x="2034089" y="148065"/>
                </a:cubicBezTo>
                <a:cubicBezTo>
                  <a:pt x="2026983" y="156948"/>
                  <a:pt x="2019024" y="165334"/>
                  <a:pt x="2010212" y="173221"/>
                </a:cubicBezTo>
                <a:cubicBezTo>
                  <a:pt x="2001400" y="181108"/>
                  <a:pt x="1991236" y="186701"/>
                  <a:pt x="1979721" y="189999"/>
                </a:cubicBezTo>
                <a:cubicBezTo>
                  <a:pt x="1968206" y="193297"/>
                  <a:pt x="1966826" y="190214"/>
                  <a:pt x="1975580" y="180750"/>
                </a:cubicBezTo>
                <a:cubicBezTo>
                  <a:pt x="1984335" y="171285"/>
                  <a:pt x="1992904" y="160813"/>
                  <a:pt x="2001285" y="149334"/>
                </a:cubicBezTo>
                <a:cubicBezTo>
                  <a:pt x="2009667" y="137854"/>
                  <a:pt x="2014740" y="129236"/>
                  <a:pt x="2016504" y="123478"/>
                </a:cubicBezTo>
                <a:cubicBezTo>
                  <a:pt x="2018268" y="117721"/>
                  <a:pt x="2019680" y="111070"/>
                  <a:pt x="2020741" y="103528"/>
                </a:cubicBezTo>
                <a:cubicBezTo>
                  <a:pt x="2021802" y="95985"/>
                  <a:pt x="2025180" y="92973"/>
                  <a:pt x="2030873" y="94493"/>
                </a:cubicBezTo>
                <a:close/>
                <a:moveTo>
                  <a:pt x="1550422" y="93719"/>
                </a:moveTo>
                <a:lnTo>
                  <a:pt x="1542636" y="103893"/>
                </a:lnTo>
                <a:cubicBezTo>
                  <a:pt x="1547526" y="104381"/>
                  <a:pt x="1551932" y="106094"/>
                  <a:pt x="1555854" y="109034"/>
                </a:cubicBezTo>
                <a:cubicBezTo>
                  <a:pt x="1559776" y="111974"/>
                  <a:pt x="1563967" y="114914"/>
                  <a:pt x="1568427" y="117853"/>
                </a:cubicBezTo>
                <a:cubicBezTo>
                  <a:pt x="1573690" y="111128"/>
                  <a:pt x="1577203" y="105650"/>
                  <a:pt x="1578967" y="101419"/>
                </a:cubicBezTo>
                <a:cubicBezTo>
                  <a:pt x="1580731" y="97189"/>
                  <a:pt x="1580286" y="95074"/>
                  <a:pt x="1577633" y="95074"/>
                </a:cubicBezTo>
                <a:cubicBezTo>
                  <a:pt x="1573632" y="95074"/>
                  <a:pt x="1569137" y="95748"/>
                  <a:pt x="1564146" y="97096"/>
                </a:cubicBezTo>
                <a:cubicBezTo>
                  <a:pt x="1559156" y="98444"/>
                  <a:pt x="1554581" y="97318"/>
                  <a:pt x="1550422" y="93719"/>
                </a:cubicBezTo>
                <a:close/>
                <a:moveTo>
                  <a:pt x="3804530" y="93539"/>
                </a:moveTo>
                <a:cubicBezTo>
                  <a:pt x="3802651" y="93433"/>
                  <a:pt x="3800102" y="93719"/>
                  <a:pt x="3796883" y="94396"/>
                </a:cubicBezTo>
                <a:cubicBezTo>
                  <a:pt x="3790444" y="95752"/>
                  <a:pt x="3773645" y="98903"/>
                  <a:pt x="3746484" y="103850"/>
                </a:cubicBezTo>
                <a:lnTo>
                  <a:pt x="3754099" y="158357"/>
                </a:lnTo>
                <a:cubicBezTo>
                  <a:pt x="3770390" y="154930"/>
                  <a:pt x="3788945" y="151137"/>
                  <a:pt x="3809767" y="146978"/>
                </a:cubicBezTo>
                <a:lnTo>
                  <a:pt x="3809767" y="111185"/>
                </a:lnTo>
                <a:cubicBezTo>
                  <a:pt x="3809767" y="102194"/>
                  <a:pt x="3809230" y="96809"/>
                  <a:pt x="3808154" y="95031"/>
                </a:cubicBezTo>
                <a:cubicBezTo>
                  <a:pt x="3807616" y="94142"/>
                  <a:pt x="3806408" y="93644"/>
                  <a:pt x="3804530" y="93539"/>
                </a:cubicBezTo>
                <a:close/>
                <a:moveTo>
                  <a:pt x="2543072" y="91471"/>
                </a:moveTo>
                <a:cubicBezTo>
                  <a:pt x="2541595" y="91177"/>
                  <a:pt x="2534941" y="92923"/>
                  <a:pt x="2523111" y="96709"/>
                </a:cubicBezTo>
                <a:cubicBezTo>
                  <a:pt x="2523971" y="116183"/>
                  <a:pt x="2524796" y="133133"/>
                  <a:pt x="2525584" y="147559"/>
                </a:cubicBezTo>
                <a:cubicBezTo>
                  <a:pt x="2526459" y="147717"/>
                  <a:pt x="2532382" y="145838"/>
                  <a:pt x="2543352" y="141923"/>
                </a:cubicBezTo>
                <a:cubicBezTo>
                  <a:pt x="2545058" y="125819"/>
                  <a:pt x="2546134" y="114738"/>
                  <a:pt x="2546578" y="108679"/>
                </a:cubicBezTo>
                <a:cubicBezTo>
                  <a:pt x="2547023" y="102620"/>
                  <a:pt x="2546919" y="98311"/>
                  <a:pt x="2546267" y="95752"/>
                </a:cubicBezTo>
                <a:cubicBezTo>
                  <a:pt x="2545614" y="93192"/>
                  <a:pt x="2544549" y="91765"/>
                  <a:pt x="2543072" y="91471"/>
                </a:cubicBezTo>
                <a:close/>
                <a:moveTo>
                  <a:pt x="3814478" y="67350"/>
                </a:moveTo>
                <a:cubicBezTo>
                  <a:pt x="3817544" y="67111"/>
                  <a:pt x="3821261" y="67584"/>
                  <a:pt x="3825631" y="68767"/>
                </a:cubicBezTo>
                <a:cubicBezTo>
                  <a:pt x="3834372" y="71133"/>
                  <a:pt x="3842488" y="74765"/>
                  <a:pt x="3849981" y="79662"/>
                </a:cubicBezTo>
                <a:cubicBezTo>
                  <a:pt x="3857474" y="84559"/>
                  <a:pt x="3857345" y="90715"/>
                  <a:pt x="3849594" y="98128"/>
                </a:cubicBezTo>
                <a:cubicBezTo>
                  <a:pt x="3841843" y="105542"/>
                  <a:pt x="3835824" y="121345"/>
                  <a:pt x="3831536" y="145537"/>
                </a:cubicBezTo>
                <a:cubicBezTo>
                  <a:pt x="3843223" y="157784"/>
                  <a:pt x="3842040" y="163907"/>
                  <a:pt x="3827987" y="163907"/>
                </a:cubicBezTo>
                <a:cubicBezTo>
                  <a:pt x="3802834" y="167506"/>
                  <a:pt x="3778076" y="171414"/>
                  <a:pt x="3753711" y="175630"/>
                </a:cubicBezTo>
                <a:cubicBezTo>
                  <a:pt x="3747890" y="189411"/>
                  <a:pt x="3741605" y="185320"/>
                  <a:pt x="3734858" y="163358"/>
                </a:cubicBezTo>
                <a:cubicBezTo>
                  <a:pt x="3728111" y="141396"/>
                  <a:pt x="3723658" y="125723"/>
                  <a:pt x="3721500" y="116337"/>
                </a:cubicBezTo>
                <a:cubicBezTo>
                  <a:pt x="3719342" y="106951"/>
                  <a:pt x="3716190" y="99014"/>
                  <a:pt x="3712046" y="92525"/>
                </a:cubicBezTo>
                <a:cubicBezTo>
                  <a:pt x="3707902" y="86036"/>
                  <a:pt x="3709458" y="82792"/>
                  <a:pt x="3716714" y="82792"/>
                </a:cubicBezTo>
                <a:cubicBezTo>
                  <a:pt x="3721590" y="82792"/>
                  <a:pt x="3727340" y="83462"/>
                  <a:pt x="3733965" y="84803"/>
                </a:cubicBezTo>
                <a:cubicBezTo>
                  <a:pt x="3740590" y="86144"/>
                  <a:pt x="3748592" y="86176"/>
                  <a:pt x="3757971" y="84900"/>
                </a:cubicBezTo>
                <a:cubicBezTo>
                  <a:pt x="3767349" y="83623"/>
                  <a:pt x="3777025" y="81684"/>
                  <a:pt x="3786999" y="79081"/>
                </a:cubicBezTo>
                <a:cubicBezTo>
                  <a:pt x="3796972" y="76478"/>
                  <a:pt x="3803720" y="73517"/>
                  <a:pt x="3807240" y="70197"/>
                </a:cubicBezTo>
                <a:cubicBezTo>
                  <a:pt x="3809000" y="68537"/>
                  <a:pt x="3811413" y="67588"/>
                  <a:pt x="3814478" y="67350"/>
                </a:cubicBezTo>
                <a:close/>
                <a:moveTo>
                  <a:pt x="1888797" y="65368"/>
                </a:moveTo>
                <a:cubicBezTo>
                  <a:pt x="1871488" y="68968"/>
                  <a:pt x="1860102" y="70817"/>
                  <a:pt x="1854639" y="70918"/>
                </a:cubicBezTo>
                <a:cubicBezTo>
                  <a:pt x="1867230" y="75492"/>
                  <a:pt x="1873062" y="80311"/>
                  <a:pt x="1872137" y="85373"/>
                </a:cubicBezTo>
                <a:cubicBezTo>
                  <a:pt x="1871213" y="90435"/>
                  <a:pt x="1869875" y="104424"/>
                  <a:pt x="1868126" y="127339"/>
                </a:cubicBezTo>
                <a:cubicBezTo>
                  <a:pt x="1870391" y="127339"/>
                  <a:pt x="1880236" y="125353"/>
                  <a:pt x="1897659" y="121381"/>
                </a:cubicBezTo>
                <a:cubicBezTo>
                  <a:pt x="1897659" y="103226"/>
                  <a:pt x="1897014" y="90933"/>
                  <a:pt x="1895723" y="84502"/>
                </a:cubicBezTo>
                <a:cubicBezTo>
                  <a:pt x="1894433" y="78070"/>
                  <a:pt x="1892124" y="71692"/>
                  <a:pt x="1888797" y="65368"/>
                </a:cubicBezTo>
                <a:close/>
                <a:moveTo>
                  <a:pt x="2551297" y="64516"/>
                </a:moveTo>
                <a:cubicBezTo>
                  <a:pt x="2553970" y="64152"/>
                  <a:pt x="2557075" y="64458"/>
                  <a:pt x="2560614" y="65433"/>
                </a:cubicBezTo>
                <a:cubicBezTo>
                  <a:pt x="2567691" y="67383"/>
                  <a:pt x="2574233" y="71025"/>
                  <a:pt x="2580242" y="76360"/>
                </a:cubicBezTo>
                <a:cubicBezTo>
                  <a:pt x="2586251" y="81695"/>
                  <a:pt x="2586287" y="88008"/>
                  <a:pt x="2580350" y="95300"/>
                </a:cubicBezTo>
                <a:cubicBezTo>
                  <a:pt x="2574413" y="102592"/>
                  <a:pt x="2569731" y="116290"/>
                  <a:pt x="2566303" y="136395"/>
                </a:cubicBezTo>
                <a:cubicBezTo>
                  <a:pt x="2573502" y="146376"/>
                  <a:pt x="2573405" y="152546"/>
                  <a:pt x="2566013" y="154905"/>
                </a:cubicBezTo>
                <a:cubicBezTo>
                  <a:pt x="2558621" y="157264"/>
                  <a:pt x="2545582" y="160473"/>
                  <a:pt x="2526897" y="164531"/>
                </a:cubicBezTo>
                <a:cubicBezTo>
                  <a:pt x="2526007" y="176792"/>
                  <a:pt x="2523251" y="183578"/>
                  <a:pt x="2518626" y="184890"/>
                </a:cubicBezTo>
                <a:cubicBezTo>
                  <a:pt x="2514001" y="186202"/>
                  <a:pt x="2510889" y="182610"/>
                  <a:pt x="2509290" y="174114"/>
                </a:cubicBezTo>
                <a:cubicBezTo>
                  <a:pt x="2507691" y="165617"/>
                  <a:pt x="2505537" y="151202"/>
                  <a:pt x="2502826" y="130867"/>
                </a:cubicBezTo>
                <a:cubicBezTo>
                  <a:pt x="2500116" y="110533"/>
                  <a:pt x="2496721" y="96081"/>
                  <a:pt x="2492641" y="87513"/>
                </a:cubicBezTo>
                <a:cubicBezTo>
                  <a:pt x="2488562" y="78945"/>
                  <a:pt x="2489931" y="75141"/>
                  <a:pt x="2496750" y="76102"/>
                </a:cubicBezTo>
                <a:cubicBezTo>
                  <a:pt x="2503569" y="77063"/>
                  <a:pt x="2508183" y="77962"/>
                  <a:pt x="2510592" y="78801"/>
                </a:cubicBezTo>
                <a:cubicBezTo>
                  <a:pt x="2513001" y="79640"/>
                  <a:pt x="2516715" y="79665"/>
                  <a:pt x="2521734" y="78877"/>
                </a:cubicBezTo>
                <a:cubicBezTo>
                  <a:pt x="2526753" y="78088"/>
                  <a:pt x="2530912" y="76865"/>
                  <a:pt x="2534210" y="75209"/>
                </a:cubicBezTo>
                <a:cubicBezTo>
                  <a:pt x="2537508" y="73553"/>
                  <a:pt x="2540964" y="71022"/>
                  <a:pt x="2544578" y="67616"/>
                </a:cubicBezTo>
                <a:cubicBezTo>
                  <a:pt x="2546385" y="65913"/>
                  <a:pt x="2548625" y="64880"/>
                  <a:pt x="2551297" y="64516"/>
                </a:cubicBezTo>
                <a:close/>
                <a:moveTo>
                  <a:pt x="869324" y="62679"/>
                </a:moveTo>
                <a:cubicBezTo>
                  <a:pt x="852402" y="65375"/>
                  <a:pt x="838263" y="67526"/>
                  <a:pt x="826906" y="69133"/>
                </a:cubicBezTo>
                <a:cubicBezTo>
                  <a:pt x="835897" y="73420"/>
                  <a:pt x="839471" y="77873"/>
                  <a:pt x="837628" y="82490"/>
                </a:cubicBezTo>
                <a:cubicBezTo>
                  <a:pt x="835786" y="87108"/>
                  <a:pt x="834011" y="97548"/>
                  <a:pt x="832305" y="113809"/>
                </a:cubicBezTo>
                <a:cubicBezTo>
                  <a:pt x="843978" y="113021"/>
                  <a:pt x="857923" y="111407"/>
                  <a:pt x="874142" y="108970"/>
                </a:cubicBezTo>
                <a:cubicBezTo>
                  <a:pt x="875834" y="85982"/>
                  <a:pt x="874228" y="70552"/>
                  <a:pt x="869324" y="62679"/>
                </a:cubicBezTo>
                <a:close/>
                <a:moveTo>
                  <a:pt x="1536404" y="48232"/>
                </a:moveTo>
                <a:lnTo>
                  <a:pt x="1492689" y="52849"/>
                </a:lnTo>
                <a:cubicBezTo>
                  <a:pt x="1492689" y="85523"/>
                  <a:pt x="1492126" y="119201"/>
                  <a:pt x="1491000" y="153883"/>
                </a:cubicBezTo>
                <a:lnTo>
                  <a:pt x="1489034" y="195431"/>
                </a:lnTo>
                <a:lnTo>
                  <a:pt x="1493130" y="191935"/>
                </a:lnTo>
                <a:cubicBezTo>
                  <a:pt x="1504337" y="183618"/>
                  <a:pt x="1515899" y="173945"/>
                  <a:pt x="1527815" y="162917"/>
                </a:cubicBezTo>
                <a:cubicBezTo>
                  <a:pt x="1539732" y="151890"/>
                  <a:pt x="1550014" y="141730"/>
                  <a:pt x="1558661" y="132437"/>
                </a:cubicBezTo>
                <a:cubicBezTo>
                  <a:pt x="1547174" y="124120"/>
                  <a:pt x="1539295" y="118413"/>
                  <a:pt x="1535021" y="115315"/>
                </a:cubicBezTo>
                <a:cubicBezTo>
                  <a:pt x="1525442" y="124737"/>
                  <a:pt x="1516189" y="131143"/>
                  <a:pt x="1507262" y="134535"/>
                </a:cubicBezTo>
                <a:cubicBezTo>
                  <a:pt x="1498335" y="137926"/>
                  <a:pt x="1497973" y="134703"/>
                  <a:pt x="1506176" y="124866"/>
                </a:cubicBezTo>
                <a:cubicBezTo>
                  <a:pt x="1514378" y="115028"/>
                  <a:pt x="1521803" y="102843"/>
                  <a:pt x="1528450" y="88309"/>
                </a:cubicBezTo>
                <a:cubicBezTo>
                  <a:pt x="1535097" y="73775"/>
                  <a:pt x="1537746" y="61794"/>
                  <a:pt x="1536398" y="52365"/>
                </a:cubicBezTo>
                <a:close/>
                <a:moveTo>
                  <a:pt x="1624042" y="39061"/>
                </a:moveTo>
                <a:cubicBezTo>
                  <a:pt x="1617255" y="39735"/>
                  <a:pt x="1602916" y="41221"/>
                  <a:pt x="1581024" y="43519"/>
                </a:cubicBezTo>
                <a:lnTo>
                  <a:pt x="1553667" y="46409"/>
                </a:lnTo>
                <a:lnTo>
                  <a:pt x="1568997" y="55850"/>
                </a:lnTo>
                <a:cubicBezTo>
                  <a:pt x="1573019" y="60790"/>
                  <a:pt x="1573281" y="65185"/>
                  <a:pt x="1569782" y="69036"/>
                </a:cubicBezTo>
                <a:cubicBezTo>
                  <a:pt x="1566283" y="72886"/>
                  <a:pt x="1562182" y="76840"/>
                  <a:pt x="1557478" y="80899"/>
                </a:cubicBezTo>
                <a:cubicBezTo>
                  <a:pt x="1561665" y="80339"/>
                  <a:pt x="1566796" y="79468"/>
                  <a:pt x="1572868" y="78285"/>
                </a:cubicBezTo>
                <a:cubicBezTo>
                  <a:pt x="1578942" y="77102"/>
                  <a:pt x="1583799" y="75077"/>
                  <a:pt x="1587442" y="72208"/>
                </a:cubicBezTo>
                <a:cubicBezTo>
                  <a:pt x="1591084" y="69340"/>
                  <a:pt x="1596157" y="69125"/>
                  <a:pt x="1602660" y="71563"/>
                </a:cubicBezTo>
                <a:cubicBezTo>
                  <a:pt x="1609164" y="74001"/>
                  <a:pt x="1614957" y="77536"/>
                  <a:pt x="1620041" y="82168"/>
                </a:cubicBezTo>
                <a:cubicBezTo>
                  <a:pt x="1625124" y="86800"/>
                  <a:pt x="1625002" y="91044"/>
                  <a:pt x="1619675" y="94902"/>
                </a:cubicBezTo>
                <a:cubicBezTo>
                  <a:pt x="1614347" y="98759"/>
                  <a:pt x="1609526" y="104137"/>
                  <a:pt x="1605209" y="111035"/>
                </a:cubicBezTo>
                <a:cubicBezTo>
                  <a:pt x="1600893" y="117932"/>
                  <a:pt x="1595329" y="125174"/>
                  <a:pt x="1588517" y="132760"/>
                </a:cubicBezTo>
                <a:cubicBezTo>
                  <a:pt x="1602743" y="143071"/>
                  <a:pt x="1614749" y="150445"/>
                  <a:pt x="1624536" y="154883"/>
                </a:cubicBezTo>
                <a:cubicBezTo>
                  <a:pt x="1634323" y="159322"/>
                  <a:pt x="1645165" y="163954"/>
                  <a:pt x="1657060" y="168779"/>
                </a:cubicBezTo>
                <a:cubicBezTo>
                  <a:pt x="1668955" y="173605"/>
                  <a:pt x="1668926" y="177595"/>
                  <a:pt x="1656974" y="180750"/>
                </a:cubicBezTo>
                <a:cubicBezTo>
                  <a:pt x="1645021" y="183904"/>
                  <a:pt x="1633642" y="185711"/>
                  <a:pt x="1622837" y="186170"/>
                </a:cubicBezTo>
                <a:cubicBezTo>
                  <a:pt x="1612032" y="186629"/>
                  <a:pt x="1603983" y="183273"/>
                  <a:pt x="1598692" y="176103"/>
                </a:cubicBezTo>
                <a:cubicBezTo>
                  <a:pt x="1593400" y="168933"/>
                  <a:pt x="1585140" y="159920"/>
                  <a:pt x="1573912" y="149065"/>
                </a:cubicBezTo>
                <a:cubicBezTo>
                  <a:pt x="1566498" y="158343"/>
                  <a:pt x="1555686" y="168026"/>
                  <a:pt x="1541474" y="178115"/>
                </a:cubicBezTo>
                <a:cubicBezTo>
                  <a:pt x="1527263" y="188203"/>
                  <a:pt x="1512851" y="195108"/>
                  <a:pt x="1498238" y="198829"/>
                </a:cubicBezTo>
                <a:cubicBezTo>
                  <a:pt x="1494585" y="199759"/>
                  <a:pt x="1491739" y="200313"/>
                  <a:pt x="1489700" y="200491"/>
                </a:cubicBezTo>
                <a:lnTo>
                  <a:pt x="1488802" y="200347"/>
                </a:lnTo>
                <a:lnTo>
                  <a:pt x="1485935" y="260940"/>
                </a:lnTo>
                <a:cubicBezTo>
                  <a:pt x="1538678" y="258287"/>
                  <a:pt x="1573783" y="256064"/>
                  <a:pt x="1591249" y="254272"/>
                </a:cubicBezTo>
                <a:cubicBezTo>
                  <a:pt x="1608715" y="252479"/>
                  <a:pt x="1622102" y="251117"/>
                  <a:pt x="1631409" y="250185"/>
                </a:cubicBezTo>
                <a:cubicBezTo>
                  <a:pt x="1640716" y="249253"/>
                  <a:pt x="1647599" y="251034"/>
                  <a:pt x="1652059" y="255530"/>
                </a:cubicBezTo>
                <a:cubicBezTo>
                  <a:pt x="1656518" y="260026"/>
                  <a:pt x="1659616" y="258660"/>
                  <a:pt x="1661351" y="251432"/>
                </a:cubicBezTo>
                <a:cubicBezTo>
                  <a:pt x="1663086" y="244205"/>
                  <a:pt x="1663728" y="225570"/>
                  <a:pt x="1663276" y="195527"/>
                </a:cubicBezTo>
                <a:cubicBezTo>
                  <a:pt x="1662825" y="165484"/>
                  <a:pt x="1662154" y="135377"/>
                  <a:pt x="1661265" y="105205"/>
                </a:cubicBezTo>
                <a:cubicBezTo>
                  <a:pt x="1660376" y="75033"/>
                  <a:pt x="1657343" y="56130"/>
                  <a:pt x="1652166" y="48493"/>
                </a:cubicBezTo>
                <a:cubicBezTo>
                  <a:pt x="1646989" y="40857"/>
                  <a:pt x="1637615" y="37713"/>
                  <a:pt x="1624042" y="39061"/>
                </a:cubicBezTo>
                <a:close/>
                <a:moveTo>
                  <a:pt x="1932459" y="29492"/>
                </a:moveTo>
                <a:cubicBezTo>
                  <a:pt x="1938915" y="29096"/>
                  <a:pt x="1945068" y="31726"/>
                  <a:pt x="1950919" y="37383"/>
                </a:cubicBezTo>
                <a:cubicBezTo>
                  <a:pt x="1958720" y="44926"/>
                  <a:pt x="1956709" y="50343"/>
                  <a:pt x="1944885" y="53634"/>
                </a:cubicBezTo>
                <a:cubicBezTo>
                  <a:pt x="1933062" y="56925"/>
                  <a:pt x="1919629" y="59288"/>
                  <a:pt x="1904586" y="60722"/>
                </a:cubicBezTo>
                <a:cubicBezTo>
                  <a:pt x="1919873" y="64766"/>
                  <a:pt x="1926394" y="70262"/>
                  <a:pt x="1924150" y="77210"/>
                </a:cubicBezTo>
                <a:cubicBezTo>
                  <a:pt x="1921905" y="84157"/>
                  <a:pt x="1920783" y="96809"/>
                  <a:pt x="1920783" y="115165"/>
                </a:cubicBezTo>
                <a:cubicBezTo>
                  <a:pt x="1925745" y="114476"/>
                  <a:pt x="1931420" y="113178"/>
                  <a:pt x="1937809" y="111271"/>
                </a:cubicBezTo>
                <a:cubicBezTo>
                  <a:pt x="1944197" y="109364"/>
                  <a:pt x="1951055" y="111795"/>
                  <a:pt x="1958383" y="118563"/>
                </a:cubicBezTo>
                <a:cubicBezTo>
                  <a:pt x="1965711" y="125332"/>
                  <a:pt x="1962814" y="130100"/>
                  <a:pt x="1949693" y="132868"/>
                </a:cubicBezTo>
                <a:lnTo>
                  <a:pt x="1920783" y="137686"/>
                </a:lnTo>
                <a:cubicBezTo>
                  <a:pt x="1920783" y="168202"/>
                  <a:pt x="1921228" y="189698"/>
                  <a:pt x="1922117" y="202174"/>
                </a:cubicBezTo>
                <a:cubicBezTo>
                  <a:pt x="1923006" y="214650"/>
                  <a:pt x="1922536" y="226846"/>
                  <a:pt x="1920708" y="238763"/>
                </a:cubicBezTo>
                <a:cubicBezTo>
                  <a:pt x="1918879" y="250680"/>
                  <a:pt x="1915933" y="260531"/>
                  <a:pt x="1911867" y="268318"/>
                </a:cubicBezTo>
                <a:cubicBezTo>
                  <a:pt x="1907802" y="276105"/>
                  <a:pt x="1902843" y="273509"/>
                  <a:pt x="1896993" y="260531"/>
                </a:cubicBezTo>
                <a:cubicBezTo>
                  <a:pt x="1891142" y="247553"/>
                  <a:pt x="1889346" y="237128"/>
                  <a:pt x="1891604" y="229255"/>
                </a:cubicBezTo>
                <a:cubicBezTo>
                  <a:pt x="1893863" y="221383"/>
                  <a:pt x="1895437" y="210706"/>
                  <a:pt x="1896326" y="197226"/>
                </a:cubicBezTo>
                <a:cubicBezTo>
                  <a:pt x="1897215" y="183747"/>
                  <a:pt x="1897659" y="164990"/>
                  <a:pt x="1897659" y="140955"/>
                </a:cubicBezTo>
                <a:cubicBezTo>
                  <a:pt x="1880552" y="145344"/>
                  <a:pt x="1870607" y="148097"/>
                  <a:pt x="1867825" y="149215"/>
                </a:cubicBezTo>
                <a:cubicBezTo>
                  <a:pt x="1864311" y="186084"/>
                  <a:pt x="1856962" y="212445"/>
                  <a:pt x="1845777" y="228298"/>
                </a:cubicBezTo>
                <a:cubicBezTo>
                  <a:pt x="1834591" y="244151"/>
                  <a:pt x="1822223" y="255154"/>
                  <a:pt x="1808671" y="261306"/>
                </a:cubicBezTo>
                <a:cubicBezTo>
                  <a:pt x="1795120" y="267458"/>
                  <a:pt x="1789778" y="267830"/>
                  <a:pt x="1792646" y="262424"/>
                </a:cubicBezTo>
                <a:cubicBezTo>
                  <a:pt x="1795514" y="257018"/>
                  <a:pt x="1801616" y="248984"/>
                  <a:pt x="1810951" y="238322"/>
                </a:cubicBezTo>
                <a:cubicBezTo>
                  <a:pt x="1820287" y="227660"/>
                  <a:pt x="1827400" y="214331"/>
                  <a:pt x="1832290" y="198334"/>
                </a:cubicBezTo>
                <a:cubicBezTo>
                  <a:pt x="1837180" y="182338"/>
                  <a:pt x="1840973" y="167714"/>
                  <a:pt x="1843669" y="154464"/>
                </a:cubicBezTo>
                <a:cubicBezTo>
                  <a:pt x="1826331" y="158924"/>
                  <a:pt x="1815612" y="161613"/>
                  <a:pt x="1811511" y="162530"/>
                </a:cubicBezTo>
                <a:cubicBezTo>
                  <a:pt x="1807409" y="163448"/>
                  <a:pt x="1800271" y="160196"/>
                  <a:pt x="1790097" y="152775"/>
                </a:cubicBezTo>
                <a:cubicBezTo>
                  <a:pt x="1779923" y="145354"/>
                  <a:pt x="1781672" y="141074"/>
                  <a:pt x="1795346" y="139934"/>
                </a:cubicBezTo>
                <a:cubicBezTo>
                  <a:pt x="1809019" y="138794"/>
                  <a:pt x="1825628" y="136187"/>
                  <a:pt x="1845174" y="132115"/>
                </a:cubicBezTo>
                <a:cubicBezTo>
                  <a:pt x="1845977" y="121775"/>
                  <a:pt x="1846157" y="111569"/>
                  <a:pt x="1845712" y="101495"/>
                </a:cubicBezTo>
                <a:cubicBezTo>
                  <a:pt x="1845268" y="91421"/>
                  <a:pt x="1843511" y="81788"/>
                  <a:pt x="1840442" y="72596"/>
                </a:cubicBezTo>
                <a:cubicBezTo>
                  <a:pt x="1820108" y="62758"/>
                  <a:pt x="1818068" y="56395"/>
                  <a:pt x="1834322" y="53505"/>
                </a:cubicBezTo>
                <a:cubicBezTo>
                  <a:pt x="1850577" y="50616"/>
                  <a:pt x="1867685" y="46930"/>
                  <a:pt x="1885646" y="42449"/>
                </a:cubicBezTo>
                <a:cubicBezTo>
                  <a:pt x="1903607" y="37968"/>
                  <a:pt x="1917026" y="34117"/>
                  <a:pt x="1925903" y="30898"/>
                </a:cubicBezTo>
                <a:cubicBezTo>
                  <a:pt x="1928122" y="30093"/>
                  <a:pt x="1930307" y="29625"/>
                  <a:pt x="1932459" y="29492"/>
                </a:cubicBezTo>
                <a:close/>
                <a:moveTo>
                  <a:pt x="244691" y="29345"/>
                </a:moveTo>
                <a:cubicBezTo>
                  <a:pt x="261610" y="28428"/>
                  <a:pt x="273788" y="31226"/>
                  <a:pt x="281225" y="37738"/>
                </a:cubicBezTo>
                <a:cubicBezTo>
                  <a:pt x="291141" y="46421"/>
                  <a:pt x="294332" y="52749"/>
                  <a:pt x="290797" y="56721"/>
                </a:cubicBezTo>
                <a:cubicBezTo>
                  <a:pt x="287262" y="60693"/>
                  <a:pt x="277364" y="62228"/>
                  <a:pt x="261102" y="61324"/>
                </a:cubicBezTo>
                <a:cubicBezTo>
                  <a:pt x="244841" y="60421"/>
                  <a:pt x="229550" y="60421"/>
                  <a:pt x="215231" y="61324"/>
                </a:cubicBezTo>
                <a:cubicBezTo>
                  <a:pt x="200913" y="62228"/>
                  <a:pt x="179729" y="63827"/>
                  <a:pt x="151679" y="66121"/>
                </a:cubicBezTo>
                <a:cubicBezTo>
                  <a:pt x="159767" y="74840"/>
                  <a:pt x="162689" y="80931"/>
                  <a:pt x="160445" y="84394"/>
                </a:cubicBezTo>
                <a:cubicBezTo>
                  <a:pt x="158201" y="87857"/>
                  <a:pt x="157078" y="102172"/>
                  <a:pt x="157078" y="127339"/>
                </a:cubicBezTo>
                <a:cubicBezTo>
                  <a:pt x="177269" y="127339"/>
                  <a:pt x="194869" y="129759"/>
                  <a:pt x="209875" y="134599"/>
                </a:cubicBezTo>
                <a:cubicBezTo>
                  <a:pt x="224883" y="139439"/>
                  <a:pt x="233555" y="149133"/>
                  <a:pt x="235892" y="163681"/>
                </a:cubicBezTo>
                <a:cubicBezTo>
                  <a:pt x="238230" y="178229"/>
                  <a:pt x="227883" y="179843"/>
                  <a:pt x="204853" y="168521"/>
                </a:cubicBezTo>
                <a:cubicBezTo>
                  <a:pt x="181822" y="157199"/>
                  <a:pt x="165898" y="148011"/>
                  <a:pt x="157078" y="140955"/>
                </a:cubicBezTo>
                <a:cubicBezTo>
                  <a:pt x="157925" y="208742"/>
                  <a:pt x="156924" y="254261"/>
                  <a:pt x="154078" y="277514"/>
                </a:cubicBezTo>
                <a:cubicBezTo>
                  <a:pt x="151231" y="300766"/>
                  <a:pt x="146804" y="312393"/>
                  <a:pt x="140795" y="312393"/>
                </a:cubicBezTo>
                <a:cubicBezTo>
                  <a:pt x="136335" y="312393"/>
                  <a:pt x="131607" y="307065"/>
                  <a:pt x="126609" y="296411"/>
                </a:cubicBezTo>
                <a:cubicBezTo>
                  <a:pt x="121611" y="285756"/>
                  <a:pt x="120038" y="276585"/>
                  <a:pt x="121887" y="268899"/>
                </a:cubicBezTo>
                <a:cubicBezTo>
                  <a:pt x="123737" y="261212"/>
                  <a:pt x="125537" y="253003"/>
                  <a:pt x="127287" y="244269"/>
                </a:cubicBezTo>
                <a:cubicBezTo>
                  <a:pt x="129036" y="235536"/>
                  <a:pt x="130363" y="205845"/>
                  <a:pt x="131266" y="155195"/>
                </a:cubicBezTo>
                <a:cubicBezTo>
                  <a:pt x="132169" y="104546"/>
                  <a:pt x="129452" y="75958"/>
                  <a:pt x="123114" y="69434"/>
                </a:cubicBezTo>
                <a:cubicBezTo>
                  <a:pt x="78487" y="76632"/>
                  <a:pt x="50513" y="81354"/>
                  <a:pt x="39191" y="83598"/>
                </a:cubicBezTo>
                <a:cubicBezTo>
                  <a:pt x="27870" y="85842"/>
                  <a:pt x="17215" y="81766"/>
                  <a:pt x="7227" y="71370"/>
                </a:cubicBezTo>
                <a:cubicBezTo>
                  <a:pt x="-2761" y="60973"/>
                  <a:pt x="-2396" y="56230"/>
                  <a:pt x="8324" y="57141"/>
                </a:cubicBezTo>
                <a:cubicBezTo>
                  <a:pt x="19043" y="58051"/>
                  <a:pt x="37542" y="57173"/>
                  <a:pt x="63820" y="54505"/>
                </a:cubicBezTo>
                <a:cubicBezTo>
                  <a:pt x="90099" y="51838"/>
                  <a:pt x="117037" y="48468"/>
                  <a:pt x="144635" y="44396"/>
                </a:cubicBezTo>
                <a:cubicBezTo>
                  <a:pt x="172232" y="40323"/>
                  <a:pt x="199418" y="36025"/>
                  <a:pt x="226191" y="31500"/>
                </a:cubicBezTo>
                <a:cubicBezTo>
                  <a:pt x="232884" y="30369"/>
                  <a:pt x="239051" y="29651"/>
                  <a:pt x="244691" y="29345"/>
                </a:cubicBezTo>
                <a:close/>
                <a:moveTo>
                  <a:pt x="4365095" y="28930"/>
                </a:moveTo>
                <a:cubicBezTo>
                  <a:pt x="4391080" y="25230"/>
                  <a:pt x="4411708" y="38050"/>
                  <a:pt x="4426981" y="67390"/>
                </a:cubicBezTo>
                <a:cubicBezTo>
                  <a:pt x="4436072" y="99354"/>
                  <a:pt x="4423632" y="131075"/>
                  <a:pt x="4389660" y="162552"/>
                </a:cubicBezTo>
                <a:cubicBezTo>
                  <a:pt x="4379536" y="177752"/>
                  <a:pt x="4374474" y="195749"/>
                  <a:pt x="4374474" y="216543"/>
                </a:cubicBezTo>
                <a:lnTo>
                  <a:pt x="4342036" y="216543"/>
                </a:lnTo>
                <a:cubicBezTo>
                  <a:pt x="4341061" y="180033"/>
                  <a:pt x="4356011" y="146785"/>
                  <a:pt x="4386885" y="116799"/>
                </a:cubicBezTo>
                <a:cubicBezTo>
                  <a:pt x="4393812" y="106446"/>
                  <a:pt x="4396837" y="95440"/>
                  <a:pt x="4395963" y="83781"/>
                </a:cubicBezTo>
                <a:cubicBezTo>
                  <a:pt x="4391245" y="67906"/>
                  <a:pt x="4382290" y="60421"/>
                  <a:pt x="4369096" y="61324"/>
                </a:cubicBezTo>
                <a:lnTo>
                  <a:pt x="4363805" y="61324"/>
                </a:lnTo>
                <a:cubicBezTo>
                  <a:pt x="4347529" y="62099"/>
                  <a:pt x="4339842" y="76044"/>
                  <a:pt x="4340746" y="103162"/>
                </a:cubicBezTo>
                <a:lnTo>
                  <a:pt x="4306932" y="103162"/>
                </a:lnTo>
                <a:cubicBezTo>
                  <a:pt x="4305971" y="66049"/>
                  <a:pt x="4317708" y="43263"/>
                  <a:pt x="4342144" y="34802"/>
                </a:cubicBezTo>
                <a:cubicBezTo>
                  <a:pt x="4346116" y="31819"/>
                  <a:pt x="4353767" y="29862"/>
                  <a:pt x="4365095" y="28930"/>
                </a:cubicBezTo>
                <a:close/>
                <a:moveTo>
                  <a:pt x="3425055" y="26822"/>
                </a:moveTo>
                <a:cubicBezTo>
                  <a:pt x="3432211" y="25416"/>
                  <a:pt x="3439632" y="28202"/>
                  <a:pt x="3447319" y="35178"/>
                </a:cubicBezTo>
                <a:cubicBezTo>
                  <a:pt x="3455005" y="42155"/>
                  <a:pt x="3453804" y="47350"/>
                  <a:pt x="3443716" y="50763"/>
                </a:cubicBezTo>
                <a:cubicBezTo>
                  <a:pt x="3433627" y="54176"/>
                  <a:pt x="3407632" y="58700"/>
                  <a:pt x="3365730" y="64336"/>
                </a:cubicBezTo>
                <a:cubicBezTo>
                  <a:pt x="3374721" y="72036"/>
                  <a:pt x="3375385" y="78472"/>
                  <a:pt x="3367720" y="83641"/>
                </a:cubicBezTo>
                <a:cubicBezTo>
                  <a:pt x="3360055" y="88811"/>
                  <a:pt x="3346794" y="102015"/>
                  <a:pt x="3327936" y="123252"/>
                </a:cubicBezTo>
                <a:cubicBezTo>
                  <a:pt x="3356244" y="119696"/>
                  <a:pt x="3380870" y="116358"/>
                  <a:pt x="3401813" y="113239"/>
                </a:cubicBezTo>
                <a:cubicBezTo>
                  <a:pt x="3422758" y="110120"/>
                  <a:pt x="3436822" y="107184"/>
                  <a:pt x="3444006" y="104431"/>
                </a:cubicBezTo>
                <a:cubicBezTo>
                  <a:pt x="3451190" y="101678"/>
                  <a:pt x="3458138" y="101771"/>
                  <a:pt x="3464849" y="104711"/>
                </a:cubicBezTo>
                <a:cubicBezTo>
                  <a:pt x="3471561" y="107650"/>
                  <a:pt x="3479663" y="113351"/>
                  <a:pt x="3489156" y="121811"/>
                </a:cubicBezTo>
                <a:cubicBezTo>
                  <a:pt x="3498650" y="130272"/>
                  <a:pt x="3500855" y="137274"/>
                  <a:pt x="3495771" y="142816"/>
                </a:cubicBezTo>
                <a:cubicBezTo>
                  <a:pt x="3490687" y="148359"/>
                  <a:pt x="3486848" y="157404"/>
                  <a:pt x="3484252" y="169951"/>
                </a:cubicBezTo>
                <a:cubicBezTo>
                  <a:pt x="3481657" y="182499"/>
                  <a:pt x="3479448" y="198313"/>
                  <a:pt x="3477627" y="217392"/>
                </a:cubicBezTo>
                <a:cubicBezTo>
                  <a:pt x="3475806" y="236472"/>
                  <a:pt x="3472074" y="252128"/>
                  <a:pt x="3466430" y="264360"/>
                </a:cubicBezTo>
                <a:cubicBezTo>
                  <a:pt x="3460788" y="276592"/>
                  <a:pt x="3453804" y="285179"/>
                  <a:pt x="3445479" y="290119"/>
                </a:cubicBezTo>
                <a:cubicBezTo>
                  <a:pt x="3437155" y="295059"/>
                  <a:pt x="3431674" y="291180"/>
                  <a:pt x="3429035" y="278482"/>
                </a:cubicBezTo>
                <a:cubicBezTo>
                  <a:pt x="3426397" y="265783"/>
                  <a:pt x="3424080" y="256774"/>
                  <a:pt x="3422087" y="251454"/>
                </a:cubicBezTo>
                <a:cubicBezTo>
                  <a:pt x="3411475" y="250680"/>
                  <a:pt x="3390464" y="251644"/>
                  <a:pt x="3359051" y="254347"/>
                </a:cubicBezTo>
                <a:cubicBezTo>
                  <a:pt x="3327639" y="257050"/>
                  <a:pt x="3301185" y="259226"/>
                  <a:pt x="3279689" y="260875"/>
                </a:cubicBezTo>
                <a:cubicBezTo>
                  <a:pt x="3272504" y="279016"/>
                  <a:pt x="3266352" y="282823"/>
                  <a:pt x="3261233" y="272297"/>
                </a:cubicBezTo>
                <a:cubicBezTo>
                  <a:pt x="3256113" y="261772"/>
                  <a:pt x="3253099" y="246991"/>
                  <a:pt x="3252188" y="227954"/>
                </a:cubicBezTo>
                <a:cubicBezTo>
                  <a:pt x="3251277" y="208917"/>
                  <a:pt x="3249510" y="192376"/>
                  <a:pt x="3246885" y="178330"/>
                </a:cubicBezTo>
                <a:cubicBezTo>
                  <a:pt x="3244261" y="164283"/>
                  <a:pt x="3240440" y="151366"/>
                  <a:pt x="3235420" y="139579"/>
                </a:cubicBezTo>
                <a:cubicBezTo>
                  <a:pt x="3230402" y="127791"/>
                  <a:pt x="3232165" y="122600"/>
                  <a:pt x="3240712" y="124005"/>
                </a:cubicBezTo>
                <a:cubicBezTo>
                  <a:pt x="3249259" y="125411"/>
                  <a:pt x="3255902" y="126762"/>
                  <a:pt x="3260641" y="128060"/>
                </a:cubicBezTo>
                <a:cubicBezTo>
                  <a:pt x="3265381" y="129358"/>
                  <a:pt x="3281431" y="128773"/>
                  <a:pt x="3308792" y="126307"/>
                </a:cubicBezTo>
                <a:cubicBezTo>
                  <a:pt x="3321498" y="106833"/>
                  <a:pt x="3328962" y="93310"/>
                  <a:pt x="3331184" y="85738"/>
                </a:cubicBezTo>
                <a:cubicBezTo>
                  <a:pt x="3333407" y="78167"/>
                  <a:pt x="3334518" y="72280"/>
                  <a:pt x="3334518" y="68079"/>
                </a:cubicBezTo>
                <a:cubicBezTo>
                  <a:pt x="3329901" y="68925"/>
                  <a:pt x="3324505" y="69810"/>
                  <a:pt x="3318332" y="70735"/>
                </a:cubicBezTo>
                <a:cubicBezTo>
                  <a:pt x="3312158" y="71660"/>
                  <a:pt x="3306770" y="71879"/>
                  <a:pt x="3302167" y="71391"/>
                </a:cubicBezTo>
                <a:cubicBezTo>
                  <a:pt x="3297564" y="70904"/>
                  <a:pt x="3291455" y="67057"/>
                  <a:pt x="3283840" y="59851"/>
                </a:cubicBezTo>
                <a:cubicBezTo>
                  <a:pt x="3276225" y="52645"/>
                  <a:pt x="3280994" y="49042"/>
                  <a:pt x="3298145" y="49042"/>
                </a:cubicBezTo>
                <a:cubicBezTo>
                  <a:pt x="3312241" y="49042"/>
                  <a:pt x="3330822" y="47045"/>
                  <a:pt x="3353888" y="43051"/>
                </a:cubicBezTo>
                <a:cubicBezTo>
                  <a:pt x="3376955" y="39057"/>
                  <a:pt x="3392794" y="35705"/>
                  <a:pt x="3401405" y="32995"/>
                </a:cubicBezTo>
                <a:cubicBezTo>
                  <a:pt x="3410016" y="30285"/>
                  <a:pt x="3417900" y="28227"/>
                  <a:pt x="3425055" y="26822"/>
                </a:cubicBezTo>
                <a:close/>
                <a:moveTo>
                  <a:pt x="567556" y="26822"/>
                </a:moveTo>
                <a:cubicBezTo>
                  <a:pt x="574711" y="25416"/>
                  <a:pt x="582133" y="28202"/>
                  <a:pt x="589819" y="35178"/>
                </a:cubicBezTo>
                <a:cubicBezTo>
                  <a:pt x="597505" y="42155"/>
                  <a:pt x="596304" y="47350"/>
                  <a:pt x="586216" y="50763"/>
                </a:cubicBezTo>
                <a:cubicBezTo>
                  <a:pt x="576128" y="54176"/>
                  <a:pt x="550133" y="58700"/>
                  <a:pt x="508230" y="64336"/>
                </a:cubicBezTo>
                <a:cubicBezTo>
                  <a:pt x="517222" y="72036"/>
                  <a:pt x="517885" y="78472"/>
                  <a:pt x="510220" y="83641"/>
                </a:cubicBezTo>
                <a:cubicBezTo>
                  <a:pt x="502555" y="88811"/>
                  <a:pt x="489294" y="102015"/>
                  <a:pt x="470437" y="123252"/>
                </a:cubicBezTo>
                <a:cubicBezTo>
                  <a:pt x="498744" y="119696"/>
                  <a:pt x="523370" y="116358"/>
                  <a:pt x="544314" y="113239"/>
                </a:cubicBezTo>
                <a:cubicBezTo>
                  <a:pt x="565258" y="110120"/>
                  <a:pt x="579322" y="107184"/>
                  <a:pt x="586506" y="104431"/>
                </a:cubicBezTo>
                <a:cubicBezTo>
                  <a:pt x="593691" y="101678"/>
                  <a:pt x="600638" y="101771"/>
                  <a:pt x="607350" y="104711"/>
                </a:cubicBezTo>
                <a:cubicBezTo>
                  <a:pt x="614061" y="107650"/>
                  <a:pt x="622163" y="113351"/>
                  <a:pt x="631656" y="121811"/>
                </a:cubicBezTo>
                <a:cubicBezTo>
                  <a:pt x="641150" y="130272"/>
                  <a:pt x="643354" y="137274"/>
                  <a:pt x="638271" y="142816"/>
                </a:cubicBezTo>
                <a:cubicBezTo>
                  <a:pt x="633187" y="148359"/>
                  <a:pt x="629348" y="157404"/>
                  <a:pt x="626752" y="169951"/>
                </a:cubicBezTo>
                <a:cubicBezTo>
                  <a:pt x="624157" y="182499"/>
                  <a:pt x="621948" y="198313"/>
                  <a:pt x="620127" y="217392"/>
                </a:cubicBezTo>
                <a:cubicBezTo>
                  <a:pt x="618306" y="236472"/>
                  <a:pt x="614574" y="252128"/>
                  <a:pt x="608931" y="264360"/>
                </a:cubicBezTo>
                <a:cubicBezTo>
                  <a:pt x="603288" y="276592"/>
                  <a:pt x="596304" y="285179"/>
                  <a:pt x="587980" y="290119"/>
                </a:cubicBezTo>
                <a:cubicBezTo>
                  <a:pt x="579655" y="295059"/>
                  <a:pt x="574174" y="291180"/>
                  <a:pt x="571535" y="278482"/>
                </a:cubicBezTo>
                <a:cubicBezTo>
                  <a:pt x="568897" y="265783"/>
                  <a:pt x="566581" y="256774"/>
                  <a:pt x="564587" y="251454"/>
                </a:cubicBezTo>
                <a:cubicBezTo>
                  <a:pt x="553975" y="250680"/>
                  <a:pt x="532964" y="251644"/>
                  <a:pt x="501551" y="254347"/>
                </a:cubicBezTo>
                <a:cubicBezTo>
                  <a:pt x="470139" y="257050"/>
                  <a:pt x="443685" y="259226"/>
                  <a:pt x="422189" y="260875"/>
                </a:cubicBezTo>
                <a:cubicBezTo>
                  <a:pt x="415005" y="279016"/>
                  <a:pt x="408853" y="282823"/>
                  <a:pt x="403733" y="272297"/>
                </a:cubicBezTo>
                <a:cubicBezTo>
                  <a:pt x="398614" y="261772"/>
                  <a:pt x="395599" y="246991"/>
                  <a:pt x="394688" y="227954"/>
                </a:cubicBezTo>
                <a:cubicBezTo>
                  <a:pt x="393778" y="208917"/>
                  <a:pt x="392010" y="192376"/>
                  <a:pt x="389386" y="178330"/>
                </a:cubicBezTo>
                <a:cubicBezTo>
                  <a:pt x="386761" y="164283"/>
                  <a:pt x="382940" y="151366"/>
                  <a:pt x="377921" y="139579"/>
                </a:cubicBezTo>
                <a:cubicBezTo>
                  <a:pt x="372902" y="127791"/>
                  <a:pt x="374666" y="122600"/>
                  <a:pt x="383212" y="124005"/>
                </a:cubicBezTo>
                <a:cubicBezTo>
                  <a:pt x="391759" y="125411"/>
                  <a:pt x="398402" y="126762"/>
                  <a:pt x="403142" y="128060"/>
                </a:cubicBezTo>
                <a:cubicBezTo>
                  <a:pt x="407881" y="129358"/>
                  <a:pt x="423931" y="128773"/>
                  <a:pt x="451292" y="126307"/>
                </a:cubicBezTo>
                <a:cubicBezTo>
                  <a:pt x="463998" y="106833"/>
                  <a:pt x="471462" y="93310"/>
                  <a:pt x="473685" y="85738"/>
                </a:cubicBezTo>
                <a:cubicBezTo>
                  <a:pt x="475907" y="78167"/>
                  <a:pt x="477019" y="72280"/>
                  <a:pt x="477019" y="68079"/>
                </a:cubicBezTo>
                <a:cubicBezTo>
                  <a:pt x="472401" y="68925"/>
                  <a:pt x="467006" y="69810"/>
                  <a:pt x="460832" y="70735"/>
                </a:cubicBezTo>
                <a:cubicBezTo>
                  <a:pt x="454659" y="71660"/>
                  <a:pt x="449270" y="71879"/>
                  <a:pt x="444667" y="71391"/>
                </a:cubicBezTo>
                <a:cubicBezTo>
                  <a:pt x="440064" y="70904"/>
                  <a:pt x="433955" y="67057"/>
                  <a:pt x="426340" y="59851"/>
                </a:cubicBezTo>
                <a:cubicBezTo>
                  <a:pt x="418726" y="52645"/>
                  <a:pt x="423494" y="49042"/>
                  <a:pt x="440645" y="49042"/>
                </a:cubicBezTo>
                <a:cubicBezTo>
                  <a:pt x="454741" y="49042"/>
                  <a:pt x="473323" y="47045"/>
                  <a:pt x="496389" y="43051"/>
                </a:cubicBezTo>
                <a:cubicBezTo>
                  <a:pt x="519455" y="39057"/>
                  <a:pt x="535294" y="35705"/>
                  <a:pt x="543905" y="32995"/>
                </a:cubicBezTo>
                <a:cubicBezTo>
                  <a:pt x="552516" y="30285"/>
                  <a:pt x="560400" y="28227"/>
                  <a:pt x="567556" y="26822"/>
                </a:cubicBezTo>
                <a:close/>
                <a:moveTo>
                  <a:pt x="939206" y="25508"/>
                </a:moveTo>
                <a:cubicBezTo>
                  <a:pt x="947543" y="25310"/>
                  <a:pt x="955478" y="28397"/>
                  <a:pt x="963012" y="34770"/>
                </a:cubicBezTo>
                <a:cubicBezTo>
                  <a:pt x="973057" y="43266"/>
                  <a:pt x="971605" y="48916"/>
                  <a:pt x="958656" y="51720"/>
                </a:cubicBezTo>
                <a:cubicBezTo>
                  <a:pt x="945707" y="54523"/>
                  <a:pt x="922483" y="57409"/>
                  <a:pt x="888984" y="60378"/>
                </a:cubicBezTo>
                <a:cubicBezTo>
                  <a:pt x="901589" y="66903"/>
                  <a:pt x="906967" y="72477"/>
                  <a:pt x="905117" y="77102"/>
                </a:cubicBezTo>
                <a:cubicBezTo>
                  <a:pt x="903267" y="81727"/>
                  <a:pt x="901489" y="90815"/>
                  <a:pt x="899782" y="104366"/>
                </a:cubicBezTo>
                <a:cubicBezTo>
                  <a:pt x="918468" y="101814"/>
                  <a:pt x="930489" y="99150"/>
                  <a:pt x="935845" y="96375"/>
                </a:cubicBezTo>
                <a:cubicBezTo>
                  <a:pt x="941201" y="93600"/>
                  <a:pt x="947883" y="93633"/>
                  <a:pt x="955892" y="96472"/>
                </a:cubicBezTo>
                <a:cubicBezTo>
                  <a:pt x="963901" y="99311"/>
                  <a:pt x="971849" y="103251"/>
                  <a:pt x="979736" y="108292"/>
                </a:cubicBezTo>
                <a:cubicBezTo>
                  <a:pt x="987623" y="113333"/>
                  <a:pt x="989757" y="120836"/>
                  <a:pt x="986136" y="130803"/>
                </a:cubicBezTo>
                <a:cubicBezTo>
                  <a:pt x="982515" y="140769"/>
                  <a:pt x="980478" y="163534"/>
                  <a:pt x="980027" y="199098"/>
                </a:cubicBezTo>
                <a:cubicBezTo>
                  <a:pt x="979575" y="234662"/>
                  <a:pt x="976732" y="258628"/>
                  <a:pt x="971498" y="270996"/>
                </a:cubicBezTo>
                <a:cubicBezTo>
                  <a:pt x="966264" y="283364"/>
                  <a:pt x="958552" y="292230"/>
                  <a:pt x="948364" y="297594"/>
                </a:cubicBezTo>
                <a:cubicBezTo>
                  <a:pt x="938175" y="302957"/>
                  <a:pt x="932281" y="301541"/>
                  <a:pt x="930682" y="293345"/>
                </a:cubicBezTo>
                <a:cubicBezTo>
                  <a:pt x="929083" y="285150"/>
                  <a:pt x="921709" y="275675"/>
                  <a:pt x="908559" y="264919"/>
                </a:cubicBezTo>
                <a:cubicBezTo>
                  <a:pt x="895409" y="254164"/>
                  <a:pt x="895448" y="250364"/>
                  <a:pt x="908677" y="253519"/>
                </a:cubicBezTo>
                <a:cubicBezTo>
                  <a:pt x="921906" y="256674"/>
                  <a:pt x="931395" y="258072"/>
                  <a:pt x="937146" y="257713"/>
                </a:cubicBezTo>
                <a:cubicBezTo>
                  <a:pt x="942896" y="257355"/>
                  <a:pt x="946854" y="248080"/>
                  <a:pt x="949020" y="229890"/>
                </a:cubicBezTo>
                <a:cubicBezTo>
                  <a:pt x="951185" y="211699"/>
                  <a:pt x="952268" y="192379"/>
                  <a:pt x="952268" y="171930"/>
                </a:cubicBezTo>
                <a:cubicBezTo>
                  <a:pt x="952268" y="151754"/>
                  <a:pt x="951282" y="138708"/>
                  <a:pt x="949310" y="132792"/>
                </a:cubicBezTo>
                <a:cubicBezTo>
                  <a:pt x="947338" y="126877"/>
                  <a:pt x="944140" y="123159"/>
                  <a:pt x="939716" y="121639"/>
                </a:cubicBezTo>
                <a:cubicBezTo>
                  <a:pt x="935292" y="120119"/>
                  <a:pt x="921788" y="121015"/>
                  <a:pt x="899202" y="124328"/>
                </a:cubicBezTo>
                <a:cubicBezTo>
                  <a:pt x="896850" y="137650"/>
                  <a:pt x="894348" y="148929"/>
                  <a:pt x="891695" y="158164"/>
                </a:cubicBezTo>
                <a:cubicBezTo>
                  <a:pt x="896398" y="159426"/>
                  <a:pt x="903049" y="161964"/>
                  <a:pt x="911645" y="165778"/>
                </a:cubicBezTo>
                <a:cubicBezTo>
                  <a:pt x="920242" y="169593"/>
                  <a:pt x="926939" y="174927"/>
                  <a:pt x="931736" y="181782"/>
                </a:cubicBezTo>
                <a:cubicBezTo>
                  <a:pt x="936533" y="188637"/>
                  <a:pt x="937418" y="195922"/>
                  <a:pt x="934393" y="203637"/>
                </a:cubicBezTo>
                <a:cubicBezTo>
                  <a:pt x="931367" y="211352"/>
                  <a:pt x="924541" y="210943"/>
                  <a:pt x="913915" y="202410"/>
                </a:cubicBezTo>
                <a:cubicBezTo>
                  <a:pt x="903289" y="193878"/>
                  <a:pt x="894319" y="183295"/>
                  <a:pt x="887005" y="170661"/>
                </a:cubicBezTo>
                <a:cubicBezTo>
                  <a:pt x="876021" y="196861"/>
                  <a:pt x="860756" y="215109"/>
                  <a:pt x="841210" y="225405"/>
                </a:cubicBezTo>
                <a:cubicBezTo>
                  <a:pt x="821664" y="235701"/>
                  <a:pt x="817799" y="234124"/>
                  <a:pt x="829616" y="220673"/>
                </a:cubicBezTo>
                <a:lnTo>
                  <a:pt x="845653" y="197030"/>
                </a:lnTo>
                <a:lnTo>
                  <a:pt x="844216" y="197522"/>
                </a:lnTo>
                <a:cubicBezTo>
                  <a:pt x="841696" y="197612"/>
                  <a:pt x="838722" y="196309"/>
                  <a:pt x="835295" y="193613"/>
                </a:cubicBezTo>
                <a:cubicBezTo>
                  <a:pt x="828440" y="188221"/>
                  <a:pt x="824109" y="182370"/>
                  <a:pt x="822302" y="176060"/>
                </a:cubicBezTo>
                <a:cubicBezTo>
                  <a:pt x="818631" y="189282"/>
                  <a:pt x="812135" y="201019"/>
                  <a:pt x="802814" y="211273"/>
                </a:cubicBezTo>
                <a:cubicBezTo>
                  <a:pt x="793493" y="221526"/>
                  <a:pt x="782329" y="229245"/>
                  <a:pt x="769322" y="234429"/>
                </a:cubicBezTo>
                <a:cubicBezTo>
                  <a:pt x="756316" y="239613"/>
                  <a:pt x="754606" y="237038"/>
                  <a:pt x="764192" y="226706"/>
                </a:cubicBezTo>
                <a:cubicBezTo>
                  <a:pt x="773779" y="216374"/>
                  <a:pt x="782781" y="203909"/>
                  <a:pt x="791198" y="189311"/>
                </a:cubicBezTo>
                <a:cubicBezTo>
                  <a:pt x="799616" y="174712"/>
                  <a:pt x="804714" y="156794"/>
                  <a:pt x="806492" y="135556"/>
                </a:cubicBezTo>
                <a:cubicBezTo>
                  <a:pt x="789686" y="137363"/>
                  <a:pt x="773546" y="139041"/>
                  <a:pt x="758073" y="140590"/>
                </a:cubicBezTo>
                <a:lnTo>
                  <a:pt x="758073" y="200281"/>
                </a:lnTo>
                <a:cubicBezTo>
                  <a:pt x="758073" y="213345"/>
                  <a:pt x="757599" y="226943"/>
                  <a:pt x="756653" y="241075"/>
                </a:cubicBezTo>
                <a:cubicBezTo>
                  <a:pt x="755706" y="255207"/>
                  <a:pt x="753222" y="265228"/>
                  <a:pt x="749200" y="271136"/>
                </a:cubicBezTo>
                <a:cubicBezTo>
                  <a:pt x="745177" y="277044"/>
                  <a:pt x="740223" y="275370"/>
                  <a:pt x="734336" y="266113"/>
                </a:cubicBezTo>
                <a:cubicBezTo>
                  <a:pt x="728449" y="256857"/>
                  <a:pt x="726635" y="247539"/>
                  <a:pt x="728894" y="238161"/>
                </a:cubicBezTo>
                <a:cubicBezTo>
                  <a:pt x="731152" y="228782"/>
                  <a:pt x="732726" y="210660"/>
                  <a:pt x="733615" y="183793"/>
                </a:cubicBezTo>
                <a:cubicBezTo>
                  <a:pt x="734504" y="156927"/>
                  <a:pt x="732249" y="138546"/>
                  <a:pt x="726850" y="128652"/>
                </a:cubicBezTo>
                <a:cubicBezTo>
                  <a:pt x="721451" y="118757"/>
                  <a:pt x="722839" y="114749"/>
                  <a:pt x="731013" y="116627"/>
                </a:cubicBezTo>
                <a:cubicBezTo>
                  <a:pt x="739186" y="118506"/>
                  <a:pt x="745389" y="120080"/>
                  <a:pt x="749619" y="121349"/>
                </a:cubicBezTo>
                <a:cubicBezTo>
                  <a:pt x="753849" y="122618"/>
                  <a:pt x="773288" y="121618"/>
                  <a:pt x="807933" y="118348"/>
                </a:cubicBezTo>
                <a:cubicBezTo>
                  <a:pt x="808780" y="94314"/>
                  <a:pt x="807876" y="78905"/>
                  <a:pt x="805223" y="72122"/>
                </a:cubicBezTo>
                <a:cubicBezTo>
                  <a:pt x="791342" y="73901"/>
                  <a:pt x="780920" y="75019"/>
                  <a:pt x="773958" y="75478"/>
                </a:cubicBezTo>
                <a:cubicBezTo>
                  <a:pt x="766996" y="75937"/>
                  <a:pt x="758980" y="72097"/>
                  <a:pt x="749909" y="63959"/>
                </a:cubicBezTo>
                <a:cubicBezTo>
                  <a:pt x="740839" y="55821"/>
                  <a:pt x="743532" y="51752"/>
                  <a:pt x="757986" y="51752"/>
                </a:cubicBezTo>
                <a:cubicBezTo>
                  <a:pt x="770419" y="51752"/>
                  <a:pt x="790417" y="49974"/>
                  <a:pt x="817979" y="46418"/>
                </a:cubicBezTo>
                <a:cubicBezTo>
                  <a:pt x="845541" y="42861"/>
                  <a:pt x="868356" y="39498"/>
                  <a:pt x="886425" y="36329"/>
                </a:cubicBezTo>
                <a:cubicBezTo>
                  <a:pt x="904493" y="33160"/>
                  <a:pt x="919264" y="29984"/>
                  <a:pt x="930736" y="26800"/>
                </a:cubicBezTo>
                <a:cubicBezTo>
                  <a:pt x="933604" y="26004"/>
                  <a:pt x="936427" y="25573"/>
                  <a:pt x="939206" y="25508"/>
                </a:cubicBezTo>
                <a:close/>
                <a:moveTo>
                  <a:pt x="2658674" y="17968"/>
                </a:moveTo>
                <a:cubicBezTo>
                  <a:pt x="2661937" y="17858"/>
                  <a:pt x="2665803" y="18648"/>
                  <a:pt x="2670274" y="20336"/>
                </a:cubicBezTo>
                <a:cubicBezTo>
                  <a:pt x="2679215" y="23713"/>
                  <a:pt x="2685944" y="27811"/>
                  <a:pt x="2690461" y="32630"/>
                </a:cubicBezTo>
                <a:lnTo>
                  <a:pt x="2691536" y="44627"/>
                </a:lnTo>
                <a:lnTo>
                  <a:pt x="2693213" y="42985"/>
                </a:lnTo>
                <a:cubicBezTo>
                  <a:pt x="2694302" y="42656"/>
                  <a:pt x="2695797" y="42668"/>
                  <a:pt x="2697699" y="43019"/>
                </a:cubicBezTo>
                <a:cubicBezTo>
                  <a:pt x="2705307" y="44424"/>
                  <a:pt x="2710326" y="45324"/>
                  <a:pt x="2712756" y="45719"/>
                </a:cubicBezTo>
                <a:cubicBezTo>
                  <a:pt x="2715187" y="46113"/>
                  <a:pt x="2719471" y="45901"/>
                  <a:pt x="2725609" y="45084"/>
                </a:cubicBezTo>
                <a:cubicBezTo>
                  <a:pt x="2731747" y="44267"/>
                  <a:pt x="2738167" y="42603"/>
                  <a:pt x="2744871" y="40094"/>
                </a:cubicBezTo>
                <a:cubicBezTo>
                  <a:pt x="2751576" y="37584"/>
                  <a:pt x="2756548" y="34393"/>
                  <a:pt x="2759789" y="30521"/>
                </a:cubicBezTo>
                <a:cubicBezTo>
                  <a:pt x="2763030" y="26650"/>
                  <a:pt x="2768726" y="26657"/>
                  <a:pt x="2776879" y="30543"/>
                </a:cubicBezTo>
                <a:cubicBezTo>
                  <a:pt x="2785031" y="34429"/>
                  <a:pt x="2792018" y="39481"/>
                  <a:pt x="2797840" y="45697"/>
                </a:cubicBezTo>
                <a:cubicBezTo>
                  <a:pt x="2803662" y="51913"/>
                  <a:pt x="2802049" y="56868"/>
                  <a:pt x="2793001" y="60561"/>
                </a:cubicBezTo>
                <a:cubicBezTo>
                  <a:pt x="2783952" y="64253"/>
                  <a:pt x="2770028" y="80146"/>
                  <a:pt x="2751228" y="108238"/>
                </a:cubicBezTo>
                <a:cubicBezTo>
                  <a:pt x="2772437" y="123668"/>
                  <a:pt x="2787637" y="140210"/>
                  <a:pt x="2796829" y="157863"/>
                </a:cubicBezTo>
                <a:cubicBezTo>
                  <a:pt x="2806022" y="175515"/>
                  <a:pt x="2805950" y="193534"/>
                  <a:pt x="2796614" y="211918"/>
                </a:cubicBezTo>
                <a:cubicBezTo>
                  <a:pt x="2787279" y="230302"/>
                  <a:pt x="2778653" y="233665"/>
                  <a:pt x="2770737" y="222006"/>
                </a:cubicBezTo>
                <a:cubicBezTo>
                  <a:pt x="2762822" y="210348"/>
                  <a:pt x="2752389" y="199073"/>
                  <a:pt x="2739440" y="188181"/>
                </a:cubicBezTo>
                <a:cubicBezTo>
                  <a:pt x="2726491" y="177290"/>
                  <a:pt x="2727219" y="173418"/>
                  <a:pt x="2741623" y="176566"/>
                </a:cubicBezTo>
                <a:cubicBezTo>
                  <a:pt x="2756028" y="179713"/>
                  <a:pt x="2764353" y="181230"/>
                  <a:pt x="2766597" y="181115"/>
                </a:cubicBezTo>
                <a:cubicBezTo>
                  <a:pt x="2768841" y="181001"/>
                  <a:pt x="2768873" y="176118"/>
                  <a:pt x="2766694" y="166467"/>
                </a:cubicBezTo>
                <a:cubicBezTo>
                  <a:pt x="2764514" y="156816"/>
                  <a:pt x="2760201" y="147262"/>
                  <a:pt x="2753755" y="137804"/>
                </a:cubicBezTo>
                <a:cubicBezTo>
                  <a:pt x="2747309" y="128347"/>
                  <a:pt x="2741652" y="121783"/>
                  <a:pt x="2736783" y="118111"/>
                </a:cubicBezTo>
                <a:cubicBezTo>
                  <a:pt x="2731915" y="114440"/>
                  <a:pt x="2730832" y="110042"/>
                  <a:pt x="2733535" y="104915"/>
                </a:cubicBezTo>
                <a:cubicBezTo>
                  <a:pt x="2736239" y="99788"/>
                  <a:pt x="2740512" y="90299"/>
                  <a:pt x="2746356" y="76446"/>
                </a:cubicBezTo>
                <a:cubicBezTo>
                  <a:pt x="2752199" y="62593"/>
                  <a:pt x="2755139" y="55710"/>
                  <a:pt x="2755175" y="55796"/>
                </a:cubicBezTo>
                <a:cubicBezTo>
                  <a:pt x="2755211" y="55882"/>
                  <a:pt x="2752902" y="56588"/>
                  <a:pt x="2748248" y="57915"/>
                </a:cubicBezTo>
                <a:cubicBezTo>
                  <a:pt x="2743595" y="59241"/>
                  <a:pt x="2736493" y="61009"/>
                  <a:pt x="2726942" y="63217"/>
                </a:cubicBezTo>
                <a:lnTo>
                  <a:pt x="2726942" y="154378"/>
                </a:lnTo>
                <a:cubicBezTo>
                  <a:pt x="2726942" y="200037"/>
                  <a:pt x="2726473" y="236601"/>
                  <a:pt x="2725534" y="264070"/>
                </a:cubicBezTo>
                <a:cubicBezTo>
                  <a:pt x="2724594" y="291538"/>
                  <a:pt x="2720934" y="309994"/>
                  <a:pt x="2714553" y="319437"/>
                </a:cubicBezTo>
                <a:cubicBezTo>
                  <a:pt x="2708171" y="328880"/>
                  <a:pt x="2703887" y="321083"/>
                  <a:pt x="2701700" y="296045"/>
                </a:cubicBezTo>
                <a:cubicBezTo>
                  <a:pt x="2699513" y="271007"/>
                  <a:pt x="2698871" y="243162"/>
                  <a:pt x="2699775" y="212510"/>
                </a:cubicBezTo>
                <a:cubicBezTo>
                  <a:pt x="2700678" y="181857"/>
                  <a:pt x="2701356" y="150330"/>
                  <a:pt x="2701808" y="117929"/>
                </a:cubicBezTo>
                <a:cubicBezTo>
                  <a:pt x="2702259" y="85527"/>
                  <a:pt x="2699786" y="64590"/>
                  <a:pt x="2694387" y="55119"/>
                </a:cubicBezTo>
                <a:cubicBezTo>
                  <a:pt x="2693037" y="52751"/>
                  <a:pt x="2692093" y="50723"/>
                  <a:pt x="2691557" y="49034"/>
                </a:cubicBezTo>
                <a:lnTo>
                  <a:pt x="2691445" y="47886"/>
                </a:lnTo>
                <a:lnTo>
                  <a:pt x="2689301" y="51942"/>
                </a:lnTo>
                <a:cubicBezTo>
                  <a:pt x="2687088" y="57586"/>
                  <a:pt x="2685653" y="66137"/>
                  <a:pt x="2684997" y="77597"/>
                </a:cubicBezTo>
                <a:cubicBezTo>
                  <a:pt x="2684123" y="92876"/>
                  <a:pt x="2683456" y="110931"/>
                  <a:pt x="2682997" y="131760"/>
                </a:cubicBezTo>
                <a:cubicBezTo>
                  <a:pt x="2682538" y="152589"/>
                  <a:pt x="2680918" y="170650"/>
                  <a:pt x="2678136" y="185944"/>
                </a:cubicBezTo>
                <a:cubicBezTo>
                  <a:pt x="2675354" y="201238"/>
                  <a:pt x="2669047" y="213987"/>
                  <a:pt x="2659217" y="224190"/>
                </a:cubicBezTo>
                <a:cubicBezTo>
                  <a:pt x="2649387" y="234393"/>
                  <a:pt x="2642335" y="234522"/>
                  <a:pt x="2638062" y="224577"/>
                </a:cubicBezTo>
                <a:cubicBezTo>
                  <a:pt x="2633789" y="214632"/>
                  <a:pt x="2627482" y="205608"/>
                  <a:pt x="2619144" y="197506"/>
                </a:cubicBezTo>
                <a:cubicBezTo>
                  <a:pt x="2610805" y="189404"/>
                  <a:pt x="2612569" y="186475"/>
                  <a:pt x="2624435" y="188719"/>
                </a:cubicBezTo>
                <a:cubicBezTo>
                  <a:pt x="2636301" y="190963"/>
                  <a:pt x="2642877" y="191885"/>
                  <a:pt x="2644160" y="191483"/>
                </a:cubicBezTo>
                <a:cubicBezTo>
                  <a:pt x="2645443" y="191082"/>
                  <a:pt x="2647161" y="186798"/>
                  <a:pt x="2649312" y="178631"/>
                </a:cubicBezTo>
                <a:cubicBezTo>
                  <a:pt x="2651463" y="170464"/>
                  <a:pt x="2653438" y="158261"/>
                  <a:pt x="2655238" y="142020"/>
                </a:cubicBezTo>
                <a:cubicBezTo>
                  <a:pt x="2657038" y="125780"/>
                  <a:pt x="2658163" y="106661"/>
                  <a:pt x="2658615" y="84663"/>
                </a:cubicBezTo>
                <a:cubicBezTo>
                  <a:pt x="2659067" y="62665"/>
                  <a:pt x="2658525" y="50350"/>
                  <a:pt x="2656991" y="47719"/>
                </a:cubicBezTo>
                <a:cubicBezTo>
                  <a:pt x="2655457" y="45088"/>
                  <a:pt x="2652287" y="44428"/>
                  <a:pt x="2647483" y="45740"/>
                </a:cubicBezTo>
                <a:cubicBezTo>
                  <a:pt x="2642679" y="47052"/>
                  <a:pt x="2636771" y="48511"/>
                  <a:pt x="2629759" y="50117"/>
                </a:cubicBezTo>
                <a:cubicBezTo>
                  <a:pt x="2635151" y="54778"/>
                  <a:pt x="2636925" y="59331"/>
                  <a:pt x="2635083" y="63776"/>
                </a:cubicBezTo>
                <a:cubicBezTo>
                  <a:pt x="2633240" y="68222"/>
                  <a:pt x="2631910" y="72753"/>
                  <a:pt x="2631092" y="77371"/>
                </a:cubicBezTo>
                <a:cubicBezTo>
                  <a:pt x="2634706" y="76568"/>
                  <a:pt x="2638596" y="75690"/>
                  <a:pt x="2642762" y="74736"/>
                </a:cubicBezTo>
                <a:cubicBezTo>
                  <a:pt x="2646928" y="73782"/>
                  <a:pt x="2650524" y="75259"/>
                  <a:pt x="2653549" y="79167"/>
                </a:cubicBezTo>
                <a:cubicBezTo>
                  <a:pt x="2656575" y="83075"/>
                  <a:pt x="2655675" y="87104"/>
                  <a:pt x="2650850" y="91256"/>
                </a:cubicBezTo>
                <a:cubicBezTo>
                  <a:pt x="2646024" y="95407"/>
                  <a:pt x="2638872" y="98673"/>
                  <a:pt x="2629393" y="101054"/>
                </a:cubicBezTo>
                <a:cubicBezTo>
                  <a:pt x="2628676" y="108152"/>
                  <a:pt x="2627443" y="115100"/>
                  <a:pt x="2625693" y="121897"/>
                </a:cubicBezTo>
                <a:cubicBezTo>
                  <a:pt x="2626497" y="121137"/>
                  <a:pt x="2629777" y="119599"/>
                  <a:pt x="2635534" y="117283"/>
                </a:cubicBezTo>
                <a:cubicBezTo>
                  <a:pt x="2641292" y="114967"/>
                  <a:pt x="2646268" y="115935"/>
                  <a:pt x="2650463" y="120187"/>
                </a:cubicBezTo>
                <a:cubicBezTo>
                  <a:pt x="2654657" y="124439"/>
                  <a:pt x="2654607" y="128677"/>
                  <a:pt x="2650312" y="132900"/>
                </a:cubicBezTo>
                <a:cubicBezTo>
                  <a:pt x="2646017" y="137123"/>
                  <a:pt x="2636757" y="141321"/>
                  <a:pt x="2622531" y="145494"/>
                </a:cubicBezTo>
                <a:cubicBezTo>
                  <a:pt x="2620050" y="161240"/>
                  <a:pt x="2613705" y="178853"/>
                  <a:pt x="2603495" y="198334"/>
                </a:cubicBezTo>
                <a:cubicBezTo>
                  <a:pt x="2593285" y="217815"/>
                  <a:pt x="2580235" y="232019"/>
                  <a:pt x="2564346" y="240946"/>
                </a:cubicBezTo>
                <a:cubicBezTo>
                  <a:pt x="2548457" y="249873"/>
                  <a:pt x="2545076" y="248511"/>
                  <a:pt x="2554204" y="236859"/>
                </a:cubicBezTo>
                <a:cubicBezTo>
                  <a:pt x="2563332" y="225208"/>
                  <a:pt x="2571444" y="212513"/>
                  <a:pt x="2578543" y="198775"/>
                </a:cubicBezTo>
                <a:cubicBezTo>
                  <a:pt x="2585641" y="185037"/>
                  <a:pt x="2591858" y="169363"/>
                  <a:pt x="2597192" y="151754"/>
                </a:cubicBezTo>
                <a:cubicBezTo>
                  <a:pt x="2596016" y="153561"/>
                  <a:pt x="2593794" y="154464"/>
                  <a:pt x="2590524" y="154464"/>
                </a:cubicBezTo>
                <a:cubicBezTo>
                  <a:pt x="2586824" y="154464"/>
                  <a:pt x="2582511" y="152073"/>
                  <a:pt x="2577586" y="147290"/>
                </a:cubicBezTo>
                <a:cubicBezTo>
                  <a:pt x="2572660" y="142508"/>
                  <a:pt x="2573043" y="139167"/>
                  <a:pt x="2578736" y="137266"/>
                </a:cubicBezTo>
                <a:cubicBezTo>
                  <a:pt x="2584429" y="135366"/>
                  <a:pt x="2591592" y="132853"/>
                  <a:pt x="2600225" y="129727"/>
                </a:cubicBezTo>
                <a:cubicBezTo>
                  <a:pt x="2601803" y="122557"/>
                  <a:pt x="2603043" y="114154"/>
                  <a:pt x="2603946" y="104517"/>
                </a:cubicBezTo>
                <a:cubicBezTo>
                  <a:pt x="2597034" y="106324"/>
                  <a:pt x="2590807" y="104807"/>
                  <a:pt x="2585265" y="99968"/>
                </a:cubicBezTo>
                <a:cubicBezTo>
                  <a:pt x="2579722" y="95128"/>
                  <a:pt x="2580317" y="91765"/>
                  <a:pt x="2587050" y="89879"/>
                </a:cubicBezTo>
                <a:cubicBezTo>
                  <a:pt x="2593783" y="87993"/>
                  <a:pt x="2599917" y="86011"/>
                  <a:pt x="2605452" y="83932"/>
                </a:cubicBezTo>
                <a:cubicBezTo>
                  <a:pt x="2607144" y="70007"/>
                  <a:pt x="2607324" y="60478"/>
                  <a:pt x="2605990" y="55344"/>
                </a:cubicBezTo>
                <a:cubicBezTo>
                  <a:pt x="2602362" y="54613"/>
                  <a:pt x="2598641" y="51580"/>
                  <a:pt x="2594826" y="46246"/>
                </a:cubicBezTo>
                <a:cubicBezTo>
                  <a:pt x="2591012" y="40911"/>
                  <a:pt x="2593177" y="38244"/>
                  <a:pt x="2601322" y="38244"/>
                </a:cubicBezTo>
                <a:cubicBezTo>
                  <a:pt x="2607058" y="38244"/>
                  <a:pt x="2615695" y="36322"/>
                  <a:pt x="2627231" y="32479"/>
                </a:cubicBezTo>
                <a:cubicBezTo>
                  <a:pt x="2638768" y="28636"/>
                  <a:pt x="2646591" y="24807"/>
                  <a:pt x="2650699" y="20992"/>
                </a:cubicBezTo>
                <a:cubicBezTo>
                  <a:pt x="2652753" y="19085"/>
                  <a:pt x="2655412" y="18077"/>
                  <a:pt x="2658674" y="17968"/>
                </a:cubicBezTo>
                <a:close/>
                <a:moveTo>
                  <a:pt x="3671897" y="15763"/>
                </a:moveTo>
                <a:cubicBezTo>
                  <a:pt x="3674356" y="15553"/>
                  <a:pt x="3677744" y="16404"/>
                  <a:pt x="3682061" y="18314"/>
                </a:cubicBezTo>
                <a:cubicBezTo>
                  <a:pt x="3690694" y="22136"/>
                  <a:pt x="3697742" y="26901"/>
                  <a:pt x="3703205" y="32608"/>
                </a:cubicBezTo>
                <a:cubicBezTo>
                  <a:pt x="3708669" y="38315"/>
                  <a:pt x="3706651" y="42037"/>
                  <a:pt x="3697150" y="43772"/>
                </a:cubicBezTo>
                <a:cubicBezTo>
                  <a:pt x="3687650" y="45507"/>
                  <a:pt x="3674403" y="50820"/>
                  <a:pt x="3657410" y="59711"/>
                </a:cubicBezTo>
                <a:cubicBezTo>
                  <a:pt x="3667305" y="67612"/>
                  <a:pt x="3671560" y="73818"/>
                  <a:pt x="3670176" y="78328"/>
                </a:cubicBezTo>
                <a:cubicBezTo>
                  <a:pt x="3668793" y="82838"/>
                  <a:pt x="3667685" y="88814"/>
                  <a:pt x="3666853" y="96257"/>
                </a:cubicBezTo>
                <a:cubicBezTo>
                  <a:pt x="3671858" y="94694"/>
                  <a:pt x="3677218" y="92503"/>
                  <a:pt x="3682932" y="89686"/>
                </a:cubicBezTo>
                <a:cubicBezTo>
                  <a:pt x="3688647" y="86868"/>
                  <a:pt x="3694820" y="88183"/>
                  <a:pt x="3701452" y="93633"/>
                </a:cubicBezTo>
                <a:cubicBezTo>
                  <a:pt x="3708085" y="99082"/>
                  <a:pt x="3706891" y="103796"/>
                  <a:pt x="3697871" y="107776"/>
                </a:cubicBezTo>
                <a:cubicBezTo>
                  <a:pt x="3688851" y="111755"/>
                  <a:pt x="3678454" y="115308"/>
                  <a:pt x="3666681" y="118434"/>
                </a:cubicBezTo>
                <a:lnTo>
                  <a:pt x="3665498" y="154679"/>
                </a:lnTo>
                <a:cubicBezTo>
                  <a:pt x="3675349" y="155425"/>
                  <a:pt x="3684112" y="157615"/>
                  <a:pt x="3691783" y="161250"/>
                </a:cubicBezTo>
                <a:cubicBezTo>
                  <a:pt x="3699455" y="164886"/>
                  <a:pt x="3702417" y="170736"/>
                  <a:pt x="3700667" y="178803"/>
                </a:cubicBezTo>
                <a:cubicBezTo>
                  <a:pt x="3698918" y="186869"/>
                  <a:pt x="3693794" y="189225"/>
                  <a:pt x="3685298" y="185869"/>
                </a:cubicBezTo>
                <a:cubicBezTo>
                  <a:pt x="3676801" y="182513"/>
                  <a:pt x="3670201" y="176992"/>
                  <a:pt x="3665498" y="169306"/>
                </a:cubicBezTo>
                <a:cubicBezTo>
                  <a:pt x="3665498" y="188995"/>
                  <a:pt x="3665265" y="210251"/>
                  <a:pt x="3664799" y="233073"/>
                </a:cubicBezTo>
                <a:cubicBezTo>
                  <a:pt x="3664333" y="255896"/>
                  <a:pt x="3661666" y="273022"/>
                  <a:pt x="3656797" y="284451"/>
                </a:cubicBezTo>
                <a:cubicBezTo>
                  <a:pt x="3651928" y="295880"/>
                  <a:pt x="3646512" y="295349"/>
                  <a:pt x="3640546" y="282859"/>
                </a:cubicBezTo>
                <a:cubicBezTo>
                  <a:pt x="3634580" y="270369"/>
                  <a:pt x="3632724" y="259951"/>
                  <a:pt x="3634975" y="251605"/>
                </a:cubicBezTo>
                <a:cubicBezTo>
                  <a:pt x="3637226" y="243259"/>
                  <a:pt x="3639026" y="231026"/>
                  <a:pt x="3640374" y="214908"/>
                </a:cubicBezTo>
                <a:cubicBezTo>
                  <a:pt x="3641722" y="198790"/>
                  <a:pt x="3642847" y="179990"/>
                  <a:pt x="3643751" y="158508"/>
                </a:cubicBezTo>
                <a:cubicBezTo>
                  <a:pt x="3641629" y="170754"/>
                  <a:pt x="3633691" y="185356"/>
                  <a:pt x="3619939" y="202314"/>
                </a:cubicBezTo>
                <a:cubicBezTo>
                  <a:pt x="3606187" y="219271"/>
                  <a:pt x="3590746" y="232407"/>
                  <a:pt x="3573616" y="241721"/>
                </a:cubicBezTo>
                <a:cubicBezTo>
                  <a:pt x="3556487" y="251034"/>
                  <a:pt x="3553877" y="248693"/>
                  <a:pt x="3565787" y="234697"/>
                </a:cubicBezTo>
                <a:cubicBezTo>
                  <a:pt x="3577696" y="220701"/>
                  <a:pt x="3590768" y="203920"/>
                  <a:pt x="3605000" y="184353"/>
                </a:cubicBezTo>
                <a:cubicBezTo>
                  <a:pt x="3619233" y="164785"/>
                  <a:pt x="3630802" y="145372"/>
                  <a:pt x="3639707" y="126113"/>
                </a:cubicBezTo>
                <a:cubicBezTo>
                  <a:pt x="3623718" y="132194"/>
                  <a:pt x="3612048" y="136865"/>
                  <a:pt x="3604699" y="140127"/>
                </a:cubicBezTo>
                <a:cubicBezTo>
                  <a:pt x="3597350" y="143390"/>
                  <a:pt x="3588071" y="141379"/>
                  <a:pt x="3576864" y="134094"/>
                </a:cubicBezTo>
                <a:cubicBezTo>
                  <a:pt x="3565658" y="126809"/>
                  <a:pt x="3566859" y="122302"/>
                  <a:pt x="3580467" y="120574"/>
                </a:cubicBezTo>
                <a:cubicBezTo>
                  <a:pt x="3594076" y="118846"/>
                  <a:pt x="3615171" y="113365"/>
                  <a:pt x="3643751" y="104130"/>
                </a:cubicBezTo>
                <a:cubicBezTo>
                  <a:pt x="3643751" y="93073"/>
                  <a:pt x="3643307" y="84437"/>
                  <a:pt x="3642417" y="78221"/>
                </a:cubicBezTo>
                <a:cubicBezTo>
                  <a:pt x="3641528" y="72004"/>
                  <a:pt x="3641119" y="68623"/>
                  <a:pt x="3641191" y="68079"/>
                </a:cubicBezTo>
                <a:cubicBezTo>
                  <a:pt x="3632730" y="71649"/>
                  <a:pt x="3624069" y="73890"/>
                  <a:pt x="3615207" y="74800"/>
                </a:cubicBezTo>
                <a:cubicBezTo>
                  <a:pt x="3606344" y="75711"/>
                  <a:pt x="3608635" y="71341"/>
                  <a:pt x="3622079" y="61690"/>
                </a:cubicBezTo>
                <a:cubicBezTo>
                  <a:pt x="3635523" y="52039"/>
                  <a:pt x="3646121" y="43772"/>
                  <a:pt x="3653871" y="36889"/>
                </a:cubicBezTo>
                <a:cubicBezTo>
                  <a:pt x="3661623" y="30005"/>
                  <a:pt x="3666100" y="24233"/>
                  <a:pt x="3667305" y="19573"/>
                </a:cubicBezTo>
                <a:cubicBezTo>
                  <a:pt x="3667907" y="17242"/>
                  <a:pt x="3669438" y="15972"/>
                  <a:pt x="3671897" y="15763"/>
                </a:cubicBezTo>
                <a:close/>
                <a:moveTo>
                  <a:pt x="1647353" y="11684"/>
                </a:moveTo>
                <a:cubicBezTo>
                  <a:pt x="1651763" y="11960"/>
                  <a:pt x="1656454" y="13292"/>
                  <a:pt x="1661426" y="15679"/>
                </a:cubicBezTo>
                <a:cubicBezTo>
                  <a:pt x="1671371" y="20455"/>
                  <a:pt x="1679477" y="26313"/>
                  <a:pt x="1685744" y="33253"/>
                </a:cubicBezTo>
                <a:cubicBezTo>
                  <a:pt x="1692010" y="40194"/>
                  <a:pt x="1693563" y="46988"/>
                  <a:pt x="1690401" y="53634"/>
                </a:cubicBezTo>
                <a:cubicBezTo>
                  <a:pt x="1687239" y="60281"/>
                  <a:pt x="1686328" y="85441"/>
                  <a:pt x="1687669" y="129114"/>
                </a:cubicBezTo>
                <a:cubicBezTo>
                  <a:pt x="1689010" y="172787"/>
                  <a:pt x="1690817" y="205737"/>
                  <a:pt x="1693090" y="227965"/>
                </a:cubicBezTo>
                <a:cubicBezTo>
                  <a:pt x="1695363" y="250192"/>
                  <a:pt x="1695323" y="268347"/>
                  <a:pt x="1692971" y="282429"/>
                </a:cubicBezTo>
                <a:cubicBezTo>
                  <a:pt x="1690620" y="296511"/>
                  <a:pt x="1686404" y="305925"/>
                  <a:pt x="1680323" y="310672"/>
                </a:cubicBezTo>
                <a:cubicBezTo>
                  <a:pt x="1674243" y="315418"/>
                  <a:pt x="1670023" y="313748"/>
                  <a:pt x="1667664" y="305660"/>
                </a:cubicBezTo>
                <a:cubicBezTo>
                  <a:pt x="1665306" y="297572"/>
                  <a:pt x="1660985" y="287634"/>
                  <a:pt x="1654705" y="275847"/>
                </a:cubicBezTo>
                <a:cubicBezTo>
                  <a:pt x="1629380" y="275015"/>
                  <a:pt x="1572585" y="276779"/>
                  <a:pt x="1484321" y="281138"/>
                </a:cubicBezTo>
                <a:cubicBezTo>
                  <a:pt x="1483088" y="298375"/>
                  <a:pt x="1477624" y="300365"/>
                  <a:pt x="1467931" y="287107"/>
                </a:cubicBezTo>
                <a:cubicBezTo>
                  <a:pt x="1458237" y="273850"/>
                  <a:pt x="1455189" y="260298"/>
                  <a:pt x="1458789" y="246453"/>
                </a:cubicBezTo>
                <a:cubicBezTo>
                  <a:pt x="1462388" y="232607"/>
                  <a:pt x="1464862" y="212674"/>
                  <a:pt x="1466210" y="186654"/>
                </a:cubicBezTo>
                <a:cubicBezTo>
                  <a:pt x="1467558" y="160634"/>
                  <a:pt x="1468232" y="132330"/>
                  <a:pt x="1468232" y="101742"/>
                </a:cubicBezTo>
                <a:cubicBezTo>
                  <a:pt x="1468232" y="72058"/>
                  <a:pt x="1465532" y="52706"/>
                  <a:pt x="1460133" y="43686"/>
                </a:cubicBezTo>
                <a:cubicBezTo>
                  <a:pt x="1454734" y="34666"/>
                  <a:pt x="1455211" y="30156"/>
                  <a:pt x="1461564" y="30156"/>
                </a:cubicBezTo>
                <a:cubicBezTo>
                  <a:pt x="1466568" y="30156"/>
                  <a:pt x="1471982" y="30826"/>
                  <a:pt x="1477804" y="32167"/>
                </a:cubicBezTo>
                <a:cubicBezTo>
                  <a:pt x="1483626" y="33508"/>
                  <a:pt x="1493922" y="33970"/>
                  <a:pt x="1508692" y="33554"/>
                </a:cubicBezTo>
                <a:cubicBezTo>
                  <a:pt x="1523463" y="33139"/>
                  <a:pt x="1546278" y="30697"/>
                  <a:pt x="1577138" y="26230"/>
                </a:cubicBezTo>
                <a:cubicBezTo>
                  <a:pt x="1607999" y="21763"/>
                  <a:pt x="1627275" y="17694"/>
                  <a:pt x="1634969" y="14023"/>
                </a:cubicBezTo>
                <a:cubicBezTo>
                  <a:pt x="1638816" y="12188"/>
                  <a:pt x="1642944" y="11408"/>
                  <a:pt x="1647353" y="11684"/>
                </a:cubicBezTo>
                <a:close/>
                <a:moveTo>
                  <a:pt x="2035024" y="10646"/>
                </a:moveTo>
                <a:cubicBezTo>
                  <a:pt x="2039255" y="11894"/>
                  <a:pt x="2045442" y="15651"/>
                  <a:pt x="2053588" y="21917"/>
                </a:cubicBezTo>
                <a:cubicBezTo>
                  <a:pt x="2066723" y="33734"/>
                  <a:pt x="2069634" y="41563"/>
                  <a:pt x="2062321" y="45407"/>
                </a:cubicBezTo>
                <a:cubicBezTo>
                  <a:pt x="2055007" y="49250"/>
                  <a:pt x="2043944" y="59026"/>
                  <a:pt x="2029130" y="74736"/>
                </a:cubicBezTo>
                <a:cubicBezTo>
                  <a:pt x="2014317" y="90446"/>
                  <a:pt x="2000626" y="101588"/>
                  <a:pt x="1988056" y="108163"/>
                </a:cubicBezTo>
                <a:cubicBezTo>
                  <a:pt x="1975487" y="114738"/>
                  <a:pt x="1969697" y="115813"/>
                  <a:pt x="1970687" y="111390"/>
                </a:cubicBezTo>
                <a:cubicBezTo>
                  <a:pt x="1971677" y="106966"/>
                  <a:pt x="1976043" y="100878"/>
                  <a:pt x="1983787" y="93127"/>
                </a:cubicBezTo>
                <a:cubicBezTo>
                  <a:pt x="1991531" y="85376"/>
                  <a:pt x="2000041" y="74876"/>
                  <a:pt x="2009319" y="61625"/>
                </a:cubicBezTo>
                <a:cubicBezTo>
                  <a:pt x="2018598" y="48375"/>
                  <a:pt x="2023907" y="39083"/>
                  <a:pt x="2025248" y="33748"/>
                </a:cubicBezTo>
                <a:cubicBezTo>
                  <a:pt x="2026589" y="28413"/>
                  <a:pt x="2027575" y="21975"/>
                  <a:pt x="2028205" y="14432"/>
                </a:cubicBezTo>
                <a:cubicBezTo>
                  <a:pt x="2028521" y="10660"/>
                  <a:pt x="2030794" y="9398"/>
                  <a:pt x="2035024" y="10646"/>
                </a:cubicBezTo>
                <a:close/>
                <a:moveTo>
                  <a:pt x="4050469" y="10473"/>
                </a:moveTo>
                <a:cubicBezTo>
                  <a:pt x="4052246" y="10382"/>
                  <a:pt x="4054506" y="10687"/>
                  <a:pt x="4057250" y="11388"/>
                </a:cubicBezTo>
                <a:cubicBezTo>
                  <a:pt x="4068228" y="14192"/>
                  <a:pt x="4077255" y="17443"/>
                  <a:pt x="4084332" y="21143"/>
                </a:cubicBezTo>
                <a:cubicBezTo>
                  <a:pt x="4091409" y="24843"/>
                  <a:pt x="4092907" y="30841"/>
                  <a:pt x="4088828" y="39136"/>
                </a:cubicBezTo>
                <a:cubicBezTo>
                  <a:pt x="4084748" y="47432"/>
                  <a:pt x="4082285" y="73219"/>
                  <a:pt x="4081439" y="116498"/>
                </a:cubicBezTo>
                <a:cubicBezTo>
                  <a:pt x="4107739" y="112985"/>
                  <a:pt x="4128894" y="109185"/>
                  <a:pt x="4144905" y="105098"/>
                </a:cubicBezTo>
                <a:cubicBezTo>
                  <a:pt x="4160916" y="101011"/>
                  <a:pt x="4173016" y="102513"/>
                  <a:pt x="4181204" y="109604"/>
                </a:cubicBezTo>
                <a:cubicBezTo>
                  <a:pt x="4189392" y="116695"/>
                  <a:pt x="4191421" y="121661"/>
                  <a:pt x="4187291" y="124500"/>
                </a:cubicBezTo>
                <a:cubicBezTo>
                  <a:pt x="4183161" y="127339"/>
                  <a:pt x="4167556" y="129885"/>
                  <a:pt x="4140474" y="132136"/>
                </a:cubicBezTo>
                <a:cubicBezTo>
                  <a:pt x="4113393" y="134388"/>
                  <a:pt x="4093133" y="136704"/>
                  <a:pt x="4079697" y="139084"/>
                </a:cubicBezTo>
                <a:lnTo>
                  <a:pt x="4077395" y="159390"/>
                </a:lnTo>
                <a:cubicBezTo>
                  <a:pt x="4097773" y="188601"/>
                  <a:pt x="4115253" y="210717"/>
                  <a:pt x="4129837" y="225738"/>
                </a:cubicBezTo>
                <a:cubicBezTo>
                  <a:pt x="4144421" y="240760"/>
                  <a:pt x="4160342" y="252479"/>
                  <a:pt x="4177601" y="260897"/>
                </a:cubicBezTo>
                <a:cubicBezTo>
                  <a:pt x="4194859" y="269315"/>
                  <a:pt x="4210820" y="277076"/>
                  <a:pt x="4225483" y="284182"/>
                </a:cubicBezTo>
                <a:cubicBezTo>
                  <a:pt x="4240146" y="291287"/>
                  <a:pt x="4234851" y="294840"/>
                  <a:pt x="4209597" y="294840"/>
                </a:cubicBezTo>
                <a:cubicBezTo>
                  <a:pt x="4187872" y="294840"/>
                  <a:pt x="4170814" y="294600"/>
                  <a:pt x="4158424" y="294120"/>
                </a:cubicBezTo>
                <a:cubicBezTo>
                  <a:pt x="4146034" y="293639"/>
                  <a:pt x="4135351" y="287018"/>
                  <a:pt x="4126374" y="274255"/>
                </a:cubicBezTo>
                <a:cubicBezTo>
                  <a:pt x="4117397" y="261492"/>
                  <a:pt x="4109037" y="248733"/>
                  <a:pt x="4101293" y="235977"/>
                </a:cubicBezTo>
                <a:cubicBezTo>
                  <a:pt x="4093549" y="223222"/>
                  <a:pt x="4084214" y="204146"/>
                  <a:pt x="4073287" y="178749"/>
                </a:cubicBezTo>
                <a:cubicBezTo>
                  <a:pt x="4065873" y="213352"/>
                  <a:pt x="4054035" y="239017"/>
                  <a:pt x="4037773" y="255745"/>
                </a:cubicBezTo>
                <a:cubicBezTo>
                  <a:pt x="4021511" y="272473"/>
                  <a:pt x="4001750" y="284297"/>
                  <a:pt x="3978490" y="291216"/>
                </a:cubicBezTo>
                <a:cubicBezTo>
                  <a:pt x="3955231" y="298135"/>
                  <a:pt x="3951646" y="296113"/>
                  <a:pt x="3967735" y="285150"/>
                </a:cubicBezTo>
                <a:cubicBezTo>
                  <a:pt x="3983825" y="274187"/>
                  <a:pt x="3997581" y="262557"/>
                  <a:pt x="4009003" y="250260"/>
                </a:cubicBezTo>
                <a:cubicBezTo>
                  <a:pt x="4020425" y="237963"/>
                  <a:pt x="4030158" y="222200"/>
                  <a:pt x="4038203" y="202970"/>
                </a:cubicBezTo>
                <a:cubicBezTo>
                  <a:pt x="4046248" y="183739"/>
                  <a:pt x="4051160" y="163971"/>
                  <a:pt x="4052938" y="143666"/>
                </a:cubicBezTo>
                <a:cubicBezTo>
                  <a:pt x="4024630" y="148169"/>
                  <a:pt x="4007110" y="151320"/>
                  <a:pt x="4000377" y="153120"/>
                </a:cubicBezTo>
                <a:cubicBezTo>
                  <a:pt x="3993644" y="154919"/>
                  <a:pt x="3984076" y="150843"/>
                  <a:pt x="3971672" y="140891"/>
                </a:cubicBezTo>
                <a:cubicBezTo>
                  <a:pt x="3959268" y="130939"/>
                  <a:pt x="3961314" y="126418"/>
                  <a:pt x="3977813" y="127329"/>
                </a:cubicBezTo>
                <a:cubicBezTo>
                  <a:pt x="3994311" y="128239"/>
                  <a:pt x="4019833" y="126171"/>
                  <a:pt x="4054379" y="121123"/>
                </a:cubicBezTo>
                <a:cubicBezTo>
                  <a:pt x="4055225" y="99283"/>
                  <a:pt x="4055426" y="79766"/>
                  <a:pt x="4054981" y="62572"/>
                </a:cubicBezTo>
                <a:cubicBezTo>
                  <a:pt x="4054537" y="45378"/>
                  <a:pt x="4052059" y="31848"/>
                  <a:pt x="4047549" y="21982"/>
                </a:cubicBezTo>
                <a:cubicBezTo>
                  <a:pt x="4044167" y="14582"/>
                  <a:pt x="4045140" y="10746"/>
                  <a:pt x="4050469" y="10473"/>
                </a:cubicBezTo>
                <a:close/>
                <a:moveTo>
                  <a:pt x="2978382" y="15"/>
                </a:moveTo>
                <a:cubicBezTo>
                  <a:pt x="2980088" y="101"/>
                  <a:pt x="2982173" y="561"/>
                  <a:pt x="2984636" y="1397"/>
                </a:cubicBezTo>
                <a:cubicBezTo>
                  <a:pt x="2994488" y="4738"/>
                  <a:pt x="3002841" y="9291"/>
                  <a:pt x="3009696" y="15056"/>
                </a:cubicBezTo>
                <a:cubicBezTo>
                  <a:pt x="3016550" y="20820"/>
                  <a:pt x="3018239" y="25689"/>
                  <a:pt x="3014762" y="29661"/>
                </a:cubicBezTo>
                <a:cubicBezTo>
                  <a:pt x="3011284" y="33633"/>
                  <a:pt x="3008068" y="37469"/>
                  <a:pt x="3005114" y="41169"/>
                </a:cubicBezTo>
                <a:cubicBezTo>
                  <a:pt x="3036089" y="73363"/>
                  <a:pt x="3057800" y="94794"/>
                  <a:pt x="3070247" y="105463"/>
                </a:cubicBezTo>
                <a:cubicBezTo>
                  <a:pt x="3082694" y="116133"/>
                  <a:pt x="3095514" y="125210"/>
                  <a:pt x="3108708" y="132696"/>
                </a:cubicBezTo>
                <a:cubicBezTo>
                  <a:pt x="3121901" y="140181"/>
                  <a:pt x="3136954" y="147064"/>
                  <a:pt x="3153869" y="153345"/>
                </a:cubicBezTo>
                <a:cubicBezTo>
                  <a:pt x="3170783" y="159626"/>
                  <a:pt x="3172095" y="164308"/>
                  <a:pt x="3157805" y="167392"/>
                </a:cubicBezTo>
                <a:cubicBezTo>
                  <a:pt x="3143515" y="170475"/>
                  <a:pt x="3127841" y="171547"/>
                  <a:pt x="3110784" y="170607"/>
                </a:cubicBezTo>
                <a:cubicBezTo>
                  <a:pt x="3093726" y="169668"/>
                  <a:pt x="3081723" y="164732"/>
                  <a:pt x="3074775" y="155798"/>
                </a:cubicBezTo>
                <a:cubicBezTo>
                  <a:pt x="3067827" y="146864"/>
                  <a:pt x="3058241" y="134316"/>
                  <a:pt x="3046016" y="118155"/>
                </a:cubicBezTo>
                <a:cubicBezTo>
                  <a:pt x="3033791" y="101993"/>
                  <a:pt x="3017210" y="80354"/>
                  <a:pt x="2996273" y="53236"/>
                </a:cubicBezTo>
                <a:cubicBezTo>
                  <a:pt x="2986421" y="73628"/>
                  <a:pt x="2975835" y="91747"/>
                  <a:pt x="2964513" y="107593"/>
                </a:cubicBezTo>
                <a:cubicBezTo>
                  <a:pt x="2953191" y="123439"/>
                  <a:pt x="2939310" y="140038"/>
                  <a:pt x="2922869" y="157389"/>
                </a:cubicBezTo>
                <a:cubicBezTo>
                  <a:pt x="2906428" y="174741"/>
                  <a:pt x="2887205" y="188490"/>
                  <a:pt x="2865200" y="198635"/>
                </a:cubicBezTo>
                <a:cubicBezTo>
                  <a:pt x="2843195" y="208781"/>
                  <a:pt x="2840624" y="206175"/>
                  <a:pt x="2857489" y="190816"/>
                </a:cubicBezTo>
                <a:cubicBezTo>
                  <a:pt x="2874353" y="175458"/>
                  <a:pt x="2890421" y="159017"/>
                  <a:pt x="2905693" y="141493"/>
                </a:cubicBezTo>
                <a:cubicBezTo>
                  <a:pt x="2920965" y="123969"/>
                  <a:pt x="2933918" y="107012"/>
                  <a:pt x="2944552" y="90621"/>
                </a:cubicBezTo>
                <a:cubicBezTo>
                  <a:pt x="2955185" y="74230"/>
                  <a:pt x="2963187" y="58750"/>
                  <a:pt x="2968557" y="44181"/>
                </a:cubicBezTo>
                <a:cubicBezTo>
                  <a:pt x="2973927" y="29611"/>
                  <a:pt x="2975487" y="18002"/>
                  <a:pt x="2973236" y="9355"/>
                </a:cubicBezTo>
                <a:cubicBezTo>
                  <a:pt x="2971547" y="2870"/>
                  <a:pt x="2973263" y="-244"/>
                  <a:pt x="2978382" y="15"/>
                </a:cubicBezTo>
                <a:close/>
                <a:moveTo>
                  <a:pt x="1197207" y="15"/>
                </a:moveTo>
                <a:cubicBezTo>
                  <a:pt x="1198914" y="101"/>
                  <a:pt x="1200998" y="561"/>
                  <a:pt x="1203461" y="1397"/>
                </a:cubicBezTo>
                <a:cubicBezTo>
                  <a:pt x="1213313" y="4738"/>
                  <a:pt x="1221666" y="9291"/>
                  <a:pt x="1228521" y="15056"/>
                </a:cubicBezTo>
                <a:cubicBezTo>
                  <a:pt x="1235375" y="20820"/>
                  <a:pt x="1237064" y="25689"/>
                  <a:pt x="1233586" y="29661"/>
                </a:cubicBezTo>
                <a:cubicBezTo>
                  <a:pt x="1230109" y="33633"/>
                  <a:pt x="1226893" y="37469"/>
                  <a:pt x="1223939" y="41169"/>
                </a:cubicBezTo>
                <a:cubicBezTo>
                  <a:pt x="1254914" y="73363"/>
                  <a:pt x="1276625" y="94794"/>
                  <a:pt x="1289072" y="105463"/>
                </a:cubicBezTo>
                <a:cubicBezTo>
                  <a:pt x="1301520" y="116133"/>
                  <a:pt x="1314340" y="125210"/>
                  <a:pt x="1327533" y="132696"/>
                </a:cubicBezTo>
                <a:cubicBezTo>
                  <a:pt x="1340726" y="140181"/>
                  <a:pt x="1355779" y="147064"/>
                  <a:pt x="1372694" y="153345"/>
                </a:cubicBezTo>
                <a:cubicBezTo>
                  <a:pt x="1389608" y="159626"/>
                  <a:pt x="1390920" y="164308"/>
                  <a:pt x="1376630" y="167392"/>
                </a:cubicBezTo>
                <a:cubicBezTo>
                  <a:pt x="1362340" y="170475"/>
                  <a:pt x="1346666" y="171547"/>
                  <a:pt x="1329608" y="170607"/>
                </a:cubicBezTo>
                <a:cubicBezTo>
                  <a:pt x="1312551" y="169668"/>
                  <a:pt x="1300548" y="164732"/>
                  <a:pt x="1293600" y="155798"/>
                </a:cubicBezTo>
                <a:cubicBezTo>
                  <a:pt x="1286652" y="146864"/>
                  <a:pt x="1277066" y="134316"/>
                  <a:pt x="1264841" y="118155"/>
                </a:cubicBezTo>
                <a:cubicBezTo>
                  <a:pt x="1252616" y="101993"/>
                  <a:pt x="1236035" y="80354"/>
                  <a:pt x="1215098" y="53236"/>
                </a:cubicBezTo>
                <a:cubicBezTo>
                  <a:pt x="1205247" y="73628"/>
                  <a:pt x="1194660" y="91747"/>
                  <a:pt x="1183338" y="107593"/>
                </a:cubicBezTo>
                <a:cubicBezTo>
                  <a:pt x="1172017" y="123439"/>
                  <a:pt x="1158135" y="140038"/>
                  <a:pt x="1141694" y="157389"/>
                </a:cubicBezTo>
                <a:cubicBezTo>
                  <a:pt x="1125253" y="174741"/>
                  <a:pt x="1106030" y="188490"/>
                  <a:pt x="1084025" y="198635"/>
                </a:cubicBezTo>
                <a:cubicBezTo>
                  <a:pt x="1062020" y="208781"/>
                  <a:pt x="1059450" y="206175"/>
                  <a:pt x="1076314" y="190816"/>
                </a:cubicBezTo>
                <a:cubicBezTo>
                  <a:pt x="1093178" y="175458"/>
                  <a:pt x="1109246" y="159017"/>
                  <a:pt x="1124518" y="141493"/>
                </a:cubicBezTo>
                <a:cubicBezTo>
                  <a:pt x="1139791" y="123969"/>
                  <a:pt x="1152743" y="107012"/>
                  <a:pt x="1163377" y="90621"/>
                </a:cubicBezTo>
                <a:cubicBezTo>
                  <a:pt x="1174010" y="74230"/>
                  <a:pt x="1182012" y="58750"/>
                  <a:pt x="1187382" y="44181"/>
                </a:cubicBezTo>
                <a:cubicBezTo>
                  <a:pt x="1192753" y="29611"/>
                  <a:pt x="1194312" y="18002"/>
                  <a:pt x="1192061" y="9355"/>
                </a:cubicBezTo>
                <a:cubicBezTo>
                  <a:pt x="1190372" y="2870"/>
                  <a:pt x="1192088" y="-244"/>
                  <a:pt x="119720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4" grpId="0" bldLvl="0" animBg="1"/>
      <p:bldP spid="6" grpId="0" bldLvl="0" animBg="1"/>
      <p:bldP spid="8" grpId="0" bldLvl="0" animBg="1"/>
      <p:bldP spid="13" grpId="0" bldLvl="0" animBg="1"/>
      <p:bldP spid="14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7" grpId="0" bldLvl="0" animBg="1"/>
      <p:bldP spid="41" grpId="0" bldLvl="0" animBg="1"/>
      <p:bldP spid="4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67" grpId="0" bldLvl="0" animBg="1"/>
      <p:bldP spid="68" grpId="0" bldLvl="0" animBg="1"/>
      <p:bldP spid="69" grpId="0" bldLvl="0" animBg="1"/>
      <p:bldP spid="7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463184" y="4719452"/>
            <a:ext cx="429447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个正方形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806684" y="4719486"/>
            <a:ext cx="190389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个正方形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644529" y="4608589"/>
            <a:ext cx="688386" cy="7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</a:p>
        </p:txBody>
      </p:sp>
      <p:sp>
        <p:nvSpPr>
          <p:cNvPr id="22539" name="矩形 7"/>
          <p:cNvSpPr/>
          <p:nvPr/>
        </p:nvSpPr>
        <p:spPr>
          <a:xfrm>
            <a:off x="2981962" y="3524252"/>
            <a:ext cx="2879725" cy="1152525"/>
          </a:xfrm>
          <a:prstGeom prst="rect">
            <a:avLst/>
          </a:prstGeom>
          <a:solidFill>
            <a:srgbClr val="FFCC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540" name="矩形 6"/>
          <p:cNvSpPr/>
          <p:nvPr/>
        </p:nvSpPr>
        <p:spPr>
          <a:xfrm>
            <a:off x="6537643" y="2990215"/>
            <a:ext cx="2303462" cy="1728788"/>
          </a:xfrm>
          <a:prstGeom prst="rect">
            <a:avLst/>
          </a:prstGeom>
          <a:solidFill>
            <a:srgbClr val="CCECFF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74"/>
          <p:cNvSpPr/>
          <p:nvPr/>
        </p:nvSpPr>
        <p:spPr>
          <a:xfrm>
            <a:off x="2981962" y="3524252"/>
            <a:ext cx="576263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88"/>
          <p:cNvSpPr/>
          <p:nvPr/>
        </p:nvSpPr>
        <p:spPr>
          <a:xfrm>
            <a:off x="3558223" y="3524252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89"/>
          <p:cNvSpPr/>
          <p:nvPr/>
        </p:nvSpPr>
        <p:spPr>
          <a:xfrm>
            <a:off x="4132898" y="3524252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3"/>
          <p:cNvSpPr/>
          <p:nvPr/>
        </p:nvSpPr>
        <p:spPr>
          <a:xfrm>
            <a:off x="4709162" y="3524252"/>
            <a:ext cx="576263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94"/>
          <p:cNvSpPr/>
          <p:nvPr/>
        </p:nvSpPr>
        <p:spPr>
          <a:xfrm>
            <a:off x="5285423" y="3524252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98"/>
          <p:cNvSpPr/>
          <p:nvPr/>
        </p:nvSpPr>
        <p:spPr>
          <a:xfrm>
            <a:off x="2981962" y="4100513"/>
            <a:ext cx="576263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99"/>
          <p:cNvSpPr/>
          <p:nvPr/>
        </p:nvSpPr>
        <p:spPr>
          <a:xfrm>
            <a:off x="3558223" y="4100513"/>
            <a:ext cx="576262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00"/>
          <p:cNvSpPr/>
          <p:nvPr/>
        </p:nvSpPr>
        <p:spPr>
          <a:xfrm>
            <a:off x="4132898" y="4100513"/>
            <a:ext cx="576262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01"/>
          <p:cNvSpPr/>
          <p:nvPr/>
        </p:nvSpPr>
        <p:spPr>
          <a:xfrm>
            <a:off x="4709162" y="4100513"/>
            <a:ext cx="576263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02"/>
          <p:cNvSpPr/>
          <p:nvPr/>
        </p:nvSpPr>
        <p:spPr>
          <a:xfrm>
            <a:off x="5285423" y="4100513"/>
            <a:ext cx="576262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03"/>
          <p:cNvSpPr/>
          <p:nvPr/>
        </p:nvSpPr>
        <p:spPr>
          <a:xfrm>
            <a:off x="6537643" y="2990217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04"/>
          <p:cNvSpPr/>
          <p:nvPr/>
        </p:nvSpPr>
        <p:spPr>
          <a:xfrm>
            <a:off x="7113907" y="2990217"/>
            <a:ext cx="576263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105"/>
          <p:cNvSpPr/>
          <p:nvPr/>
        </p:nvSpPr>
        <p:spPr>
          <a:xfrm>
            <a:off x="7688582" y="2990217"/>
            <a:ext cx="576263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106"/>
          <p:cNvSpPr/>
          <p:nvPr/>
        </p:nvSpPr>
        <p:spPr>
          <a:xfrm>
            <a:off x="8264843" y="2990217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108"/>
          <p:cNvSpPr/>
          <p:nvPr/>
        </p:nvSpPr>
        <p:spPr>
          <a:xfrm>
            <a:off x="6537643" y="3566478"/>
            <a:ext cx="576262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109"/>
          <p:cNvSpPr/>
          <p:nvPr/>
        </p:nvSpPr>
        <p:spPr>
          <a:xfrm>
            <a:off x="7113907" y="3566478"/>
            <a:ext cx="576263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110"/>
          <p:cNvSpPr/>
          <p:nvPr/>
        </p:nvSpPr>
        <p:spPr>
          <a:xfrm>
            <a:off x="7688582" y="3566478"/>
            <a:ext cx="576263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111"/>
          <p:cNvSpPr/>
          <p:nvPr/>
        </p:nvSpPr>
        <p:spPr>
          <a:xfrm>
            <a:off x="8264843" y="3566478"/>
            <a:ext cx="576262" cy="576262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113"/>
          <p:cNvSpPr/>
          <p:nvPr/>
        </p:nvSpPr>
        <p:spPr>
          <a:xfrm>
            <a:off x="6537643" y="4142742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114"/>
          <p:cNvSpPr/>
          <p:nvPr/>
        </p:nvSpPr>
        <p:spPr>
          <a:xfrm>
            <a:off x="7113907" y="4142742"/>
            <a:ext cx="576263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115"/>
          <p:cNvSpPr/>
          <p:nvPr/>
        </p:nvSpPr>
        <p:spPr>
          <a:xfrm>
            <a:off x="7688582" y="4142742"/>
            <a:ext cx="576263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116"/>
          <p:cNvSpPr/>
          <p:nvPr/>
        </p:nvSpPr>
        <p:spPr>
          <a:xfrm>
            <a:off x="8264843" y="4142742"/>
            <a:ext cx="576262" cy="576263"/>
          </a:xfrm>
          <a:prstGeom prst="rect">
            <a:avLst/>
          </a:prstGeom>
          <a:solidFill>
            <a:srgbClr val="C4ED5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55311" y="2319471"/>
            <a:ext cx="3343656" cy="521970"/>
            <a:chOff x="1403" y="2750"/>
            <a:chExt cx="5329" cy="822"/>
          </a:xfrm>
        </p:grpSpPr>
        <p:sp>
          <p:nvSpPr>
            <p:cNvPr id="9" name="文本框 8"/>
            <p:cNvSpPr txBox="1"/>
            <p:nvPr/>
          </p:nvSpPr>
          <p:spPr>
            <a:xfrm>
              <a:off x="1403" y="2750"/>
              <a:ext cx="53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    作单位来量：</a:t>
              </a:r>
              <a:endPara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65" name="矩形 74"/>
            <p:cNvSpPr/>
            <p:nvPr/>
          </p:nvSpPr>
          <p:spPr>
            <a:xfrm>
              <a:off x="2363" y="2774"/>
              <a:ext cx="634" cy="634"/>
            </a:xfrm>
            <a:prstGeom prst="rect">
              <a:avLst/>
            </a:prstGeom>
            <a:solidFill>
              <a:srgbClr val="C4ED5D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任意多边形: 形状 34"/>
          <p:cNvSpPr/>
          <p:nvPr/>
        </p:nvSpPr>
        <p:spPr>
          <a:xfrm>
            <a:off x="2262216" y="1631624"/>
            <a:ext cx="4429859" cy="331385"/>
          </a:xfrm>
          <a:custGeom>
            <a:avLst/>
            <a:gdLst/>
            <a:ahLst/>
            <a:cxnLst/>
            <a:rect l="l" t="t" r="r" b="b"/>
            <a:pathLst>
              <a:path w="4429859" h="331385">
                <a:moveTo>
                  <a:pt x="4336530" y="238010"/>
                </a:moveTo>
                <a:lnTo>
                  <a:pt x="4382583" y="238010"/>
                </a:lnTo>
                <a:lnTo>
                  <a:pt x="4382583" y="284042"/>
                </a:lnTo>
                <a:lnTo>
                  <a:pt x="4336530" y="284042"/>
                </a:lnTo>
                <a:close/>
                <a:moveTo>
                  <a:pt x="2181327" y="232705"/>
                </a:moveTo>
                <a:cubicBezTo>
                  <a:pt x="2185310" y="232062"/>
                  <a:pt x="2189712" y="232360"/>
                  <a:pt x="2194534" y="233600"/>
                </a:cubicBezTo>
                <a:cubicBezTo>
                  <a:pt x="2204178" y="236081"/>
                  <a:pt x="2210477" y="241298"/>
                  <a:pt x="2213431" y="249249"/>
                </a:cubicBezTo>
                <a:cubicBezTo>
                  <a:pt x="2216385" y="257201"/>
                  <a:pt x="2215969" y="267149"/>
                  <a:pt x="2212183" y="279095"/>
                </a:cubicBezTo>
                <a:cubicBezTo>
                  <a:pt x="2208397" y="291040"/>
                  <a:pt x="2201521" y="302466"/>
                  <a:pt x="2191555" y="313371"/>
                </a:cubicBezTo>
                <a:cubicBezTo>
                  <a:pt x="2181588" y="324277"/>
                  <a:pt x="2171981" y="330214"/>
                  <a:pt x="2162731" y="331182"/>
                </a:cubicBezTo>
                <a:cubicBezTo>
                  <a:pt x="2153482" y="332150"/>
                  <a:pt x="2151675" y="329665"/>
                  <a:pt x="2157310" y="323729"/>
                </a:cubicBezTo>
                <a:cubicBezTo>
                  <a:pt x="2162946" y="317792"/>
                  <a:pt x="2168141" y="311801"/>
                  <a:pt x="2172895" y="305757"/>
                </a:cubicBezTo>
                <a:cubicBezTo>
                  <a:pt x="2177648" y="299712"/>
                  <a:pt x="2181782" y="292474"/>
                  <a:pt x="2185295" y="284042"/>
                </a:cubicBezTo>
                <a:cubicBezTo>
                  <a:pt x="2178971" y="284042"/>
                  <a:pt x="2173655" y="282425"/>
                  <a:pt x="2169345" y="279191"/>
                </a:cubicBezTo>
                <a:cubicBezTo>
                  <a:pt x="2165036" y="275958"/>
                  <a:pt x="2162118" y="271727"/>
                  <a:pt x="2160591" y="266500"/>
                </a:cubicBezTo>
                <a:cubicBezTo>
                  <a:pt x="2159063" y="261273"/>
                  <a:pt x="2158784" y="256391"/>
                  <a:pt x="2159752" y="251852"/>
                </a:cubicBezTo>
                <a:cubicBezTo>
                  <a:pt x="2160720" y="247313"/>
                  <a:pt x="2164348" y="242516"/>
                  <a:pt x="2170636" y="237461"/>
                </a:cubicBezTo>
                <a:cubicBezTo>
                  <a:pt x="2173780" y="234934"/>
                  <a:pt x="2177344" y="233349"/>
                  <a:pt x="2181327" y="232705"/>
                </a:cubicBezTo>
                <a:close/>
                <a:moveTo>
                  <a:pt x="1550761" y="200266"/>
                </a:moveTo>
                <a:cubicBezTo>
                  <a:pt x="1553085" y="200136"/>
                  <a:pt x="1556155" y="200657"/>
                  <a:pt x="1559973" y="201830"/>
                </a:cubicBezTo>
                <a:cubicBezTo>
                  <a:pt x="1575245" y="206519"/>
                  <a:pt x="1586295" y="212061"/>
                  <a:pt x="1593120" y="218457"/>
                </a:cubicBezTo>
                <a:cubicBezTo>
                  <a:pt x="1599946" y="224853"/>
                  <a:pt x="1602209" y="233109"/>
                  <a:pt x="1599907" y="243226"/>
                </a:cubicBezTo>
                <a:cubicBezTo>
                  <a:pt x="1597605" y="253343"/>
                  <a:pt x="1591005" y="254587"/>
                  <a:pt x="1580107" y="246958"/>
                </a:cubicBezTo>
                <a:cubicBezTo>
                  <a:pt x="1569208" y="239329"/>
                  <a:pt x="1559184" y="230015"/>
                  <a:pt x="1550035" y="219016"/>
                </a:cubicBezTo>
                <a:cubicBezTo>
                  <a:pt x="1543550" y="206906"/>
                  <a:pt x="1543792" y="200656"/>
                  <a:pt x="1550761" y="200266"/>
                </a:cubicBezTo>
                <a:close/>
                <a:moveTo>
                  <a:pt x="3798643" y="189362"/>
                </a:moveTo>
                <a:cubicBezTo>
                  <a:pt x="3801655" y="189710"/>
                  <a:pt x="3805876" y="190987"/>
                  <a:pt x="3811305" y="193193"/>
                </a:cubicBezTo>
                <a:cubicBezTo>
                  <a:pt x="3833024" y="202020"/>
                  <a:pt x="3848572" y="211846"/>
                  <a:pt x="3857950" y="222673"/>
                </a:cubicBezTo>
                <a:cubicBezTo>
                  <a:pt x="3867329" y="233500"/>
                  <a:pt x="3870878" y="245761"/>
                  <a:pt x="3868598" y="259456"/>
                </a:cubicBezTo>
                <a:cubicBezTo>
                  <a:pt x="3866318" y="273151"/>
                  <a:pt x="3858119" y="272326"/>
                  <a:pt x="3844001" y="256982"/>
                </a:cubicBezTo>
                <a:cubicBezTo>
                  <a:pt x="3829883" y="241638"/>
                  <a:pt x="3816608" y="226423"/>
                  <a:pt x="3804175" y="211337"/>
                </a:cubicBezTo>
                <a:cubicBezTo>
                  <a:pt x="3791452" y="195645"/>
                  <a:pt x="3789608" y="188321"/>
                  <a:pt x="3798643" y="189362"/>
                </a:cubicBezTo>
                <a:close/>
                <a:moveTo>
                  <a:pt x="3742051" y="189087"/>
                </a:moveTo>
                <a:cubicBezTo>
                  <a:pt x="3743499" y="189163"/>
                  <a:pt x="3745188" y="189628"/>
                  <a:pt x="3747119" y="190483"/>
                </a:cubicBezTo>
                <a:cubicBezTo>
                  <a:pt x="3754841" y="193903"/>
                  <a:pt x="3761484" y="197943"/>
                  <a:pt x="3767048" y="202604"/>
                </a:cubicBezTo>
                <a:cubicBezTo>
                  <a:pt x="3774046" y="209071"/>
                  <a:pt x="3774283" y="214051"/>
                  <a:pt x="3767758" y="217543"/>
                </a:cubicBezTo>
                <a:cubicBezTo>
                  <a:pt x="3761233" y="221035"/>
                  <a:pt x="3750579" y="228825"/>
                  <a:pt x="3735793" y="240914"/>
                </a:cubicBezTo>
                <a:cubicBezTo>
                  <a:pt x="3721009" y="253003"/>
                  <a:pt x="3707371" y="261861"/>
                  <a:pt x="3694881" y="267490"/>
                </a:cubicBezTo>
                <a:cubicBezTo>
                  <a:pt x="3682391" y="273118"/>
                  <a:pt x="3679802" y="271688"/>
                  <a:pt x="3687116" y="263199"/>
                </a:cubicBezTo>
                <a:cubicBezTo>
                  <a:pt x="3694429" y="254709"/>
                  <a:pt x="3704328" y="243334"/>
                  <a:pt x="3716811" y="229072"/>
                </a:cubicBezTo>
                <a:cubicBezTo>
                  <a:pt x="3729294" y="214811"/>
                  <a:pt x="3735535" y="204762"/>
                  <a:pt x="3735535" y="198926"/>
                </a:cubicBezTo>
                <a:cubicBezTo>
                  <a:pt x="3735535" y="192139"/>
                  <a:pt x="3737707" y="188860"/>
                  <a:pt x="3742051" y="189087"/>
                </a:cubicBezTo>
                <a:close/>
                <a:moveTo>
                  <a:pt x="2037552" y="165101"/>
                </a:moveTo>
                <a:cubicBezTo>
                  <a:pt x="2041718" y="165524"/>
                  <a:pt x="2047966" y="169098"/>
                  <a:pt x="2056298" y="175824"/>
                </a:cubicBezTo>
                <a:cubicBezTo>
                  <a:pt x="2068530" y="188959"/>
                  <a:pt x="2071717" y="196667"/>
                  <a:pt x="2065859" y="198947"/>
                </a:cubicBezTo>
                <a:cubicBezTo>
                  <a:pt x="2060001" y="201227"/>
                  <a:pt x="2052645" y="210122"/>
                  <a:pt x="2043790" y="225631"/>
                </a:cubicBezTo>
                <a:cubicBezTo>
                  <a:pt x="2034935" y="241140"/>
                  <a:pt x="2022516" y="256197"/>
                  <a:pt x="2006534" y="270802"/>
                </a:cubicBezTo>
                <a:cubicBezTo>
                  <a:pt x="1990552" y="285408"/>
                  <a:pt x="1977219" y="295500"/>
                  <a:pt x="1966535" y="301078"/>
                </a:cubicBezTo>
                <a:cubicBezTo>
                  <a:pt x="1955852" y="306657"/>
                  <a:pt x="1943953" y="311059"/>
                  <a:pt x="1930839" y="314286"/>
                </a:cubicBezTo>
                <a:cubicBezTo>
                  <a:pt x="1917725" y="317512"/>
                  <a:pt x="1918327" y="314081"/>
                  <a:pt x="1932646" y="303993"/>
                </a:cubicBezTo>
                <a:cubicBezTo>
                  <a:pt x="1946965" y="293905"/>
                  <a:pt x="1962771" y="279995"/>
                  <a:pt x="1980066" y="262263"/>
                </a:cubicBezTo>
                <a:cubicBezTo>
                  <a:pt x="1997360" y="244531"/>
                  <a:pt x="2010223" y="227452"/>
                  <a:pt x="2018655" y="211025"/>
                </a:cubicBezTo>
                <a:cubicBezTo>
                  <a:pt x="2027087" y="194599"/>
                  <a:pt x="2031303" y="182019"/>
                  <a:pt x="2031303" y="173285"/>
                </a:cubicBezTo>
                <a:cubicBezTo>
                  <a:pt x="2031303" y="167406"/>
                  <a:pt x="2033386" y="164678"/>
                  <a:pt x="2037552" y="165101"/>
                </a:cubicBezTo>
                <a:close/>
                <a:moveTo>
                  <a:pt x="1558298" y="164913"/>
                </a:moveTo>
                <a:cubicBezTo>
                  <a:pt x="1561498" y="164099"/>
                  <a:pt x="1567272" y="165025"/>
                  <a:pt x="1575622" y="167693"/>
                </a:cubicBezTo>
                <a:cubicBezTo>
                  <a:pt x="1592321" y="173027"/>
                  <a:pt x="1600671" y="181639"/>
                  <a:pt x="1600671" y="193527"/>
                </a:cubicBezTo>
                <a:cubicBezTo>
                  <a:pt x="1600671" y="206175"/>
                  <a:pt x="1592991" y="208147"/>
                  <a:pt x="1577633" y="199442"/>
                </a:cubicBezTo>
                <a:cubicBezTo>
                  <a:pt x="1567394" y="190121"/>
                  <a:pt x="1560324" y="181165"/>
                  <a:pt x="1556424" y="172576"/>
                </a:cubicBezTo>
                <a:cubicBezTo>
                  <a:pt x="1554474" y="168281"/>
                  <a:pt x="1555098" y="165726"/>
                  <a:pt x="1558298" y="164913"/>
                </a:cubicBezTo>
                <a:close/>
                <a:moveTo>
                  <a:pt x="3308018" y="142311"/>
                </a:moveTo>
                <a:cubicBezTo>
                  <a:pt x="3301278" y="143171"/>
                  <a:pt x="3289469" y="144784"/>
                  <a:pt x="3272590" y="147150"/>
                </a:cubicBezTo>
                <a:cubicBezTo>
                  <a:pt x="3275229" y="170453"/>
                  <a:pt x="3277004" y="189830"/>
                  <a:pt x="3277914" y="205282"/>
                </a:cubicBezTo>
                <a:cubicBezTo>
                  <a:pt x="3278825" y="220734"/>
                  <a:pt x="3279667" y="233894"/>
                  <a:pt x="3280442" y="244764"/>
                </a:cubicBezTo>
                <a:cubicBezTo>
                  <a:pt x="3286924" y="244764"/>
                  <a:pt x="3299099" y="243983"/>
                  <a:pt x="3316966" y="242420"/>
                </a:cubicBezTo>
                <a:cubicBezTo>
                  <a:pt x="3316966" y="200403"/>
                  <a:pt x="3316084" y="174325"/>
                  <a:pt x="3314320" y="164187"/>
                </a:cubicBezTo>
                <a:cubicBezTo>
                  <a:pt x="3312556" y="154048"/>
                  <a:pt x="3310456" y="146756"/>
                  <a:pt x="3308018" y="142311"/>
                </a:cubicBezTo>
                <a:close/>
                <a:moveTo>
                  <a:pt x="450518" y="142311"/>
                </a:moveTo>
                <a:cubicBezTo>
                  <a:pt x="443778" y="143171"/>
                  <a:pt x="431969" y="144784"/>
                  <a:pt x="415091" y="147150"/>
                </a:cubicBezTo>
                <a:cubicBezTo>
                  <a:pt x="417729" y="170453"/>
                  <a:pt x="419504" y="189830"/>
                  <a:pt x="420414" y="205282"/>
                </a:cubicBezTo>
                <a:cubicBezTo>
                  <a:pt x="421325" y="220734"/>
                  <a:pt x="422167" y="233894"/>
                  <a:pt x="422942" y="244764"/>
                </a:cubicBezTo>
                <a:cubicBezTo>
                  <a:pt x="429424" y="244764"/>
                  <a:pt x="441598" y="243983"/>
                  <a:pt x="459466" y="242420"/>
                </a:cubicBezTo>
                <a:cubicBezTo>
                  <a:pt x="459466" y="200403"/>
                  <a:pt x="458584" y="174325"/>
                  <a:pt x="456821" y="164187"/>
                </a:cubicBezTo>
                <a:cubicBezTo>
                  <a:pt x="455057" y="154048"/>
                  <a:pt x="452956" y="146756"/>
                  <a:pt x="450518" y="142311"/>
                </a:cubicBezTo>
                <a:close/>
                <a:moveTo>
                  <a:pt x="3374743" y="135556"/>
                </a:moveTo>
                <a:cubicBezTo>
                  <a:pt x="3357664" y="137320"/>
                  <a:pt x="3343410" y="138833"/>
                  <a:pt x="3331980" y="140095"/>
                </a:cubicBezTo>
                <a:cubicBezTo>
                  <a:pt x="3334576" y="141056"/>
                  <a:pt x="3336125" y="142522"/>
                  <a:pt x="3336626" y="144494"/>
                </a:cubicBezTo>
                <a:cubicBezTo>
                  <a:pt x="3337129" y="146466"/>
                  <a:pt x="3337379" y="150635"/>
                  <a:pt x="3337379" y="157002"/>
                </a:cubicBezTo>
                <a:cubicBezTo>
                  <a:pt x="3342843" y="157088"/>
                  <a:pt x="3349418" y="155758"/>
                  <a:pt x="3357104" y="153012"/>
                </a:cubicBezTo>
                <a:cubicBezTo>
                  <a:pt x="3364791" y="150266"/>
                  <a:pt x="3370849" y="152309"/>
                  <a:pt x="3375280" y="159142"/>
                </a:cubicBezTo>
                <a:cubicBezTo>
                  <a:pt x="3379712" y="165976"/>
                  <a:pt x="3376812" y="170503"/>
                  <a:pt x="3366580" y="172726"/>
                </a:cubicBezTo>
                <a:cubicBezTo>
                  <a:pt x="3356348" y="174949"/>
                  <a:pt x="3346615" y="176060"/>
                  <a:pt x="3337379" y="176060"/>
                </a:cubicBezTo>
                <a:lnTo>
                  <a:pt x="3337379" y="194796"/>
                </a:lnTo>
                <a:cubicBezTo>
                  <a:pt x="3342800" y="194896"/>
                  <a:pt x="3348898" y="193796"/>
                  <a:pt x="3355674" y="191494"/>
                </a:cubicBezTo>
                <a:cubicBezTo>
                  <a:pt x="3362450" y="189192"/>
                  <a:pt x="3368068" y="191150"/>
                  <a:pt x="3372527" y="197366"/>
                </a:cubicBezTo>
                <a:cubicBezTo>
                  <a:pt x="3376987" y="203583"/>
                  <a:pt x="3374826" y="208111"/>
                  <a:pt x="3366042" y="210950"/>
                </a:cubicBezTo>
                <a:cubicBezTo>
                  <a:pt x="3357259" y="213789"/>
                  <a:pt x="3347704" y="215209"/>
                  <a:pt x="3337379" y="215209"/>
                </a:cubicBezTo>
                <a:lnTo>
                  <a:pt x="3337379" y="239344"/>
                </a:lnTo>
                <a:lnTo>
                  <a:pt x="3373861" y="235773"/>
                </a:lnTo>
                <a:cubicBezTo>
                  <a:pt x="3375525" y="218177"/>
                  <a:pt x="3376582" y="198764"/>
                  <a:pt x="3377034" y="177534"/>
                </a:cubicBezTo>
                <a:cubicBezTo>
                  <a:pt x="3377485" y="156303"/>
                  <a:pt x="3376722" y="142311"/>
                  <a:pt x="3374743" y="135556"/>
                </a:cubicBezTo>
                <a:close/>
                <a:moveTo>
                  <a:pt x="517243" y="135556"/>
                </a:moveTo>
                <a:cubicBezTo>
                  <a:pt x="500164" y="137320"/>
                  <a:pt x="485910" y="138833"/>
                  <a:pt x="474481" y="140095"/>
                </a:cubicBezTo>
                <a:cubicBezTo>
                  <a:pt x="477076" y="141056"/>
                  <a:pt x="478625" y="142522"/>
                  <a:pt x="479127" y="144494"/>
                </a:cubicBezTo>
                <a:cubicBezTo>
                  <a:pt x="479629" y="146466"/>
                  <a:pt x="479880" y="150635"/>
                  <a:pt x="479880" y="157002"/>
                </a:cubicBezTo>
                <a:cubicBezTo>
                  <a:pt x="485343" y="157088"/>
                  <a:pt x="491918" y="155758"/>
                  <a:pt x="499605" y="153012"/>
                </a:cubicBezTo>
                <a:cubicBezTo>
                  <a:pt x="507291" y="150266"/>
                  <a:pt x="513350" y="152309"/>
                  <a:pt x="517781" y="159142"/>
                </a:cubicBezTo>
                <a:cubicBezTo>
                  <a:pt x="522212" y="165976"/>
                  <a:pt x="519312" y="170503"/>
                  <a:pt x="509080" y="172726"/>
                </a:cubicBezTo>
                <a:cubicBezTo>
                  <a:pt x="498848" y="174949"/>
                  <a:pt x="489115" y="176060"/>
                  <a:pt x="479880" y="176060"/>
                </a:cubicBezTo>
                <a:lnTo>
                  <a:pt x="479880" y="194796"/>
                </a:lnTo>
                <a:cubicBezTo>
                  <a:pt x="485300" y="194896"/>
                  <a:pt x="491398" y="193796"/>
                  <a:pt x="498174" y="191494"/>
                </a:cubicBezTo>
                <a:cubicBezTo>
                  <a:pt x="504950" y="189192"/>
                  <a:pt x="510568" y="191150"/>
                  <a:pt x="515027" y="197366"/>
                </a:cubicBezTo>
                <a:cubicBezTo>
                  <a:pt x="519487" y="203583"/>
                  <a:pt x="517326" y="208111"/>
                  <a:pt x="508542" y="210950"/>
                </a:cubicBezTo>
                <a:cubicBezTo>
                  <a:pt x="499759" y="213789"/>
                  <a:pt x="490205" y="215209"/>
                  <a:pt x="479880" y="215209"/>
                </a:cubicBezTo>
                <a:lnTo>
                  <a:pt x="479880" y="239344"/>
                </a:lnTo>
                <a:lnTo>
                  <a:pt x="516361" y="235773"/>
                </a:lnTo>
                <a:cubicBezTo>
                  <a:pt x="518025" y="218177"/>
                  <a:pt x="519082" y="198764"/>
                  <a:pt x="519534" y="177534"/>
                </a:cubicBezTo>
                <a:cubicBezTo>
                  <a:pt x="519986" y="156303"/>
                  <a:pt x="519222" y="142311"/>
                  <a:pt x="517243" y="135556"/>
                </a:cubicBezTo>
                <a:close/>
                <a:moveTo>
                  <a:pt x="3445770" y="127716"/>
                </a:moveTo>
                <a:cubicBezTo>
                  <a:pt x="3441654" y="126648"/>
                  <a:pt x="3426217" y="127999"/>
                  <a:pt x="3399458" y="131771"/>
                </a:cubicBezTo>
                <a:cubicBezTo>
                  <a:pt x="3408464" y="138711"/>
                  <a:pt x="3411587" y="144662"/>
                  <a:pt x="3408826" y="149624"/>
                </a:cubicBezTo>
                <a:cubicBezTo>
                  <a:pt x="3406066" y="154586"/>
                  <a:pt x="3403796" y="163520"/>
                  <a:pt x="3402018" y="176426"/>
                </a:cubicBezTo>
                <a:cubicBezTo>
                  <a:pt x="3400240" y="189332"/>
                  <a:pt x="3398490" y="208053"/>
                  <a:pt x="3396769" y="232589"/>
                </a:cubicBezTo>
                <a:cubicBezTo>
                  <a:pt x="3410450" y="230783"/>
                  <a:pt x="3420219" y="230901"/>
                  <a:pt x="3426077" y="232944"/>
                </a:cubicBezTo>
                <a:cubicBezTo>
                  <a:pt x="3431935" y="234988"/>
                  <a:pt x="3435427" y="237913"/>
                  <a:pt x="3436553" y="241721"/>
                </a:cubicBezTo>
                <a:cubicBezTo>
                  <a:pt x="3437679" y="245528"/>
                  <a:pt x="3439851" y="240233"/>
                  <a:pt x="3443070" y="225835"/>
                </a:cubicBezTo>
                <a:cubicBezTo>
                  <a:pt x="3446290" y="211438"/>
                  <a:pt x="3448574" y="196563"/>
                  <a:pt x="3449921" y="181212"/>
                </a:cubicBezTo>
                <a:cubicBezTo>
                  <a:pt x="3451269" y="165861"/>
                  <a:pt x="3451943" y="152865"/>
                  <a:pt x="3451943" y="142225"/>
                </a:cubicBezTo>
                <a:cubicBezTo>
                  <a:pt x="3451943" y="133620"/>
                  <a:pt x="3449886" y="128784"/>
                  <a:pt x="3445770" y="127716"/>
                </a:cubicBezTo>
                <a:close/>
                <a:moveTo>
                  <a:pt x="588270" y="127716"/>
                </a:moveTo>
                <a:cubicBezTo>
                  <a:pt x="584155" y="126648"/>
                  <a:pt x="568717" y="127999"/>
                  <a:pt x="541958" y="131771"/>
                </a:cubicBezTo>
                <a:cubicBezTo>
                  <a:pt x="550964" y="138711"/>
                  <a:pt x="554087" y="144662"/>
                  <a:pt x="551326" y="149624"/>
                </a:cubicBezTo>
                <a:cubicBezTo>
                  <a:pt x="548566" y="154586"/>
                  <a:pt x="546296" y="163520"/>
                  <a:pt x="544518" y="176426"/>
                </a:cubicBezTo>
                <a:cubicBezTo>
                  <a:pt x="542740" y="189332"/>
                  <a:pt x="540990" y="208053"/>
                  <a:pt x="539270" y="232589"/>
                </a:cubicBezTo>
                <a:cubicBezTo>
                  <a:pt x="552950" y="230783"/>
                  <a:pt x="562719" y="230901"/>
                  <a:pt x="568577" y="232944"/>
                </a:cubicBezTo>
                <a:cubicBezTo>
                  <a:pt x="574435" y="234988"/>
                  <a:pt x="577927" y="237913"/>
                  <a:pt x="579053" y="241721"/>
                </a:cubicBezTo>
                <a:cubicBezTo>
                  <a:pt x="580179" y="245528"/>
                  <a:pt x="582351" y="240233"/>
                  <a:pt x="585571" y="225835"/>
                </a:cubicBezTo>
                <a:cubicBezTo>
                  <a:pt x="588790" y="211438"/>
                  <a:pt x="591074" y="196563"/>
                  <a:pt x="592422" y="181212"/>
                </a:cubicBezTo>
                <a:cubicBezTo>
                  <a:pt x="593770" y="165861"/>
                  <a:pt x="594444" y="152865"/>
                  <a:pt x="594444" y="142225"/>
                </a:cubicBezTo>
                <a:cubicBezTo>
                  <a:pt x="594444" y="133620"/>
                  <a:pt x="592386" y="128784"/>
                  <a:pt x="588270" y="127716"/>
                </a:cubicBezTo>
                <a:close/>
                <a:moveTo>
                  <a:pt x="872636" y="127468"/>
                </a:moveTo>
                <a:lnTo>
                  <a:pt x="832025" y="132480"/>
                </a:lnTo>
                <a:cubicBezTo>
                  <a:pt x="831236" y="144971"/>
                  <a:pt x="829530" y="154364"/>
                  <a:pt x="826906" y="160659"/>
                </a:cubicBezTo>
                <a:cubicBezTo>
                  <a:pt x="839826" y="163140"/>
                  <a:pt x="847781" y="167725"/>
                  <a:pt x="850771" y="174415"/>
                </a:cubicBezTo>
                <a:lnTo>
                  <a:pt x="850476" y="189919"/>
                </a:lnTo>
                <a:lnTo>
                  <a:pt x="858644" y="177878"/>
                </a:lnTo>
                <a:cubicBezTo>
                  <a:pt x="866180" y="162799"/>
                  <a:pt x="870844" y="145996"/>
                  <a:pt x="872636" y="127468"/>
                </a:cubicBezTo>
                <a:close/>
                <a:moveTo>
                  <a:pt x="2980173" y="114584"/>
                </a:moveTo>
                <a:cubicBezTo>
                  <a:pt x="2990648" y="116003"/>
                  <a:pt x="2999213" y="118621"/>
                  <a:pt x="3005867" y="122435"/>
                </a:cubicBezTo>
                <a:cubicBezTo>
                  <a:pt x="3014371" y="125934"/>
                  <a:pt x="3017042" y="130760"/>
                  <a:pt x="3013880" y="136912"/>
                </a:cubicBezTo>
                <a:cubicBezTo>
                  <a:pt x="3010718" y="143063"/>
                  <a:pt x="3009585" y="168073"/>
                  <a:pt x="3010481" y="211939"/>
                </a:cubicBezTo>
                <a:cubicBezTo>
                  <a:pt x="3011377" y="255806"/>
                  <a:pt x="3009832" y="285537"/>
                  <a:pt x="3005845" y="301132"/>
                </a:cubicBezTo>
                <a:cubicBezTo>
                  <a:pt x="3001859" y="316727"/>
                  <a:pt x="2995990" y="318333"/>
                  <a:pt x="2988239" y="305950"/>
                </a:cubicBezTo>
                <a:cubicBezTo>
                  <a:pt x="2980488" y="293568"/>
                  <a:pt x="2977287" y="283845"/>
                  <a:pt x="2978635" y="276782"/>
                </a:cubicBezTo>
                <a:cubicBezTo>
                  <a:pt x="2979983" y="269720"/>
                  <a:pt x="2981557" y="255444"/>
                  <a:pt x="2983356" y="233955"/>
                </a:cubicBezTo>
                <a:cubicBezTo>
                  <a:pt x="2985156" y="212466"/>
                  <a:pt x="2984951" y="190741"/>
                  <a:pt x="2982743" y="168779"/>
                </a:cubicBezTo>
                <a:cubicBezTo>
                  <a:pt x="2980535" y="146817"/>
                  <a:pt x="2976935" y="131939"/>
                  <a:pt x="2971945" y="124145"/>
                </a:cubicBezTo>
                <a:cubicBezTo>
                  <a:pt x="2966955" y="116351"/>
                  <a:pt x="2969697" y="113164"/>
                  <a:pt x="2980173" y="114584"/>
                </a:cubicBezTo>
                <a:close/>
                <a:moveTo>
                  <a:pt x="1198998" y="114584"/>
                </a:moveTo>
                <a:cubicBezTo>
                  <a:pt x="1209473" y="116003"/>
                  <a:pt x="1218038" y="118621"/>
                  <a:pt x="1224692" y="122435"/>
                </a:cubicBezTo>
                <a:cubicBezTo>
                  <a:pt x="1233196" y="125934"/>
                  <a:pt x="1235866" y="130760"/>
                  <a:pt x="1232704" y="136912"/>
                </a:cubicBezTo>
                <a:cubicBezTo>
                  <a:pt x="1229542" y="143063"/>
                  <a:pt x="1228409" y="168073"/>
                  <a:pt x="1229306" y="211939"/>
                </a:cubicBezTo>
                <a:cubicBezTo>
                  <a:pt x="1230202" y="255806"/>
                  <a:pt x="1228657" y="285537"/>
                  <a:pt x="1224670" y="301132"/>
                </a:cubicBezTo>
                <a:cubicBezTo>
                  <a:pt x="1220684" y="316727"/>
                  <a:pt x="1214815" y="318333"/>
                  <a:pt x="1207064" y="305950"/>
                </a:cubicBezTo>
                <a:cubicBezTo>
                  <a:pt x="1199313" y="293568"/>
                  <a:pt x="1196112" y="283845"/>
                  <a:pt x="1197460" y="276782"/>
                </a:cubicBezTo>
                <a:cubicBezTo>
                  <a:pt x="1198808" y="269720"/>
                  <a:pt x="1200382" y="255444"/>
                  <a:pt x="1202181" y="233955"/>
                </a:cubicBezTo>
                <a:cubicBezTo>
                  <a:pt x="1203981" y="212466"/>
                  <a:pt x="1203777" y="190741"/>
                  <a:pt x="1201568" y="168779"/>
                </a:cubicBezTo>
                <a:cubicBezTo>
                  <a:pt x="1199360" y="146817"/>
                  <a:pt x="1195760" y="131939"/>
                  <a:pt x="1190770" y="124145"/>
                </a:cubicBezTo>
                <a:cubicBezTo>
                  <a:pt x="1185780" y="116351"/>
                  <a:pt x="1188522" y="113164"/>
                  <a:pt x="1198998" y="114584"/>
                </a:cubicBezTo>
                <a:close/>
                <a:moveTo>
                  <a:pt x="2030873" y="94493"/>
                </a:moveTo>
                <a:cubicBezTo>
                  <a:pt x="2036566" y="96013"/>
                  <a:pt x="2043162" y="100996"/>
                  <a:pt x="2050662" y="109443"/>
                </a:cubicBezTo>
                <a:cubicBezTo>
                  <a:pt x="2058550" y="118649"/>
                  <a:pt x="2059535" y="125167"/>
                  <a:pt x="2053620" y="128996"/>
                </a:cubicBezTo>
                <a:cubicBezTo>
                  <a:pt x="2047705" y="132825"/>
                  <a:pt x="2041194" y="139181"/>
                  <a:pt x="2034089" y="148065"/>
                </a:cubicBezTo>
                <a:cubicBezTo>
                  <a:pt x="2026983" y="156948"/>
                  <a:pt x="2019024" y="165334"/>
                  <a:pt x="2010212" y="173221"/>
                </a:cubicBezTo>
                <a:cubicBezTo>
                  <a:pt x="2001400" y="181108"/>
                  <a:pt x="1991236" y="186701"/>
                  <a:pt x="1979721" y="189999"/>
                </a:cubicBezTo>
                <a:cubicBezTo>
                  <a:pt x="1968206" y="193297"/>
                  <a:pt x="1966826" y="190214"/>
                  <a:pt x="1975580" y="180750"/>
                </a:cubicBezTo>
                <a:cubicBezTo>
                  <a:pt x="1984335" y="171285"/>
                  <a:pt x="1992904" y="160813"/>
                  <a:pt x="2001285" y="149334"/>
                </a:cubicBezTo>
                <a:cubicBezTo>
                  <a:pt x="2009667" y="137854"/>
                  <a:pt x="2014740" y="129236"/>
                  <a:pt x="2016504" y="123478"/>
                </a:cubicBezTo>
                <a:cubicBezTo>
                  <a:pt x="2018268" y="117721"/>
                  <a:pt x="2019680" y="111070"/>
                  <a:pt x="2020741" y="103528"/>
                </a:cubicBezTo>
                <a:cubicBezTo>
                  <a:pt x="2021802" y="95985"/>
                  <a:pt x="2025180" y="92973"/>
                  <a:pt x="2030873" y="94493"/>
                </a:cubicBezTo>
                <a:close/>
                <a:moveTo>
                  <a:pt x="1550422" y="93719"/>
                </a:moveTo>
                <a:lnTo>
                  <a:pt x="1542636" y="103893"/>
                </a:lnTo>
                <a:cubicBezTo>
                  <a:pt x="1547526" y="104381"/>
                  <a:pt x="1551932" y="106094"/>
                  <a:pt x="1555854" y="109034"/>
                </a:cubicBezTo>
                <a:cubicBezTo>
                  <a:pt x="1559776" y="111974"/>
                  <a:pt x="1563967" y="114914"/>
                  <a:pt x="1568427" y="117853"/>
                </a:cubicBezTo>
                <a:cubicBezTo>
                  <a:pt x="1573690" y="111128"/>
                  <a:pt x="1577203" y="105650"/>
                  <a:pt x="1578967" y="101419"/>
                </a:cubicBezTo>
                <a:cubicBezTo>
                  <a:pt x="1580731" y="97189"/>
                  <a:pt x="1580286" y="95074"/>
                  <a:pt x="1577633" y="95074"/>
                </a:cubicBezTo>
                <a:cubicBezTo>
                  <a:pt x="1573632" y="95074"/>
                  <a:pt x="1569137" y="95748"/>
                  <a:pt x="1564146" y="97096"/>
                </a:cubicBezTo>
                <a:cubicBezTo>
                  <a:pt x="1559156" y="98444"/>
                  <a:pt x="1554581" y="97318"/>
                  <a:pt x="1550422" y="93719"/>
                </a:cubicBezTo>
                <a:close/>
                <a:moveTo>
                  <a:pt x="3804530" y="93539"/>
                </a:moveTo>
                <a:cubicBezTo>
                  <a:pt x="3802651" y="93433"/>
                  <a:pt x="3800102" y="93719"/>
                  <a:pt x="3796883" y="94396"/>
                </a:cubicBezTo>
                <a:cubicBezTo>
                  <a:pt x="3790444" y="95752"/>
                  <a:pt x="3773645" y="98903"/>
                  <a:pt x="3746484" y="103850"/>
                </a:cubicBezTo>
                <a:lnTo>
                  <a:pt x="3754099" y="158357"/>
                </a:lnTo>
                <a:cubicBezTo>
                  <a:pt x="3770390" y="154930"/>
                  <a:pt x="3788945" y="151137"/>
                  <a:pt x="3809767" y="146978"/>
                </a:cubicBezTo>
                <a:lnTo>
                  <a:pt x="3809767" y="111185"/>
                </a:lnTo>
                <a:cubicBezTo>
                  <a:pt x="3809767" y="102194"/>
                  <a:pt x="3809230" y="96809"/>
                  <a:pt x="3808154" y="95031"/>
                </a:cubicBezTo>
                <a:cubicBezTo>
                  <a:pt x="3807616" y="94142"/>
                  <a:pt x="3806408" y="93644"/>
                  <a:pt x="3804530" y="93539"/>
                </a:cubicBezTo>
                <a:close/>
                <a:moveTo>
                  <a:pt x="2543072" y="91471"/>
                </a:moveTo>
                <a:cubicBezTo>
                  <a:pt x="2541595" y="91177"/>
                  <a:pt x="2534941" y="92923"/>
                  <a:pt x="2523111" y="96709"/>
                </a:cubicBezTo>
                <a:cubicBezTo>
                  <a:pt x="2523971" y="116183"/>
                  <a:pt x="2524796" y="133133"/>
                  <a:pt x="2525584" y="147559"/>
                </a:cubicBezTo>
                <a:cubicBezTo>
                  <a:pt x="2526459" y="147717"/>
                  <a:pt x="2532382" y="145838"/>
                  <a:pt x="2543352" y="141923"/>
                </a:cubicBezTo>
                <a:cubicBezTo>
                  <a:pt x="2545058" y="125819"/>
                  <a:pt x="2546134" y="114738"/>
                  <a:pt x="2546578" y="108679"/>
                </a:cubicBezTo>
                <a:cubicBezTo>
                  <a:pt x="2547023" y="102620"/>
                  <a:pt x="2546919" y="98311"/>
                  <a:pt x="2546267" y="95752"/>
                </a:cubicBezTo>
                <a:cubicBezTo>
                  <a:pt x="2545614" y="93192"/>
                  <a:pt x="2544549" y="91765"/>
                  <a:pt x="2543072" y="91471"/>
                </a:cubicBezTo>
                <a:close/>
                <a:moveTo>
                  <a:pt x="3814478" y="67350"/>
                </a:moveTo>
                <a:cubicBezTo>
                  <a:pt x="3817544" y="67111"/>
                  <a:pt x="3821261" y="67584"/>
                  <a:pt x="3825631" y="68767"/>
                </a:cubicBezTo>
                <a:cubicBezTo>
                  <a:pt x="3834372" y="71133"/>
                  <a:pt x="3842488" y="74765"/>
                  <a:pt x="3849981" y="79662"/>
                </a:cubicBezTo>
                <a:cubicBezTo>
                  <a:pt x="3857474" y="84559"/>
                  <a:pt x="3857345" y="90715"/>
                  <a:pt x="3849594" y="98128"/>
                </a:cubicBezTo>
                <a:cubicBezTo>
                  <a:pt x="3841843" y="105542"/>
                  <a:pt x="3835824" y="121345"/>
                  <a:pt x="3831536" y="145537"/>
                </a:cubicBezTo>
                <a:cubicBezTo>
                  <a:pt x="3843223" y="157784"/>
                  <a:pt x="3842040" y="163907"/>
                  <a:pt x="3827987" y="163907"/>
                </a:cubicBezTo>
                <a:cubicBezTo>
                  <a:pt x="3802834" y="167506"/>
                  <a:pt x="3778076" y="171414"/>
                  <a:pt x="3753711" y="175630"/>
                </a:cubicBezTo>
                <a:cubicBezTo>
                  <a:pt x="3747890" y="189411"/>
                  <a:pt x="3741605" y="185320"/>
                  <a:pt x="3734858" y="163358"/>
                </a:cubicBezTo>
                <a:cubicBezTo>
                  <a:pt x="3728111" y="141396"/>
                  <a:pt x="3723658" y="125723"/>
                  <a:pt x="3721500" y="116337"/>
                </a:cubicBezTo>
                <a:cubicBezTo>
                  <a:pt x="3719342" y="106951"/>
                  <a:pt x="3716190" y="99014"/>
                  <a:pt x="3712046" y="92525"/>
                </a:cubicBezTo>
                <a:cubicBezTo>
                  <a:pt x="3707902" y="86036"/>
                  <a:pt x="3709458" y="82792"/>
                  <a:pt x="3716714" y="82792"/>
                </a:cubicBezTo>
                <a:cubicBezTo>
                  <a:pt x="3721590" y="82792"/>
                  <a:pt x="3727340" y="83462"/>
                  <a:pt x="3733965" y="84803"/>
                </a:cubicBezTo>
                <a:cubicBezTo>
                  <a:pt x="3740590" y="86144"/>
                  <a:pt x="3748592" y="86176"/>
                  <a:pt x="3757971" y="84900"/>
                </a:cubicBezTo>
                <a:cubicBezTo>
                  <a:pt x="3767349" y="83623"/>
                  <a:pt x="3777025" y="81684"/>
                  <a:pt x="3786999" y="79081"/>
                </a:cubicBezTo>
                <a:cubicBezTo>
                  <a:pt x="3796972" y="76478"/>
                  <a:pt x="3803720" y="73517"/>
                  <a:pt x="3807240" y="70197"/>
                </a:cubicBezTo>
                <a:cubicBezTo>
                  <a:pt x="3809000" y="68537"/>
                  <a:pt x="3811413" y="67588"/>
                  <a:pt x="3814478" y="67350"/>
                </a:cubicBezTo>
                <a:close/>
                <a:moveTo>
                  <a:pt x="1888797" y="65368"/>
                </a:moveTo>
                <a:cubicBezTo>
                  <a:pt x="1871488" y="68968"/>
                  <a:pt x="1860102" y="70817"/>
                  <a:pt x="1854639" y="70918"/>
                </a:cubicBezTo>
                <a:cubicBezTo>
                  <a:pt x="1867230" y="75492"/>
                  <a:pt x="1873062" y="80311"/>
                  <a:pt x="1872137" y="85373"/>
                </a:cubicBezTo>
                <a:cubicBezTo>
                  <a:pt x="1871213" y="90435"/>
                  <a:pt x="1869875" y="104424"/>
                  <a:pt x="1868126" y="127339"/>
                </a:cubicBezTo>
                <a:cubicBezTo>
                  <a:pt x="1870391" y="127339"/>
                  <a:pt x="1880236" y="125353"/>
                  <a:pt x="1897659" y="121381"/>
                </a:cubicBezTo>
                <a:cubicBezTo>
                  <a:pt x="1897659" y="103226"/>
                  <a:pt x="1897014" y="90933"/>
                  <a:pt x="1895723" y="84502"/>
                </a:cubicBezTo>
                <a:cubicBezTo>
                  <a:pt x="1894433" y="78070"/>
                  <a:pt x="1892124" y="71692"/>
                  <a:pt x="1888797" y="65368"/>
                </a:cubicBezTo>
                <a:close/>
                <a:moveTo>
                  <a:pt x="2551297" y="64516"/>
                </a:moveTo>
                <a:cubicBezTo>
                  <a:pt x="2553970" y="64152"/>
                  <a:pt x="2557075" y="64458"/>
                  <a:pt x="2560614" y="65433"/>
                </a:cubicBezTo>
                <a:cubicBezTo>
                  <a:pt x="2567691" y="67383"/>
                  <a:pt x="2574233" y="71025"/>
                  <a:pt x="2580242" y="76360"/>
                </a:cubicBezTo>
                <a:cubicBezTo>
                  <a:pt x="2586251" y="81695"/>
                  <a:pt x="2586287" y="88008"/>
                  <a:pt x="2580350" y="95300"/>
                </a:cubicBezTo>
                <a:cubicBezTo>
                  <a:pt x="2574413" y="102592"/>
                  <a:pt x="2569731" y="116290"/>
                  <a:pt x="2566303" y="136395"/>
                </a:cubicBezTo>
                <a:cubicBezTo>
                  <a:pt x="2573502" y="146376"/>
                  <a:pt x="2573405" y="152546"/>
                  <a:pt x="2566013" y="154905"/>
                </a:cubicBezTo>
                <a:cubicBezTo>
                  <a:pt x="2558621" y="157264"/>
                  <a:pt x="2545582" y="160473"/>
                  <a:pt x="2526897" y="164531"/>
                </a:cubicBezTo>
                <a:cubicBezTo>
                  <a:pt x="2526007" y="176792"/>
                  <a:pt x="2523251" y="183578"/>
                  <a:pt x="2518626" y="184890"/>
                </a:cubicBezTo>
                <a:cubicBezTo>
                  <a:pt x="2514001" y="186202"/>
                  <a:pt x="2510889" y="182610"/>
                  <a:pt x="2509290" y="174114"/>
                </a:cubicBezTo>
                <a:cubicBezTo>
                  <a:pt x="2507691" y="165617"/>
                  <a:pt x="2505537" y="151202"/>
                  <a:pt x="2502826" y="130867"/>
                </a:cubicBezTo>
                <a:cubicBezTo>
                  <a:pt x="2500116" y="110533"/>
                  <a:pt x="2496721" y="96081"/>
                  <a:pt x="2492641" y="87513"/>
                </a:cubicBezTo>
                <a:cubicBezTo>
                  <a:pt x="2488562" y="78945"/>
                  <a:pt x="2489931" y="75141"/>
                  <a:pt x="2496750" y="76102"/>
                </a:cubicBezTo>
                <a:cubicBezTo>
                  <a:pt x="2503569" y="77063"/>
                  <a:pt x="2508183" y="77962"/>
                  <a:pt x="2510592" y="78801"/>
                </a:cubicBezTo>
                <a:cubicBezTo>
                  <a:pt x="2513001" y="79640"/>
                  <a:pt x="2516715" y="79665"/>
                  <a:pt x="2521734" y="78877"/>
                </a:cubicBezTo>
                <a:cubicBezTo>
                  <a:pt x="2526753" y="78088"/>
                  <a:pt x="2530912" y="76865"/>
                  <a:pt x="2534210" y="75209"/>
                </a:cubicBezTo>
                <a:cubicBezTo>
                  <a:pt x="2537508" y="73553"/>
                  <a:pt x="2540964" y="71022"/>
                  <a:pt x="2544578" y="67616"/>
                </a:cubicBezTo>
                <a:cubicBezTo>
                  <a:pt x="2546385" y="65913"/>
                  <a:pt x="2548625" y="64880"/>
                  <a:pt x="2551297" y="64516"/>
                </a:cubicBezTo>
                <a:close/>
                <a:moveTo>
                  <a:pt x="869324" y="62679"/>
                </a:moveTo>
                <a:cubicBezTo>
                  <a:pt x="852402" y="65375"/>
                  <a:pt x="838263" y="67526"/>
                  <a:pt x="826906" y="69133"/>
                </a:cubicBezTo>
                <a:cubicBezTo>
                  <a:pt x="835897" y="73420"/>
                  <a:pt x="839471" y="77873"/>
                  <a:pt x="837628" y="82490"/>
                </a:cubicBezTo>
                <a:cubicBezTo>
                  <a:pt x="835786" y="87108"/>
                  <a:pt x="834011" y="97548"/>
                  <a:pt x="832305" y="113809"/>
                </a:cubicBezTo>
                <a:cubicBezTo>
                  <a:pt x="843978" y="113021"/>
                  <a:pt x="857923" y="111407"/>
                  <a:pt x="874142" y="108970"/>
                </a:cubicBezTo>
                <a:cubicBezTo>
                  <a:pt x="875834" y="85982"/>
                  <a:pt x="874228" y="70552"/>
                  <a:pt x="869324" y="62679"/>
                </a:cubicBezTo>
                <a:close/>
                <a:moveTo>
                  <a:pt x="1536404" y="48232"/>
                </a:moveTo>
                <a:lnTo>
                  <a:pt x="1492689" y="52849"/>
                </a:lnTo>
                <a:cubicBezTo>
                  <a:pt x="1492689" y="85523"/>
                  <a:pt x="1492126" y="119201"/>
                  <a:pt x="1491000" y="153883"/>
                </a:cubicBezTo>
                <a:lnTo>
                  <a:pt x="1489034" y="195431"/>
                </a:lnTo>
                <a:lnTo>
                  <a:pt x="1493130" y="191935"/>
                </a:lnTo>
                <a:cubicBezTo>
                  <a:pt x="1504337" y="183618"/>
                  <a:pt x="1515899" y="173945"/>
                  <a:pt x="1527815" y="162917"/>
                </a:cubicBezTo>
                <a:cubicBezTo>
                  <a:pt x="1539732" y="151890"/>
                  <a:pt x="1550014" y="141730"/>
                  <a:pt x="1558661" y="132437"/>
                </a:cubicBezTo>
                <a:cubicBezTo>
                  <a:pt x="1547174" y="124120"/>
                  <a:pt x="1539295" y="118413"/>
                  <a:pt x="1535021" y="115315"/>
                </a:cubicBezTo>
                <a:cubicBezTo>
                  <a:pt x="1525442" y="124737"/>
                  <a:pt x="1516189" y="131143"/>
                  <a:pt x="1507262" y="134535"/>
                </a:cubicBezTo>
                <a:cubicBezTo>
                  <a:pt x="1498335" y="137926"/>
                  <a:pt x="1497973" y="134703"/>
                  <a:pt x="1506176" y="124866"/>
                </a:cubicBezTo>
                <a:cubicBezTo>
                  <a:pt x="1514378" y="115028"/>
                  <a:pt x="1521803" y="102843"/>
                  <a:pt x="1528450" y="88309"/>
                </a:cubicBezTo>
                <a:cubicBezTo>
                  <a:pt x="1535097" y="73775"/>
                  <a:pt x="1537746" y="61794"/>
                  <a:pt x="1536398" y="52365"/>
                </a:cubicBezTo>
                <a:close/>
                <a:moveTo>
                  <a:pt x="1624042" y="39061"/>
                </a:moveTo>
                <a:cubicBezTo>
                  <a:pt x="1617255" y="39735"/>
                  <a:pt x="1602916" y="41221"/>
                  <a:pt x="1581024" y="43519"/>
                </a:cubicBezTo>
                <a:lnTo>
                  <a:pt x="1553667" y="46409"/>
                </a:lnTo>
                <a:lnTo>
                  <a:pt x="1568997" y="55850"/>
                </a:lnTo>
                <a:cubicBezTo>
                  <a:pt x="1573019" y="60790"/>
                  <a:pt x="1573281" y="65185"/>
                  <a:pt x="1569782" y="69036"/>
                </a:cubicBezTo>
                <a:cubicBezTo>
                  <a:pt x="1566283" y="72886"/>
                  <a:pt x="1562182" y="76840"/>
                  <a:pt x="1557478" y="80899"/>
                </a:cubicBezTo>
                <a:cubicBezTo>
                  <a:pt x="1561665" y="80339"/>
                  <a:pt x="1566796" y="79468"/>
                  <a:pt x="1572868" y="78285"/>
                </a:cubicBezTo>
                <a:cubicBezTo>
                  <a:pt x="1578942" y="77102"/>
                  <a:pt x="1583799" y="75077"/>
                  <a:pt x="1587442" y="72208"/>
                </a:cubicBezTo>
                <a:cubicBezTo>
                  <a:pt x="1591084" y="69340"/>
                  <a:pt x="1596157" y="69125"/>
                  <a:pt x="1602660" y="71563"/>
                </a:cubicBezTo>
                <a:cubicBezTo>
                  <a:pt x="1609164" y="74001"/>
                  <a:pt x="1614957" y="77536"/>
                  <a:pt x="1620041" y="82168"/>
                </a:cubicBezTo>
                <a:cubicBezTo>
                  <a:pt x="1625124" y="86800"/>
                  <a:pt x="1625002" y="91044"/>
                  <a:pt x="1619675" y="94902"/>
                </a:cubicBezTo>
                <a:cubicBezTo>
                  <a:pt x="1614347" y="98759"/>
                  <a:pt x="1609526" y="104137"/>
                  <a:pt x="1605209" y="111035"/>
                </a:cubicBezTo>
                <a:cubicBezTo>
                  <a:pt x="1600893" y="117932"/>
                  <a:pt x="1595329" y="125174"/>
                  <a:pt x="1588517" y="132760"/>
                </a:cubicBezTo>
                <a:cubicBezTo>
                  <a:pt x="1602743" y="143071"/>
                  <a:pt x="1614749" y="150445"/>
                  <a:pt x="1624536" y="154883"/>
                </a:cubicBezTo>
                <a:cubicBezTo>
                  <a:pt x="1634323" y="159322"/>
                  <a:pt x="1645165" y="163954"/>
                  <a:pt x="1657060" y="168779"/>
                </a:cubicBezTo>
                <a:cubicBezTo>
                  <a:pt x="1668955" y="173605"/>
                  <a:pt x="1668926" y="177595"/>
                  <a:pt x="1656974" y="180750"/>
                </a:cubicBezTo>
                <a:cubicBezTo>
                  <a:pt x="1645021" y="183904"/>
                  <a:pt x="1633642" y="185711"/>
                  <a:pt x="1622837" y="186170"/>
                </a:cubicBezTo>
                <a:cubicBezTo>
                  <a:pt x="1612032" y="186629"/>
                  <a:pt x="1603983" y="183273"/>
                  <a:pt x="1598692" y="176103"/>
                </a:cubicBezTo>
                <a:cubicBezTo>
                  <a:pt x="1593400" y="168933"/>
                  <a:pt x="1585140" y="159920"/>
                  <a:pt x="1573912" y="149065"/>
                </a:cubicBezTo>
                <a:cubicBezTo>
                  <a:pt x="1566498" y="158343"/>
                  <a:pt x="1555686" y="168026"/>
                  <a:pt x="1541474" y="178115"/>
                </a:cubicBezTo>
                <a:cubicBezTo>
                  <a:pt x="1527263" y="188203"/>
                  <a:pt x="1512851" y="195108"/>
                  <a:pt x="1498238" y="198829"/>
                </a:cubicBezTo>
                <a:cubicBezTo>
                  <a:pt x="1494585" y="199759"/>
                  <a:pt x="1491739" y="200313"/>
                  <a:pt x="1489700" y="200491"/>
                </a:cubicBezTo>
                <a:lnTo>
                  <a:pt x="1488802" y="200347"/>
                </a:lnTo>
                <a:lnTo>
                  <a:pt x="1485935" y="260940"/>
                </a:lnTo>
                <a:cubicBezTo>
                  <a:pt x="1538678" y="258287"/>
                  <a:pt x="1573783" y="256064"/>
                  <a:pt x="1591249" y="254272"/>
                </a:cubicBezTo>
                <a:cubicBezTo>
                  <a:pt x="1608715" y="252479"/>
                  <a:pt x="1622102" y="251117"/>
                  <a:pt x="1631409" y="250185"/>
                </a:cubicBezTo>
                <a:cubicBezTo>
                  <a:pt x="1640716" y="249253"/>
                  <a:pt x="1647599" y="251034"/>
                  <a:pt x="1652059" y="255530"/>
                </a:cubicBezTo>
                <a:cubicBezTo>
                  <a:pt x="1656518" y="260026"/>
                  <a:pt x="1659616" y="258660"/>
                  <a:pt x="1661351" y="251432"/>
                </a:cubicBezTo>
                <a:cubicBezTo>
                  <a:pt x="1663086" y="244205"/>
                  <a:pt x="1663728" y="225570"/>
                  <a:pt x="1663276" y="195527"/>
                </a:cubicBezTo>
                <a:cubicBezTo>
                  <a:pt x="1662825" y="165484"/>
                  <a:pt x="1662154" y="135377"/>
                  <a:pt x="1661265" y="105205"/>
                </a:cubicBezTo>
                <a:cubicBezTo>
                  <a:pt x="1660376" y="75033"/>
                  <a:pt x="1657343" y="56130"/>
                  <a:pt x="1652166" y="48493"/>
                </a:cubicBezTo>
                <a:cubicBezTo>
                  <a:pt x="1646989" y="40857"/>
                  <a:pt x="1637615" y="37713"/>
                  <a:pt x="1624042" y="39061"/>
                </a:cubicBezTo>
                <a:close/>
                <a:moveTo>
                  <a:pt x="1932459" y="29492"/>
                </a:moveTo>
                <a:cubicBezTo>
                  <a:pt x="1938915" y="29096"/>
                  <a:pt x="1945068" y="31726"/>
                  <a:pt x="1950919" y="37383"/>
                </a:cubicBezTo>
                <a:cubicBezTo>
                  <a:pt x="1958720" y="44926"/>
                  <a:pt x="1956709" y="50343"/>
                  <a:pt x="1944885" y="53634"/>
                </a:cubicBezTo>
                <a:cubicBezTo>
                  <a:pt x="1933062" y="56925"/>
                  <a:pt x="1919629" y="59288"/>
                  <a:pt x="1904586" y="60722"/>
                </a:cubicBezTo>
                <a:cubicBezTo>
                  <a:pt x="1919873" y="64766"/>
                  <a:pt x="1926394" y="70262"/>
                  <a:pt x="1924150" y="77210"/>
                </a:cubicBezTo>
                <a:cubicBezTo>
                  <a:pt x="1921905" y="84157"/>
                  <a:pt x="1920783" y="96809"/>
                  <a:pt x="1920783" y="115165"/>
                </a:cubicBezTo>
                <a:cubicBezTo>
                  <a:pt x="1925745" y="114476"/>
                  <a:pt x="1931420" y="113178"/>
                  <a:pt x="1937809" y="111271"/>
                </a:cubicBezTo>
                <a:cubicBezTo>
                  <a:pt x="1944197" y="109364"/>
                  <a:pt x="1951055" y="111795"/>
                  <a:pt x="1958383" y="118563"/>
                </a:cubicBezTo>
                <a:cubicBezTo>
                  <a:pt x="1965711" y="125332"/>
                  <a:pt x="1962814" y="130100"/>
                  <a:pt x="1949693" y="132868"/>
                </a:cubicBezTo>
                <a:lnTo>
                  <a:pt x="1920783" y="137686"/>
                </a:lnTo>
                <a:cubicBezTo>
                  <a:pt x="1920783" y="168202"/>
                  <a:pt x="1921228" y="189698"/>
                  <a:pt x="1922117" y="202174"/>
                </a:cubicBezTo>
                <a:cubicBezTo>
                  <a:pt x="1923006" y="214650"/>
                  <a:pt x="1922536" y="226846"/>
                  <a:pt x="1920708" y="238763"/>
                </a:cubicBezTo>
                <a:cubicBezTo>
                  <a:pt x="1918879" y="250680"/>
                  <a:pt x="1915933" y="260531"/>
                  <a:pt x="1911867" y="268318"/>
                </a:cubicBezTo>
                <a:cubicBezTo>
                  <a:pt x="1907802" y="276105"/>
                  <a:pt x="1902843" y="273509"/>
                  <a:pt x="1896993" y="260531"/>
                </a:cubicBezTo>
                <a:cubicBezTo>
                  <a:pt x="1891142" y="247553"/>
                  <a:pt x="1889346" y="237128"/>
                  <a:pt x="1891604" y="229255"/>
                </a:cubicBezTo>
                <a:cubicBezTo>
                  <a:pt x="1893863" y="221383"/>
                  <a:pt x="1895437" y="210706"/>
                  <a:pt x="1896326" y="197226"/>
                </a:cubicBezTo>
                <a:cubicBezTo>
                  <a:pt x="1897215" y="183747"/>
                  <a:pt x="1897659" y="164990"/>
                  <a:pt x="1897659" y="140955"/>
                </a:cubicBezTo>
                <a:cubicBezTo>
                  <a:pt x="1880552" y="145344"/>
                  <a:pt x="1870607" y="148097"/>
                  <a:pt x="1867825" y="149215"/>
                </a:cubicBezTo>
                <a:cubicBezTo>
                  <a:pt x="1864311" y="186084"/>
                  <a:pt x="1856962" y="212445"/>
                  <a:pt x="1845777" y="228298"/>
                </a:cubicBezTo>
                <a:cubicBezTo>
                  <a:pt x="1834591" y="244151"/>
                  <a:pt x="1822223" y="255154"/>
                  <a:pt x="1808671" y="261306"/>
                </a:cubicBezTo>
                <a:cubicBezTo>
                  <a:pt x="1795120" y="267458"/>
                  <a:pt x="1789778" y="267830"/>
                  <a:pt x="1792646" y="262424"/>
                </a:cubicBezTo>
                <a:cubicBezTo>
                  <a:pt x="1795514" y="257018"/>
                  <a:pt x="1801616" y="248984"/>
                  <a:pt x="1810951" y="238322"/>
                </a:cubicBezTo>
                <a:cubicBezTo>
                  <a:pt x="1820287" y="227660"/>
                  <a:pt x="1827400" y="214331"/>
                  <a:pt x="1832290" y="198334"/>
                </a:cubicBezTo>
                <a:cubicBezTo>
                  <a:pt x="1837180" y="182338"/>
                  <a:pt x="1840973" y="167714"/>
                  <a:pt x="1843669" y="154464"/>
                </a:cubicBezTo>
                <a:cubicBezTo>
                  <a:pt x="1826331" y="158924"/>
                  <a:pt x="1815612" y="161613"/>
                  <a:pt x="1811511" y="162530"/>
                </a:cubicBezTo>
                <a:cubicBezTo>
                  <a:pt x="1807409" y="163448"/>
                  <a:pt x="1800271" y="160196"/>
                  <a:pt x="1790097" y="152775"/>
                </a:cubicBezTo>
                <a:cubicBezTo>
                  <a:pt x="1779923" y="145354"/>
                  <a:pt x="1781672" y="141074"/>
                  <a:pt x="1795346" y="139934"/>
                </a:cubicBezTo>
                <a:cubicBezTo>
                  <a:pt x="1809019" y="138794"/>
                  <a:pt x="1825628" y="136187"/>
                  <a:pt x="1845174" y="132115"/>
                </a:cubicBezTo>
                <a:cubicBezTo>
                  <a:pt x="1845977" y="121775"/>
                  <a:pt x="1846157" y="111569"/>
                  <a:pt x="1845712" y="101495"/>
                </a:cubicBezTo>
                <a:cubicBezTo>
                  <a:pt x="1845268" y="91421"/>
                  <a:pt x="1843511" y="81788"/>
                  <a:pt x="1840442" y="72596"/>
                </a:cubicBezTo>
                <a:cubicBezTo>
                  <a:pt x="1820108" y="62758"/>
                  <a:pt x="1818068" y="56395"/>
                  <a:pt x="1834322" y="53505"/>
                </a:cubicBezTo>
                <a:cubicBezTo>
                  <a:pt x="1850577" y="50616"/>
                  <a:pt x="1867685" y="46930"/>
                  <a:pt x="1885646" y="42449"/>
                </a:cubicBezTo>
                <a:cubicBezTo>
                  <a:pt x="1903607" y="37968"/>
                  <a:pt x="1917026" y="34117"/>
                  <a:pt x="1925903" y="30898"/>
                </a:cubicBezTo>
                <a:cubicBezTo>
                  <a:pt x="1928122" y="30093"/>
                  <a:pt x="1930307" y="29625"/>
                  <a:pt x="1932459" y="29492"/>
                </a:cubicBezTo>
                <a:close/>
                <a:moveTo>
                  <a:pt x="244691" y="29345"/>
                </a:moveTo>
                <a:cubicBezTo>
                  <a:pt x="261610" y="28428"/>
                  <a:pt x="273788" y="31226"/>
                  <a:pt x="281225" y="37738"/>
                </a:cubicBezTo>
                <a:cubicBezTo>
                  <a:pt x="291141" y="46421"/>
                  <a:pt x="294332" y="52749"/>
                  <a:pt x="290797" y="56721"/>
                </a:cubicBezTo>
                <a:cubicBezTo>
                  <a:pt x="287262" y="60693"/>
                  <a:pt x="277364" y="62228"/>
                  <a:pt x="261102" y="61324"/>
                </a:cubicBezTo>
                <a:cubicBezTo>
                  <a:pt x="244841" y="60421"/>
                  <a:pt x="229550" y="60421"/>
                  <a:pt x="215231" y="61324"/>
                </a:cubicBezTo>
                <a:cubicBezTo>
                  <a:pt x="200913" y="62228"/>
                  <a:pt x="179729" y="63827"/>
                  <a:pt x="151679" y="66121"/>
                </a:cubicBezTo>
                <a:cubicBezTo>
                  <a:pt x="159767" y="74840"/>
                  <a:pt x="162689" y="80931"/>
                  <a:pt x="160445" y="84394"/>
                </a:cubicBezTo>
                <a:cubicBezTo>
                  <a:pt x="158201" y="87857"/>
                  <a:pt x="157078" y="102172"/>
                  <a:pt x="157078" y="127339"/>
                </a:cubicBezTo>
                <a:cubicBezTo>
                  <a:pt x="177269" y="127339"/>
                  <a:pt x="194869" y="129759"/>
                  <a:pt x="209875" y="134599"/>
                </a:cubicBezTo>
                <a:cubicBezTo>
                  <a:pt x="224883" y="139439"/>
                  <a:pt x="233555" y="149133"/>
                  <a:pt x="235892" y="163681"/>
                </a:cubicBezTo>
                <a:cubicBezTo>
                  <a:pt x="238230" y="178229"/>
                  <a:pt x="227883" y="179843"/>
                  <a:pt x="204853" y="168521"/>
                </a:cubicBezTo>
                <a:cubicBezTo>
                  <a:pt x="181822" y="157199"/>
                  <a:pt x="165898" y="148011"/>
                  <a:pt x="157078" y="140955"/>
                </a:cubicBezTo>
                <a:cubicBezTo>
                  <a:pt x="157925" y="208742"/>
                  <a:pt x="156924" y="254261"/>
                  <a:pt x="154078" y="277514"/>
                </a:cubicBezTo>
                <a:cubicBezTo>
                  <a:pt x="151231" y="300766"/>
                  <a:pt x="146804" y="312393"/>
                  <a:pt x="140795" y="312393"/>
                </a:cubicBezTo>
                <a:cubicBezTo>
                  <a:pt x="136335" y="312393"/>
                  <a:pt x="131607" y="307065"/>
                  <a:pt x="126609" y="296411"/>
                </a:cubicBezTo>
                <a:cubicBezTo>
                  <a:pt x="121611" y="285756"/>
                  <a:pt x="120038" y="276585"/>
                  <a:pt x="121887" y="268899"/>
                </a:cubicBezTo>
                <a:cubicBezTo>
                  <a:pt x="123737" y="261212"/>
                  <a:pt x="125537" y="253003"/>
                  <a:pt x="127287" y="244269"/>
                </a:cubicBezTo>
                <a:cubicBezTo>
                  <a:pt x="129036" y="235536"/>
                  <a:pt x="130363" y="205845"/>
                  <a:pt x="131266" y="155195"/>
                </a:cubicBezTo>
                <a:cubicBezTo>
                  <a:pt x="132169" y="104546"/>
                  <a:pt x="129452" y="75958"/>
                  <a:pt x="123114" y="69434"/>
                </a:cubicBezTo>
                <a:cubicBezTo>
                  <a:pt x="78487" y="76632"/>
                  <a:pt x="50513" y="81354"/>
                  <a:pt x="39191" y="83598"/>
                </a:cubicBezTo>
                <a:cubicBezTo>
                  <a:pt x="27870" y="85842"/>
                  <a:pt x="17215" y="81766"/>
                  <a:pt x="7227" y="71370"/>
                </a:cubicBezTo>
                <a:cubicBezTo>
                  <a:pt x="-2761" y="60973"/>
                  <a:pt x="-2396" y="56230"/>
                  <a:pt x="8324" y="57141"/>
                </a:cubicBezTo>
                <a:cubicBezTo>
                  <a:pt x="19043" y="58051"/>
                  <a:pt x="37542" y="57173"/>
                  <a:pt x="63820" y="54505"/>
                </a:cubicBezTo>
                <a:cubicBezTo>
                  <a:pt x="90099" y="51838"/>
                  <a:pt x="117037" y="48468"/>
                  <a:pt x="144635" y="44396"/>
                </a:cubicBezTo>
                <a:cubicBezTo>
                  <a:pt x="172232" y="40323"/>
                  <a:pt x="199418" y="36025"/>
                  <a:pt x="226191" y="31500"/>
                </a:cubicBezTo>
                <a:cubicBezTo>
                  <a:pt x="232884" y="30369"/>
                  <a:pt x="239051" y="29651"/>
                  <a:pt x="244691" y="29345"/>
                </a:cubicBezTo>
                <a:close/>
                <a:moveTo>
                  <a:pt x="4365095" y="28930"/>
                </a:moveTo>
                <a:cubicBezTo>
                  <a:pt x="4391080" y="25230"/>
                  <a:pt x="4411708" y="38050"/>
                  <a:pt x="4426981" y="67390"/>
                </a:cubicBezTo>
                <a:cubicBezTo>
                  <a:pt x="4436072" y="99354"/>
                  <a:pt x="4423632" y="131075"/>
                  <a:pt x="4389660" y="162552"/>
                </a:cubicBezTo>
                <a:cubicBezTo>
                  <a:pt x="4379536" y="177752"/>
                  <a:pt x="4374474" y="195749"/>
                  <a:pt x="4374474" y="216543"/>
                </a:cubicBezTo>
                <a:lnTo>
                  <a:pt x="4342036" y="216543"/>
                </a:lnTo>
                <a:cubicBezTo>
                  <a:pt x="4341061" y="180033"/>
                  <a:pt x="4356011" y="146785"/>
                  <a:pt x="4386885" y="116799"/>
                </a:cubicBezTo>
                <a:cubicBezTo>
                  <a:pt x="4393812" y="106446"/>
                  <a:pt x="4396837" y="95440"/>
                  <a:pt x="4395963" y="83781"/>
                </a:cubicBezTo>
                <a:cubicBezTo>
                  <a:pt x="4391245" y="67906"/>
                  <a:pt x="4382290" y="60421"/>
                  <a:pt x="4369096" y="61324"/>
                </a:cubicBezTo>
                <a:lnTo>
                  <a:pt x="4363805" y="61324"/>
                </a:lnTo>
                <a:cubicBezTo>
                  <a:pt x="4347529" y="62099"/>
                  <a:pt x="4339842" y="76044"/>
                  <a:pt x="4340746" y="103162"/>
                </a:cubicBezTo>
                <a:lnTo>
                  <a:pt x="4306932" y="103162"/>
                </a:lnTo>
                <a:cubicBezTo>
                  <a:pt x="4305971" y="66049"/>
                  <a:pt x="4317708" y="43263"/>
                  <a:pt x="4342144" y="34802"/>
                </a:cubicBezTo>
                <a:cubicBezTo>
                  <a:pt x="4346116" y="31819"/>
                  <a:pt x="4353767" y="29862"/>
                  <a:pt x="4365095" y="28930"/>
                </a:cubicBezTo>
                <a:close/>
                <a:moveTo>
                  <a:pt x="3425055" y="26822"/>
                </a:moveTo>
                <a:cubicBezTo>
                  <a:pt x="3432211" y="25416"/>
                  <a:pt x="3439632" y="28202"/>
                  <a:pt x="3447319" y="35178"/>
                </a:cubicBezTo>
                <a:cubicBezTo>
                  <a:pt x="3455005" y="42155"/>
                  <a:pt x="3453804" y="47350"/>
                  <a:pt x="3443716" y="50763"/>
                </a:cubicBezTo>
                <a:cubicBezTo>
                  <a:pt x="3433627" y="54176"/>
                  <a:pt x="3407632" y="58700"/>
                  <a:pt x="3365730" y="64336"/>
                </a:cubicBezTo>
                <a:cubicBezTo>
                  <a:pt x="3374721" y="72036"/>
                  <a:pt x="3375385" y="78472"/>
                  <a:pt x="3367720" y="83641"/>
                </a:cubicBezTo>
                <a:cubicBezTo>
                  <a:pt x="3360055" y="88811"/>
                  <a:pt x="3346794" y="102015"/>
                  <a:pt x="3327936" y="123252"/>
                </a:cubicBezTo>
                <a:cubicBezTo>
                  <a:pt x="3356244" y="119696"/>
                  <a:pt x="3380870" y="116358"/>
                  <a:pt x="3401813" y="113239"/>
                </a:cubicBezTo>
                <a:cubicBezTo>
                  <a:pt x="3422758" y="110120"/>
                  <a:pt x="3436822" y="107184"/>
                  <a:pt x="3444006" y="104431"/>
                </a:cubicBezTo>
                <a:cubicBezTo>
                  <a:pt x="3451190" y="101678"/>
                  <a:pt x="3458138" y="101771"/>
                  <a:pt x="3464849" y="104711"/>
                </a:cubicBezTo>
                <a:cubicBezTo>
                  <a:pt x="3471561" y="107650"/>
                  <a:pt x="3479663" y="113351"/>
                  <a:pt x="3489156" y="121811"/>
                </a:cubicBezTo>
                <a:cubicBezTo>
                  <a:pt x="3498650" y="130272"/>
                  <a:pt x="3500855" y="137274"/>
                  <a:pt x="3495771" y="142816"/>
                </a:cubicBezTo>
                <a:cubicBezTo>
                  <a:pt x="3490687" y="148359"/>
                  <a:pt x="3486848" y="157404"/>
                  <a:pt x="3484252" y="169951"/>
                </a:cubicBezTo>
                <a:cubicBezTo>
                  <a:pt x="3481657" y="182499"/>
                  <a:pt x="3479448" y="198313"/>
                  <a:pt x="3477627" y="217392"/>
                </a:cubicBezTo>
                <a:cubicBezTo>
                  <a:pt x="3475806" y="236472"/>
                  <a:pt x="3472074" y="252128"/>
                  <a:pt x="3466430" y="264360"/>
                </a:cubicBezTo>
                <a:cubicBezTo>
                  <a:pt x="3460788" y="276592"/>
                  <a:pt x="3453804" y="285179"/>
                  <a:pt x="3445479" y="290119"/>
                </a:cubicBezTo>
                <a:cubicBezTo>
                  <a:pt x="3437155" y="295059"/>
                  <a:pt x="3431674" y="291180"/>
                  <a:pt x="3429035" y="278482"/>
                </a:cubicBezTo>
                <a:cubicBezTo>
                  <a:pt x="3426397" y="265783"/>
                  <a:pt x="3424080" y="256774"/>
                  <a:pt x="3422087" y="251454"/>
                </a:cubicBezTo>
                <a:cubicBezTo>
                  <a:pt x="3411475" y="250680"/>
                  <a:pt x="3390464" y="251644"/>
                  <a:pt x="3359051" y="254347"/>
                </a:cubicBezTo>
                <a:cubicBezTo>
                  <a:pt x="3327639" y="257050"/>
                  <a:pt x="3301185" y="259226"/>
                  <a:pt x="3279689" y="260875"/>
                </a:cubicBezTo>
                <a:cubicBezTo>
                  <a:pt x="3272504" y="279016"/>
                  <a:pt x="3266352" y="282823"/>
                  <a:pt x="3261233" y="272297"/>
                </a:cubicBezTo>
                <a:cubicBezTo>
                  <a:pt x="3256113" y="261772"/>
                  <a:pt x="3253099" y="246991"/>
                  <a:pt x="3252188" y="227954"/>
                </a:cubicBezTo>
                <a:cubicBezTo>
                  <a:pt x="3251277" y="208917"/>
                  <a:pt x="3249510" y="192376"/>
                  <a:pt x="3246885" y="178330"/>
                </a:cubicBezTo>
                <a:cubicBezTo>
                  <a:pt x="3244261" y="164283"/>
                  <a:pt x="3240440" y="151366"/>
                  <a:pt x="3235420" y="139579"/>
                </a:cubicBezTo>
                <a:cubicBezTo>
                  <a:pt x="3230402" y="127791"/>
                  <a:pt x="3232165" y="122600"/>
                  <a:pt x="3240712" y="124005"/>
                </a:cubicBezTo>
                <a:cubicBezTo>
                  <a:pt x="3249259" y="125411"/>
                  <a:pt x="3255902" y="126762"/>
                  <a:pt x="3260641" y="128060"/>
                </a:cubicBezTo>
                <a:cubicBezTo>
                  <a:pt x="3265381" y="129358"/>
                  <a:pt x="3281431" y="128773"/>
                  <a:pt x="3308792" y="126307"/>
                </a:cubicBezTo>
                <a:cubicBezTo>
                  <a:pt x="3321498" y="106833"/>
                  <a:pt x="3328962" y="93310"/>
                  <a:pt x="3331184" y="85738"/>
                </a:cubicBezTo>
                <a:cubicBezTo>
                  <a:pt x="3333407" y="78167"/>
                  <a:pt x="3334518" y="72280"/>
                  <a:pt x="3334518" y="68079"/>
                </a:cubicBezTo>
                <a:cubicBezTo>
                  <a:pt x="3329901" y="68925"/>
                  <a:pt x="3324505" y="69810"/>
                  <a:pt x="3318332" y="70735"/>
                </a:cubicBezTo>
                <a:cubicBezTo>
                  <a:pt x="3312158" y="71660"/>
                  <a:pt x="3306770" y="71879"/>
                  <a:pt x="3302167" y="71391"/>
                </a:cubicBezTo>
                <a:cubicBezTo>
                  <a:pt x="3297564" y="70904"/>
                  <a:pt x="3291455" y="67057"/>
                  <a:pt x="3283840" y="59851"/>
                </a:cubicBezTo>
                <a:cubicBezTo>
                  <a:pt x="3276225" y="52645"/>
                  <a:pt x="3280994" y="49042"/>
                  <a:pt x="3298145" y="49042"/>
                </a:cubicBezTo>
                <a:cubicBezTo>
                  <a:pt x="3312241" y="49042"/>
                  <a:pt x="3330822" y="47045"/>
                  <a:pt x="3353888" y="43051"/>
                </a:cubicBezTo>
                <a:cubicBezTo>
                  <a:pt x="3376955" y="39057"/>
                  <a:pt x="3392794" y="35705"/>
                  <a:pt x="3401405" y="32995"/>
                </a:cubicBezTo>
                <a:cubicBezTo>
                  <a:pt x="3410016" y="30285"/>
                  <a:pt x="3417900" y="28227"/>
                  <a:pt x="3425055" y="26822"/>
                </a:cubicBezTo>
                <a:close/>
                <a:moveTo>
                  <a:pt x="567556" y="26822"/>
                </a:moveTo>
                <a:cubicBezTo>
                  <a:pt x="574711" y="25416"/>
                  <a:pt x="582133" y="28202"/>
                  <a:pt x="589819" y="35178"/>
                </a:cubicBezTo>
                <a:cubicBezTo>
                  <a:pt x="597505" y="42155"/>
                  <a:pt x="596304" y="47350"/>
                  <a:pt x="586216" y="50763"/>
                </a:cubicBezTo>
                <a:cubicBezTo>
                  <a:pt x="576128" y="54176"/>
                  <a:pt x="550133" y="58700"/>
                  <a:pt x="508230" y="64336"/>
                </a:cubicBezTo>
                <a:cubicBezTo>
                  <a:pt x="517222" y="72036"/>
                  <a:pt x="517885" y="78472"/>
                  <a:pt x="510220" y="83641"/>
                </a:cubicBezTo>
                <a:cubicBezTo>
                  <a:pt x="502555" y="88811"/>
                  <a:pt x="489294" y="102015"/>
                  <a:pt x="470437" y="123252"/>
                </a:cubicBezTo>
                <a:cubicBezTo>
                  <a:pt x="498744" y="119696"/>
                  <a:pt x="523370" y="116358"/>
                  <a:pt x="544314" y="113239"/>
                </a:cubicBezTo>
                <a:cubicBezTo>
                  <a:pt x="565258" y="110120"/>
                  <a:pt x="579322" y="107184"/>
                  <a:pt x="586506" y="104431"/>
                </a:cubicBezTo>
                <a:cubicBezTo>
                  <a:pt x="593691" y="101678"/>
                  <a:pt x="600638" y="101771"/>
                  <a:pt x="607350" y="104711"/>
                </a:cubicBezTo>
                <a:cubicBezTo>
                  <a:pt x="614061" y="107650"/>
                  <a:pt x="622163" y="113351"/>
                  <a:pt x="631656" y="121811"/>
                </a:cubicBezTo>
                <a:cubicBezTo>
                  <a:pt x="641150" y="130272"/>
                  <a:pt x="643354" y="137274"/>
                  <a:pt x="638271" y="142816"/>
                </a:cubicBezTo>
                <a:cubicBezTo>
                  <a:pt x="633187" y="148359"/>
                  <a:pt x="629348" y="157404"/>
                  <a:pt x="626752" y="169951"/>
                </a:cubicBezTo>
                <a:cubicBezTo>
                  <a:pt x="624157" y="182499"/>
                  <a:pt x="621948" y="198313"/>
                  <a:pt x="620127" y="217392"/>
                </a:cubicBezTo>
                <a:cubicBezTo>
                  <a:pt x="618306" y="236472"/>
                  <a:pt x="614574" y="252128"/>
                  <a:pt x="608931" y="264360"/>
                </a:cubicBezTo>
                <a:cubicBezTo>
                  <a:pt x="603288" y="276592"/>
                  <a:pt x="596304" y="285179"/>
                  <a:pt x="587980" y="290119"/>
                </a:cubicBezTo>
                <a:cubicBezTo>
                  <a:pt x="579655" y="295059"/>
                  <a:pt x="574174" y="291180"/>
                  <a:pt x="571535" y="278482"/>
                </a:cubicBezTo>
                <a:cubicBezTo>
                  <a:pt x="568897" y="265783"/>
                  <a:pt x="566581" y="256774"/>
                  <a:pt x="564587" y="251454"/>
                </a:cubicBezTo>
                <a:cubicBezTo>
                  <a:pt x="553975" y="250680"/>
                  <a:pt x="532964" y="251644"/>
                  <a:pt x="501551" y="254347"/>
                </a:cubicBezTo>
                <a:cubicBezTo>
                  <a:pt x="470139" y="257050"/>
                  <a:pt x="443685" y="259226"/>
                  <a:pt x="422189" y="260875"/>
                </a:cubicBezTo>
                <a:cubicBezTo>
                  <a:pt x="415005" y="279016"/>
                  <a:pt x="408853" y="282823"/>
                  <a:pt x="403733" y="272297"/>
                </a:cubicBezTo>
                <a:cubicBezTo>
                  <a:pt x="398614" y="261772"/>
                  <a:pt x="395599" y="246991"/>
                  <a:pt x="394688" y="227954"/>
                </a:cubicBezTo>
                <a:cubicBezTo>
                  <a:pt x="393778" y="208917"/>
                  <a:pt x="392010" y="192376"/>
                  <a:pt x="389386" y="178330"/>
                </a:cubicBezTo>
                <a:cubicBezTo>
                  <a:pt x="386761" y="164283"/>
                  <a:pt x="382940" y="151366"/>
                  <a:pt x="377921" y="139579"/>
                </a:cubicBezTo>
                <a:cubicBezTo>
                  <a:pt x="372902" y="127791"/>
                  <a:pt x="374666" y="122600"/>
                  <a:pt x="383212" y="124005"/>
                </a:cubicBezTo>
                <a:cubicBezTo>
                  <a:pt x="391759" y="125411"/>
                  <a:pt x="398402" y="126762"/>
                  <a:pt x="403142" y="128060"/>
                </a:cubicBezTo>
                <a:cubicBezTo>
                  <a:pt x="407881" y="129358"/>
                  <a:pt x="423931" y="128773"/>
                  <a:pt x="451292" y="126307"/>
                </a:cubicBezTo>
                <a:cubicBezTo>
                  <a:pt x="463998" y="106833"/>
                  <a:pt x="471462" y="93310"/>
                  <a:pt x="473685" y="85738"/>
                </a:cubicBezTo>
                <a:cubicBezTo>
                  <a:pt x="475907" y="78167"/>
                  <a:pt x="477019" y="72280"/>
                  <a:pt x="477019" y="68079"/>
                </a:cubicBezTo>
                <a:cubicBezTo>
                  <a:pt x="472401" y="68925"/>
                  <a:pt x="467006" y="69810"/>
                  <a:pt x="460832" y="70735"/>
                </a:cubicBezTo>
                <a:cubicBezTo>
                  <a:pt x="454659" y="71660"/>
                  <a:pt x="449270" y="71879"/>
                  <a:pt x="444667" y="71391"/>
                </a:cubicBezTo>
                <a:cubicBezTo>
                  <a:pt x="440064" y="70904"/>
                  <a:pt x="433955" y="67057"/>
                  <a:pt x="426340" y="59851"/>
                </a:cubicBezTo>
                <a:cubicBezTo>
                  <a:pt x="418726" y="52645"/>
                  <a:pt x="423494" y="49042"/>
                  <a:pt x="440645" y="49042"/>
                </a:cubicBezTo>
                <a:cubicBezTo>
                  <a:pt x="454741" y="49042"/>
                  <a:pt x="473323" y="47045"/>
                  <a:pt x="496389" y="43051"/>
                </a:cubicBezTo>
                <a:cubicBezTo>
                  <a:pt x="519455" y="39057"/>
                  <a:pt x="535294" y="35705"/>
                  <a:pt x="543905" y="32995"/>
                </a:cubicBezTo>
                <a:cubicBezTo>
                  <a:pt x="552516" y="30285"/>
                  <a:pt x="560400" y="28227"/>
                  <a:pt x="567556" y="26822"/>
                </a:cubicBezTo>
                <a:close/>
                <a:moveTo>
                  <a:pt x="939206" y="25508"/>
                </a:moveTo>
                <a:cubicBezTo>
                  <a:pt x="947543" y="25310"/>
                  <a:pt x="955478" y="28397"/>
                  <a:pt x="963012" y="34770"/>
                </a:cubicBezTo>
                <a:cubicBezTo>
                  <a:pt x="973057" y="43266"/>
                  <a:pt x="971605" y="48916"/>
                  <a:pt x="958656" y="51720"/>
                </a:cubicBezTo>
                <a:cubicBezTo>
                  <a:pt x="945707" y="54523"/>
                  <a:pt x="922483" y="57409"/>
                  <a:pt x="888984" y="60378"/>
                </a:cubicBezTo>
                <a:cubicBezTo>
                  <a:pt x="901589" y="66903"/>
                  <a:pt x="906967" y="72477"/>
                  <a:pt x="905117" y="77102"/>
                </a:cubicBezTo>
                <a:cubicBezTo>
                  <a:pt x="903267" y="81727"/>
                  <a:pt x="901489" y="90815"/>
                  <a:pt x="899782" y="104366"/>
                </a:cubicBezTo>
                <a:cubicBezTo>
                  <a:pt x="918468" y="101814"/>
                  <a:pt x="930489" y="99150"/>
                  <a:pt x="935845" y="96375"/>
                </a:cubicBezTo>
                <a:cubicBezTo>
                  <a:pt x="941201" y="93600"/>
                  <a:pt x="947883" y="93633"/>
                  <a:pt x="955892" y="96472"/>
                </a:cubicBezTo>
                <a:cubicBezTo>
                  <a:pt x="963901" y="99311"/>
                  <a:pt x="971849" y="103251"/>
                  <a:pt x="979736" y="108292"/>
                </a:cubicBezTo>
                <a:cubicBezTo>
                  <a:pt x="987623" y="113333"/>
                  <a:pt x="989757" y="120836"/>
                  <a:pt x="986136" y="130803"/>
                </a:cubicBezTo>
                <a:cubicBezTo>
                  <a:pt x="982515" y="140769"/>
                  <a:pt x="980478" y="163534"/>
                  <a:pt x="980027" y="199098"/>
                </a:cubicBezTo>
                <a:cubicBezTo>
                  <a:pt x="979575" y="234662"/>
                  <a:pt x="976732" y="258628"/>
                  <a:pt x="971498" y="270996"/>
                </a:cubicBezTo>
                <a:cubicBezTo>
                  <a:pt x="966264" y="283364"/>
                  <a:pt x="958552" y="292230"/>
                  <a:pt x="948364" y="297594"/>
                </a:cubicBezTo>
                <a:cubicBezTo>
                  <a:pt x="938175" y="302957"/>
                  <a:pt x="932281" y="301541"/>
                  <a:pt x="930682" y="293345"/>
                </a:cubicBezTo>
                <a:cubicBezTo>
                  <a:pt x="929083" y="285150"/>
                  <a:pt x="921709" y="275675"/>
                  <a:pt x="908559" y="264919"/>
                </a:cubicBezTo>
                <a:cubicBezTo>
                  <a:pt x="895409" y="254164"/>
                  <a:pt x="895448" y="250364"/>
                  <a:pt x="908677" y="253519"/>
                </a:cubicBezTo>
                <a:cubicBezTo>
                  <a:pt x="921906" y="256674"/>
                  <a:pt x="931395" y="258072"/>
                  <a:pt x="937146" y="257713"/>
                </a:cubicBezTo>
                <a:cubicBezTo>
                  <a:pt x="942896" y="257355"/>
                  <a:pt x="946854" y="248080"/>
                  <a:pt x="949020" y="229890"/>
                </a:cubicBezTo>
                <a:cubicBezTo>
                  <a:pt x="951185" y="211699"/>
                  <a:pt x="952268" y="192379"/>
                  <a:pt x="952268" y="171930"/>
                </a:cubicBezTo>
                <a:cubicBezTo>
                  <a:pt x="952268" y="151754"/>
                  <a:pt x="951282" y="138708"/>
                  <a:pt x="949310" y="132792"/>
                </a:cubicBezTo>
                <a:cubicBezTo>
                  <a:pt x="947338" y="126877"/>
                  <a:pt x="944140" y="123159"/>
                  <a:pt x="939716" y="121639"/>
                </a:cubicBezTo>
                <a:cubicBezTo>
                  <a:pt x="935292" y="120119"/>
                  <a:pt x="921788" y="121015"/>
                  <a:pt x="899202" y="124328"/>
                </a:cubicBezTo>
                <a:cubicBezTo>
                  <a:pt x="896850" y="137650"/>
                  <a:pt x="894348" y="148929"/>
                  <a:pt x="891695" y="158164"/>
                </a:cubicBezTo>
                <a:cubicBezTo>
                  <a:pt x="896398" y="159426"/>
                  <a:pt x="903049" y="161964"/>
                  <a:pt x="911645" y="165778"/>
                </a:cubicBezTo>
                <a:cubicBezTo>
                  <a:pt x="920242" y="169593"/>
                  <a:pt x="926939" y="174927"/>
                  <a:pt x="931736" y="181782"/>
                </a:cubicBezTo>
                <a:cubicBezTo>
                  <a:pt x="936533" y="188637"/>
                  <a:pt x="937418" y="195922"/>
                  <a:pt x="934393" y="203637"/>
                </a:cubicBezTo>
                <a:cubicBezTo>
                  <a:pt x="931367" y="211352"/>
                  <a:pt x="924541" y="210943"/>
                  <a:pt x="913915" y="202410"/>
                </a:cubicBezTo>
                <a:cubicBezTo>
                  <a:pt x="903289" y="193878"/>
                  <a:pt x="894319" y="183295"/>
                  <a:pt x="887005" y="170661"/>
                </a:cubicBezTo>
                <a:cubicBezTo>
                  <a:pt x="876021" y="196861"/>
                  <a:pt x="860756" y="215109"/>
                  <a:pt x="841210" y="225405"/>
                </a:cubicBezTo>
                <a:cubicBezTo>
                  <a:pt x="821664" y="235701"/>
                  <a:pt x="817799" y="234124"/>
                  <a:pt x="829616" y="220673"/>
                </a:cubicBezTo>
                <a:lnTo>
                  <a:pt x="845653" y="197030"/>
                </a:lnTo>
                <a:lnTo>
                  <a:pt x="844216" y="197522"/>
                </a:lnTo>
                <a:cubicBezTo>
                  <a:pt x="841696" y="197612"/>
                  <a:pt x="838722" y="196309"/>
                  <a:pt x="835295" y="193613"/>
                </a:cubicBezTo>
                <a:cubicBezTo>
                  <a:pt x="828440" y="188221"/>
                  <a:pt x="824109" y="182370"/>
                  <a:pt x="822302" y="176060"/>
                </a:cubicBezTo>
                <a:cubicBezTo>
                  <a:pt x="818631" y="189282"/>
                  <a:pt x="812135" y="201019"/>
                  <a:pt x="802814" y="211273"/>
                </a:cubicBezTo>
                <a:cubicBezTo>
                  <a:pt x="793493" y="221526"/>
                  <a:pt x="782329" y="229245"/>
                  <a:pt x="769322" y="234429"/>
                </a:cubicBezTo>
                <a:cubicBezTo>
                  <a:pt x="756316" y="239613"/>
                  <a:pt x="754606" y="237038"/>
                  <a:pt x="764192" y="226706"/>
                </a:cubicBezTo>
                <a:cubicBezTo>
                  <a:pt x="773779" y="216374"/>
                  <a:pt x="782781" y="203909"/>
                  <a:pt x="791198" y="189311"/>
                </a:cubicBezTo>
                <a:cubicBezTo>
                  <a:pt x="799616" y="174712"/>
                  <a:pt x="804714" y="156794"/>
                  <a:pt x="806492" y="135556"/>
                </a:cubicBezTo>
                <a:cubicBezTo>
                  <a:pt x="789686" y="137363"/>
                  <a:pt x="773546" y="139041"/>
                  <a:pt x="758073" y="140590"/>
                </a:cubicBezTo>
                <a:lnTo>
                  <a:pt x="758073" y="200281"/>
                </a:lnTo>
                <a:cubicBezTo>
                  <a:pt x="758073" y="213345"/>
                  <a:pt x="757599" y="226943"/>
                  <a:pt x="756653" y="241075"/>
                </a:cubicBezTo>
                <a:cubicBezTo>
                  <a:pt x="755706" y="255207"/>
                  <a:pt x="753222" y="265228"/>
                  <a:pt x="749200" y="271136"/>
                </a:cubicBezTo>
                <a:cubicBezTo>
                  <a:pt x="745177" y="277044"/>
                  <a:pt x="740223" y="275370"/>
                  <a:pt x="734336" y="266113"/>
                </a:cubicBezTo>
                <a:cubicBezTo>
                  <a:pt x="728449" y="256857"/>
                  <a:pt x="726635" y="247539"/>
                  <a:pt x="728894" y="238161"/>
                </a:cubicBezTo>
                <a:cubicBezTo>
                  <a:pt x="731152" y="228782"/>
                  <a:pt x="732726" y="210660"/>
                  <a:pt x="733615" y="183793"/>
                </a:cubicBezTo>
                <a:cubicBezTo>
                  <a:pt x="734504" y="156927"/>
                  <a:pt x="732249" y="138546"/>
                  <a:pt x="726850" y="128652"/>
                </a:cubicBezTo>
                <a:cubicBezTo>
                  <a:pt x="721451" y="118757"/>
                  <a:pt x="722839" y="114749"/>
                  <a:pt x="731013" y="116627"/>
                </a:cubicBezTo>
                <a:cubicBezTo>
                  <a:pt x="739186" y="118506"/>
                  <a:pt x="745389" y="120080"/>
                  <a:pt x="749619" y="121349"/>
                </a:cubicBezTo>
                <a:cubicBezTo>
                  <a:pt x="753849" y="122618"/>
                  <a:pt x="773288" y="121618"/>
                  <a:pt x="807933" y="118348"/>
                </a:cubicBezTo>
                <a:cubicBezTo>
                  <a:pt x="808780" y="94314"/>
                  <a:pt x="807876" y="78905"/>
                  <a:pt x="805223" y="72122"/>
                </a:cubicBezTo>
                <a:cubicBezTo>
                  <a:pt x="791342" y="73901"/>
                  <a:pt x="780920" y="75019"/>
                  <a:pt x="773958" y="75478"/>
                </a:cubicBezTo>
                <a:cubicBezTo>
                  <a:pt x="766996" y="75937"/>
                  <a:pt x="758980" y="72097"/>
                  <a:pt x="749909" y="63959"/>
                </a:cubicBezTo>
                <a:cubicBezTo>
                  <a:pt x="740839" y="55821"/>
                  <a:pt x="743532" y="51752"/>
                  <a:pt x="757986" y="51752"/>
                </a:cubicBezTo>
                <a:cubicBezTo>
                  <a:pt x="770419" y="51752"/>
                  <a:pt x="790417" y="49974"/>
                  <a:pt x="817979" y="46418"/>
                </a:cubicBezTo>
                <a:cubicBezTo>
                  <a:pt x="845541" y="42861"/>
                  <a:pt x="868356" y="39498"/>
                  <a:pt x="886425" y="36329"/>
                </a:cubicBezTo>
                <a:cubicBezTo>
                  <a:pt x="904493" y="33160"/>
                  <a:pt x="919264" y="29984"/>
                  <a:pt x="930736" y="26800"/>
                </a:cubicBezTo>
                <a:cubicBezTo>
                  <a:pt x="933604" y="26004"/>
                  <a:pt x="936427" y="25573"/>
                  <a:pt x="939206" y="25508"/>
                </a:cubicBezTo>
                <a:close/>
                <a:moveTo>
                  <a:pt x="2658674" y="17968"/>
                </a:moveTo>
                <a:cubicBezTo>
                  <a:pt x="2661937" y="17858"/>
                  <a:pt x="2665803" y="18648"/>
                  <a:pt x="2670274" y="20336"/>
                </a:cubicBezTo>
                <a:cubicBezTo>
                  <a:pt x="2679215" y="23713"/>
                  <a:pt x="2685944" y="27811"/>
                  <a:pt x="2690461" y="32630"/>
                </a:cubicBezTo>
                <a:lnTo>
                  <a:pt x="2691536" y="44627"/>
                </a:lnTo>
                <a:lnTo>
                  <a:pt x="2693213" y="42985"/>
                </a:lnTo>
                <a:cubicBezTo>
                  <a:pt x="2694302" y="42656"/>
                  <a:pt x="2695797" y="42668"/>
                  <a:pt x="2697699" y="43019"/>
                </a:cubicBezTo>
                <a:cubicBezTo>
                  <a:pt x="2705307" y="44424"/>
                  <a:pt x="2710326" y="45324"/>
                  <a:pt x="2712756" y="45719"/>
                </a:cubicBezTo>
                <a:cubicBezTo>
                  <a:pt x="2715187" y="46113"/>
                  <a:pt x="2719471" y="45901"/>
                  <a:pt x="2725609" y="45084"/>
                </a:cubicBezTo>
                <a:cubicBezTo>
                  <a:pt x="2731747" y="44267"/>
                  <a:pt x="2738167" y="42603"/>
                  <a:pt x="2744871" y="40094"/>
                </a:cubicBezTo>
                <a:cubicBezTo>
                  <a:pt x="2751576" y="37584"/>
                  <a:pt x="2756548" y="34393"/>
                  <a:pt x="2759789" y="30521"/>
                </a:cubicBezTo>
                <a:cubicBezTo>
                  <a:pt x="2763030" y="26650"/>
                  <a:pt x="2768726" y="26657"/>
                  <a:pt x="2776879" y="30543"/>
                </a:cubicBezTo>
                <a:cubicBezTo>
                  <a:pt x="2785031" y="34429"/>
                  <a:pt x="2792018" y="39481"/>
                  <a:pt x="2797840" y="45697"/>
                </a:cubicBezTo>
                <a:cubicBezTo>
                  <a:pt x="2803662" y="51913"/>
                  <a:pt x="2802049" y="56868"/>
                  <a:pt x="2793001" y="60561"/>
                </a:cubicBezTo>
                <a:cubicBezTo>
                  <a:pt x="2783952" y="64253"/>
                  <a:pt x="2770028" y="80146"/>
                  <a:pt x="2751228" y="108238"/>
                </a:cubicBezTo>
                <a:cubicBezTo>
                  <a:pt x="2772437" y="123668"/>
                  <a:pt x="2787637" y="140210"/>
                  <a:pt x="2796829" y="157863"/>
                </a:cubicBezTo>
                <a:cubicBezTo>
                  <a:pt x="2806022" y="175515"/>
                  <a:pt x="2805950" y="193534"/>
                  <a:pt x="2796614" y="211918"/>
                </a:cubicBezTo>
                <a:cubicBezTo>
                  <a:pt x="2787279" y="230302"/>
                  <a:pt x="2778653" y="233665"/>
                  <a:pt x="2770737" y="222006"/>
                </a:cubicBezTo>
                <a:cubicBezTo>
                  <a:pt x="2762822" y="210348"/>
                  <a:pt x="2752389" y="199073"/>
                  <a:pt x="2739440" y="188181"/>
                </a:cubicBezTo>
                <a:cubicBezTo>
                  <a:pt x="2726491" y="177290"/>
                  <a:pt x="2727219" y="173418"/>
                  <a:pt x="2741623" y="176566"/>
                </a:cubicBezTo>
                <a:cubicBezTo>
                  <a:pt x="2756028" y="179713"/>
                  <a:pt x="2764353" y="181230"/>
                  <a:pt x="2766597" y="181115"/>
                </a:cubicBezTo>
                <a:cubicBezTo>
                  <a:pt x="2768841" y="181001"/>
                  <a:pt x="2768873" y="176118"/>
                  <a:pt x="2766694" y="166467"/>
                </a:cubicBezTo>
                <a:cubicBezTo>
                  <a:pt x="2764514" y="156816"/>
                  <a:pt x="2760201" y="147262"/>
                  <a:pt x="2753755" y="137804"/>
                </a:cubicBezTo>
                <a:cubicBezTo>
                  <a:pt x="2747309" y="128347"/>
                  <a:pt x="2741652" y="121783"/>
                  <a:pt x="2736783" y="118111"/>
                </a:cubicBezTo>
                <a:cubicBezTo>
                  <a:pt x="2731915" y="114440"/>
                  <a:pt x="2730832" y="110042"/>
                  <a:pt x="2733535" y="104915"/>
                </a:cubicBezTo>
                <a:cubicBezTo>
                  <a:pt x="2736239" y="99788"/>
                  <a:pt x="2740512" y="90299"/>
                  <a:pt x="2746356" y="76446"/>
                </a:cubicBezTo>
                <a:cubicBezTo>
                  <a:pt x="2752199" y="62593"/>
                  <a:pt x="2755139" y="55710"/>
                  <a:pt x="2755175" y="55796"/>
                </a:cubicBezTo>
                <a:cubicBezTo>
                  <a:pt x="2755211" y="55882"/>
                  <a:pt x="2752902" y="56588"/>
                  <a:pt x="2748248" y="57915"/>
                </a:cubicBezTo>
                <a:cubicBezTo>
                  <a:pt x="2743595" y="59241"/>
                  <a:pt x="2736493" y="61009"/>
                  <a:pt x="2726942" y="63217"/>
                </a:cubicBezTo>
                <a:lnTo>
                  <a:pt x="2726942" y="154378"/>
                </a:lnTo>
                <a:cubicBezTo>
                  <a:pt x="2726942" y="200037"/>
                  <a:pt x="2726473" y="236601"/>
                  <a:pt x="2725534" y="264070"/>
                </a:cubicBezTo>
                <a:cubicBezTo>
                  <a:pt x="2724594" y="291538"/>
                  <a:pt x="2720934" y="309994"/>
                  <a:pt x="2714553" y="319437"/>
                </a:cubicBezTo>
                <a:cubicBezTo>
                  <a:pt x="2708171" y="328880"/>
                  <a:pt x="2703887" y="321083"/>
                  <a:pt x="2701700" y="296045"/>
                </a:cubicBezTo>
                <a:cubicBezTo>
                  <a:pt x="2699513" y="271007"/>
                  <a:pt x="2698871" y="243162"/>
                  <a:pt x="2699775" y="212510"/>
                </a:cubicBezTo>
                <a:cubicBezTo>
                  <a:pt x="2700678" y="181857"/>
                  <a:pt x="2701356" y="150330"/>
                  <a:pt x="2701808" y="117929"/>
                </a:cubicBezTo>
                <a:cubicBezTo>
                  <a:pt x="2702259" y="85527"/>
                  <a:pt x="2699786" y="64590"/>
                  <a:pt x="2694387" y="55119"/>
                </a:cubicBezTo>
                <a:cubicBezTo>
                  <a:pt x="2693037" y="52751"/>
                  <a:pt x="2692093" y="50723"/>
                  <a:pt x="2691557" y="49034"/>
                </a:cubicBezTo>
                <a:lnTo>
                  <a:pt x="2691445" y="47886"/>
                </a:lnTo>
                <a:lnTo>
                  <a:pt x="2689301" y="51942"/>
                </a:lnTo>
                <a:cubicBezTo>
                  <a:pt x="2687088" y="57586"/>
                  <a:pt x="2685653" y="66137"/>
                  <a:pt x="2684997" y="77597"/>
                </a:cubicBezTo>
                <a:cubicBezTo>
                  <a:pt x="2684123" y="92876"/>
                  <a:pt x="2683456" y="110931"/>
                  <a:pt x="2682997" y="131760"/>
                </a:cubicBezTo>
                <a:cubicBezTo>
                  <a:pt x="2682538" y="152589"/>
                  <a:pt x="2680918" y="170650"/>
                  <a:pt x="2678136" y="185944"/>
                </a:cubicBezTo>
                <a:cubicBezTo>
                  <a:pt x="2675354" y="201238"/>
                  <a:pt x="2669047" y="213987"/>
                  <a:pt x="2659217" y="224190"/>
                </a:cubicBezTo>
                <a:cubicBezTo>
                  <a:pt x="2649387" y="234393"/>
                  <a:pt x="2642335" y="234522"/>
                  <a:pt x="2638062" y="224577"/>
                </a:cubicBezTo>
                <a:cubicBezTo>
                  <a:pt x="2633789" y="214632"/>
                  <a:pt x="2627482" y="205608"/>
                  <a:pt x="2619144" y="197506"/>
                </a:cubicBezTo>
                <a:cubicBezTo>
                  <a:pt x="2610805" y="189404"/>
                  <a:pt x="2612569" y="186475"/>
                  <a:pt x="2624435" y="188719"/>
                </a:cubicBezTo>
                <a:cubicBezTo>
                  <a:pt x="2636301" y="190963"/>
                  <a:pt x="2642877" y="191885"/>
                  <a:pt x="2644160" y="191483"/>
                </a:cubicBezTo>
                <a:cubicBezTo>
                  <a:pt x="2645443" y="191082"/>
                  <a:pt x="2647161" y="186798"/>
                  <a:pt x="2649312" y="178631"/>
                </a:cubicBezTo>
                <a:cubicBezTo>
                  <a:pt x="2651463" y="170464"/>
                  <a:pt x="2653438" y="158261"/>
                  <a:pt x="2655238" y="142020"/>
                </a:cubicBezTo>
                <a:cubicBezTo>
                  <a:pt x="2657038" y="125780"/>
                  <a:pt x="2658163" y="106661"/>
                  <a:pt x="2658615" y="84663"/>
                </a:cubicBezTo>
                <a:cubicBezTo>
                  <a:pt x="2659067" y="62665"/>
                  <a:pt x="2658525" y="50350"/>
                  <a:pt x="2656991" y="47719"/>
                </a:cubicBezTo>
                <a:cubicBezTo>
                  <a:pt x="2655457" y="45088"/>
                  <a:pt x="2652287" y="44428"/>
                  <a:pt x="2647483" y="45740"/>
                </a:cubicBezTo>
                <a:cubicBezTo>
                  <a:pt x="2642679" y="47052"/>
                  <a:pt x="2636771" y="48511"/>
                  <a:pt x="2629759" y="50117"/>
                </a:cubicBezTo>
                <a:cubicBezTo>
                  <a:pt x="2635151" y="54778"/>
                  <a:pt x="2636925" y="59331"/>
                  <a:pt x="2635083" y="63776"/>
                </a:cubicBezTo>
                <a:cubicBezTo>
                  <a:pt x="2633240" y="68222"/>
                  <a:pt x="2631910" y="72753"/>
                  <a:pt x="2631092" y="77371"/>
                </a:cubicBezTo>
                <a:cubicBezTo>
                  <a:pt x="2634706" y="76568"/>
                  <a:pt x="2638596" y="75690"/>
                  <a:pt x="2642762" y="74736"/>
                </a:cubicBezTo>
                <a:cubicBezTo>
                  <a:pt x="2646928" y="73782"/>
                  <a:pt x="2650524" y="75259"/>
                  <a:pt x="2653549" y="79167"/>
                </a:cubicBezTo>
                <a:cubicBezTo>
                  <a:pt x="2656575" y="83075"/>
                  <a:pt x="2655675" y="87104"/>
                  <a:pt x="2650850" y="91256"/>
                </a:cubicBezTo>
                <a:cubicBezTo>
                  <a:pt x="2646024" y="95407"/>
                  <a:pt x="2638872" y="98673"/>
                  <a:pt x="2629393" y="101054"/>
                </a:cubicBezTo>
                <a:cubicBezTo>
                  <a:pt x="2628676" y="108152"/>
                  <a:pt x="2627443" y="115100"/>
                  <a:pt x="2625693" y="121897"/>
                </a:cubicBezTo>
                <a:cubicBezTo>
                  <a:pt x="2626497" y="121137"/>
                  <a:pt x="2629777" y="119599"/>
                  <a:pt x="2635534" y="117283"/>
                </a:cubicBezTo>
                <a:cubicBezTo>
                  <a:pt x="2641292" y="114967"/>
                  <a:pt x="2646268" y="115935"/>
                  <a:pt x="2650463" y="120187"/>
                </a:cubicBezTo>
                <a:cubicBezTo>
                  <a:pt x="2654657" y="124439"/>
                  <a:pt x="2654607" y="128677"/>
                  <a:pt x="2650312" y="132900"/>
                </a:cubicBezTo>
                <a:cubicBezTo>
                  <a:pt x="2646017" y="137123"/>
                  <a:pt x="2636757" y="141321"/>
                  <a:pt x="2622531" y="145494"/>
                </a:cubicBezTo>
                <a:cubicBezTo>
                  <a:pt x="2620050" y="161240"/>
                  <a:pt x="2613705" y="178853"/>
                  <a:pt x="2603495" y="198334"/>
                </a:cubicBezTo>
                <a:cubicBezTo>
                  <a:pt x="2593285" y="217815"/>
                  <a:pt x="2580235" y="232019"/>
                  <a:pt x="2564346" y="240946"/>
                </a:cubicBezTo>
                <a:cubicBezTo>
                  <a:pt x="2548457" y="249873"/>
                  <a:pt x="2545076" y="248511"/>
                  <a:pt x="2554204" y="236859"/>
                </a:cubicBezTo>
                <a:cubicBezTo>
                  <a:pt x="2563332" y="225208"/>
                  <a:pt x="2571444" y="212513"/>
                  <a:pt x="2578543" y="198775"/>
                </a:cubicBezTo>
                <a:cubicBezTo>
                  <a:pt x="2585641" y="185037"/>
                  <a:pt x="2591858" y="169363"/>
                  <a:pt x="2597192" y="151754"/>
                </a:cubicBezTo>
                <a:cubicBezTo>
                  <a:pt x="2596016" y="153561"/>
                  <a:pt x="2593794" y="154464"/>
                  <a:pt x="2590524" y="154464"/>
                </a:cubicBezTo>
                <a:cubicBezTo>
                  <a:pt x="2586824" y="154464"/>
                  <a:pt x="2582511" y="152073"/>
                  <a:pt x="2577586" y="147290"/>
                </a:cubicBezTo>
                <a:cubicBezTo>
                  <a:pt x="2572660" y="142508"/>
                  <a:pt x="2573043" y="139167"/>
                  <a:pt x="2578736" y="137266"/>
                </a:cubicBezTo>
                <a:cubicBezTo>
                  <a:pt x="2584429" y="135366"/>
                  <a:pt x="2591592" y="132853"/>
                  <a:pt x="2600225" y="129727"/>
                </a:cubicBezTo>
                <a:cubicBezTo>
                  <a:pt x="2601803" y="122557"/>
                  <a:pt x="2603043" y="114154"/>
                  <a:pt x="2603946" y="104517"/>
                </a:cubicBezTo>
                <a:cubicBezTo>
                  <a:pt x="2597034" y="106324"/>
                  <a:pt x="2590807" y="104807"/>
                  <a:pt x="2585265" y="99968"/>
                </a:cubicBezTo>
                <a:cubicBezTo>
                  <a:pt x="2579722" y="95128"/>
                  <a:pt x="2580317" y="91765"/>
                  <a:pt x="2587050" y="89879"/>
                </a:cubicBezTo>
                <a:cubicBezTo>
                  <a:pt x="2593783" y="87993"/>
                  <a:pt x="2599917" y="86011"/>
                  <a:pt x="2605452" y="83932"/>
                </a:cubicBezTo>
                <a:cubicBezTo>
                  <a:pt x="2607144" y="70007"/>
                  <a:pt x="2607324" y="60478"/>
                  <a:pt x="2605990" y="55344"/>
                </a:cubicBezTo>
                <a:cubicBezTo>
                  <a:pt x="2602362" y="54613"/>
                  <a:pt x="2598641" y="51580"/>
                  <a:pt x="2594826" y="46246"/>
                </a:cubicBezTo>
                <a:cubicBezTo>
                  <a:pt x="2591012" y="40911"/>
                  <a:pt x="2593177" y="38244"/>
                  <a:pt x="2601322" y="38244"/>
                </a:cubicBezTo>
                <a:cubicBezTo>
                  <a:pt x="2607058" y="38244"/>
                  <a:pt x="2615695" y="36322"/>
                  <a:pt x="2627231" y="32479"/>
                </a:cubicBezTo>
                <a:cubicBezTo>
                  <a:pt x="2638768" y="28636"/>
                  <a:pt x="2646591" y="24807"/>
                  <a:pt x="2650699" y="20992"/>
                </a:cubicBezTo>
                <a:cubicBezTo>
                  <a:pt x="2652753" y="19085"/>
                  <a:pt x="2655412" y="18077"/>
                  <a:pt x="2658674" y="17968"/>
                </a:cubicBezTo>
                <a:close/>
                <a:moveTo>
                  <a:pt x="3671897" y="15763"/>
                </a:moveTo>
                <a:cubicBezTo>
                  <a:pt x="3674356" y="15553"/>
                  <a:pt x="3677744" y="16404"/>
                  <a:pt x="3682061" y="18314"/>
                </a:cubicBezTo>
                <a:cubicBezTo>
                  <a:pt x="3690694" y="22136"/>
                  <a:pt x="3697742" y="26901"/>
                  <a:pt x="3703205" y="32608"/>
                </a:cubicBezTo>
                <a:cubicBezTo>
                  <a:pt x="3708669" y="38315"/>
                  <a:pt x="3706651" y="42037"/>
                  <a:pt x="3697150" y="43772"/>
                </a:cubicBezTo>
                <a:cubicBezTo>
                  <a:pt x="3687650" y="45507"/>
                  <a:pt x="3674403" y="50820"/>
                  <a:pt x="3657410" y="59711"/>
                </a:cubicBezTo>
                <a:cubicBezTo>
                  <a:pt x="3667305" y="67612"/>
                  <a:pt x="3671560" y="73818"/>
                  <a:pt x="3670176" y="78328"/>
                </a:cubicBezTo>
                <a:cubicBezTo>
                  <a:pt x="3668793" y="82838"/>
                  <a:pt x="3667685" y="88814"/>
                  <a:pt x="3666853" y="96257"/>
                </a:cubicBezTo>
                <a:cubicBezTo>
                  <a:pt x="3671858" y="94694"/>
                  <a:pt x="3677218" y="92503"/>
                  <a:pt x="3682932" y="89686"/>
                </a:cubicBezTo>
                <a:cubicBezTo>
                  <a:pt x="3688647" y="86868"/>
                  <a:pt x="3694820" y="88183"/>
                  <a:pt x="3701452" y="93633"/>
                </a:cubicBezTo>
                <a:cubicBezTo>
                  <a:pt x="3708085" y="99082"/>
                  <a:pt x="3706891" y="103796"/>
                  <a:pt x="3697871" y="107776"/>
                </a:cubicBezTo>
                <a:cubicBezTo>
                  <a:pt x="3688851" y="111755"/>
                  <a:pt x="3678454" y="115308"/>
                  <a:pt x="3666681" y="118434"/>
                </a:cubicBezTo>
                <a:lnTo>
                  <a:pt x="3665498" y="154679"/>
                </a:lnTo>
                <a:cubicBezTo>
                  <a:pt x="3675349" y="155425"/>
                  <a:pt x="3684112" y="157615"/>
                  <a:pt x="3691783" y="161250"/>
                </a:cubicBezTo>
                <a:cubicBezTo>
                  <a:pt x="3699455" y="164886"/>
                  <a:pt x="3702417" y="170736"/>
                  <a:pt x="3700667" y="178803"/>
                </a:cubicBezTo>
                <a:cubicBezTo>
                  <a:pt x="3698918" y="186869"/>
                  <a:pt x="3693794" y="189225"/>
                  <a:pt x="3685298" y="185869"/>
                </a:cubicBezTo>
                <a:cubicBezTo>
                  <a:pt x="3676801" y="182513"/>
                  <a:pt x="3670201" y="176992"/>
                  <a:pt x="3665498" y="169306"/>
                </a:cubicBezTo>
                <a:cubicBezTo>
                  <a:pt x="3665498" y="188995"/>
                  <a:pt x="3665265" y="210251"/>
                  <a:pt x="3664799" y="233073"/>
                </a:cubicBezTo>
                <a:cubicBezTo>
                  <a:pt x="3664333" y="255896"/>
                  <a:pt x="3661666" y="273022"/>
                  <a:pt x="3656797" y="284451"/>
                </a:cubicBezTo>
                <a:cubicBezTo>
                  <a:pt x="3651928" y="295880"/>
                  <a:pt x="3646512" y="295349"/>
                  <a:pt x="3640546" y="282859"/>
                </a:cubicBezTo>
                <a:cubicBezTo>
                  <a:pt x="3634580" y="270369"/>
                  <a:pt x="3632724" y="259951"/>
                  <a:pt x="3634975" y="251605"/>
                </a:cubicBezTo>
                <a:cubicBezTo>
                  <a:pt x="3637226" y="243259"/>
                  <a:pt x="3639026" y="231026"/>
                  <a:pt x="3640374" y="214908"/>
                </a:cubicBezTo>
                <a:cubicBezTo>
                  <a:pt x="3641722" y="198790"/>
                  <a:pt x="3642847" y="179990"/>
                  <a:pt x="3643751" y="158508"/>
                </a:cubicBezTo>
                <a:cubicBezTo>
                  <a:pt x="3641629" y="170754"/>
                  <a:pt x="3633691" y="185356"/>
                  <a:pt x="3619939" y="202314"/>
                </a:cubicBezTo>
                <a:cubicBezTo>
                  <a:pt x="3606187" y="219271"/>
                  <a:pt x="3590746" y="232407"/>
                  <a:pt x="3573616" y="241721"/>
                </a:cubicBezTo>
                <a:cubicBezTo>
                  <a:pt x="3556487" y="251034"/>
                  <a:pt x="3553877" y="248693"/>
                  <a:pt x="3565787" y="234697"/>
                </a:cubicBezTo>
                <a:cubicBezTo>
                  <a:pt x="3577696" y="220701"/>
                  <a:pt x="3590768" y="203920"/>
                  <a:pt x="3605000" y="184353"/>
                </a:cubicBezTo>
                <a:cubicBezTo>
                  <a:pt x="3619233" y="164785"/>
                  <a:pt x="3630802" y="145372"/>
                  <a:pt x="3639707" y="126113"/>
                </a:cubicBezTo>
                <a:cubicBezTo>
                  <a:pt x="3623718" y="132194"/>
                  <a:pt x="3612048" y="136865"/>
                  <a:pt x="3604699" y="140127"/>
                </a:cubicBezTo>
                <a:cubicBezTo>
                  <a:pt x="3597350" y="143390"/>
                  <a:pt x="3588071" y="141379"/>
                  <a:pt x="3576864" y="134094"/>
                </a:cubicBezTo>
                <a:cubicBezTo>
                  <a:pt x="3565658" y="126809"/>
                  <a:pt x="3566859" y="122302"/>
                  <a:pt x="3580467" y="120574"/>
                </a:cubicBezTo>
                <a:cubicBezTo>
                  <a:pt x="3594076" y="118846"/>
                  <a:pt x="3615171" y="113365"/>
                  <a:pt x="3643751" y="104130"/>
                </a:cubicBezTo>
                <a:cubicBezTo>
                  <a:pt x="3643751" y="93073"/>
                  <a:pt x="3643307" y="84437"/>
                  <a:pt x="3642417" y="78221"/>
                </a:cubicBezTo>
                <a:cubicBezTo>
                  <a:pt x="3641528" y="72004"/>
                  <a:pt x="3641119" y="68623"/>
                  <a:pt x="3641191" y="68079"/>
                </a:cubicBezTo>
                <a:cubicBezTo>
                  <a:pt x="3632730" y="71649"/>
                  <a:pt x="3624069" y="73890"/>
                  <a:pt x="3615207" y="74800"/>
                </a:cubicBezTo>
                <a:cubicBezTo>
                  <a:pt x="3606344" y="75711"/>
                  <a:pt x="3608635" y="71341"/>
                  <a:pt x="3622079" y="61690"/>
                </a:cubicBezTo>
                <a:cubicBezTo>
                  <a:pt x="3635523" y="52039"/>
                  <a:pt x="3646121" y="43772"/>
                  <a:pt x="3653871" y="36889"/>
                </a:cubicBezTo>
                <a:cubicBezTo>
                  <a:pt x="3661623" y="30005"/>
                  <a:pt x="3666100" y="24233"/>
                  <a:pt x="3667305" y="19573"/>
                </a:cubicBezTo>
                <a:cubicBezTo>
                  <a:pt x="3667907" y="17242"/>
                  <a:pt x="3669438" y="15972"/>
                  <a:pt x="3671897" y="15763"/>
                </a:cubicBezTo>
                <a:close/>
                <a:moveTo>
                  <a:pt x="1647353" y="11684"/>
                </a:moveTo>
                <a:cubicBezTo>
                  <a:pt x="1651763" y="11960"/>
                  <a:pt x="1656454" y="13292"/>
                  <a:pt x="1661426" y="15679"/>
                </a:cubicBezTo>
                <a:cubicBezTo>
                  <a:pt x="1671371" y="20455"/>
                  <a:pt x="1679477" y="26313"/>
                  <a:pt x="1685744" y="33253"/>
                </a:cubicBezTo>
                <a:cubicBezTo>
                  <a:pt x="1692010" y="40194"/>
                  <a:pt x="1693563" y="46988"/>
                  <a:pt x="1690401" y="53634"/>
                </a:cubicBezTo>
                <a:cubicBezTo>
                  <a:pt x="1687239" y="60281"/>
                  <a:pt x="1686328" y="85441"/>
                  <a:pt x="1687669" y="129114"/>
                </a:cubicBezTo>
                <a:cubicBezTo>
                  <a:pt x="1689010" y="172787"/>
                  <a:pt x="1690817" y="205737"/>
                  <a:pt x="1693090" y="227965"/>
                </a:cubicBezTo>
                <a:cubicBezTo>
                  <a:pt x="1695363" y="250192"/>
                  <a:pt x="1695323" y="268347"/>
                  <a:pt x="1692971" y="282429"/>
                </a:cubicBezTo>
                <a:cubicBezTo>
                  <a:pt x="1690620" y="296511"/>
                  <a:pt x="1686404" y="305925"/>
                  <a:pt x="1680323" y="310672"/>
                </a:cubicBezTo>
                <a:cubicBezTo>
                  <a:pt x="1674243" y="315418"/>
                  <a:pt x="1670023" y="313748"/>
                  <a:pt x="1667664" y="305660"/>
                </a:cubicBezTo>
                <a:cubicBezTo>
                  <a:pt x="1665306" y="297572"/>
                  <a:pt x="1660985" y="287634"/>
                  <a:pt x="1654705" y="275847"/>
                </a:cubicBezTo>
                <a:cubicBezTo>
                  <a:pt x="1629380" y="275015"/>
                  <a:pt x="1572585" y="276779"/>
                  <a:pt x="1484321" y="281138"/>
                </a:cubicBezTo>
                <a:cubicBezTo>
                  <a:pt x="1483088" y="298375"/>
                  <a:pt x="1477624" y="300365"/>
                  <a:pt x="1467931" y="287107"/>
                </a:cubicBezTo>
                <a:cubicBezTo>
                  <a:pt x="1458237" y="273850"/>
                  <a:pt x="1455189" y="260298"/>
                  <a:pt x="1458789" y="246453"/>
                </a:cubicBezTo>
                <a:cubicBezTo>
                  <a:pt x="1462388" y="232607"/>
                  <a:pt x="1464862" y="212674"/>
                  <a:pt x="1466210" y="186654"/>
                </a:cubicBezTo>
                <a:cubicBezTo>
                  <a:pt x="1467558" y="160634"/>
                  <a:pt x="1468232" y="132330"/>
                  <a:pt x="1468232" y="101742"/>
                </a:cubicBezTo>
                <a:cubicBezTo>
                  <a:pt x="1468232" y="72058"/>
                  <a:pt x="1465532" y="52706"/>
                  <a:pt x="1460133" y="43686"/>
                </a:cubicBezTo>
                <a:cubicBezTo>
                  <a:pt x="1454734" y="34666"/>
                  <a:pt x="1455211" y="30156"/>
                  <a:pt x="1461564" y="30156"/>
                </a:cubicBezTo>
                <a:cubicBezTo>
                  <a:pt x="1466568" y="30156"/>
                  <a:pt x="1471982" y="30826"/>
                  <a:pt x="1477804" y="32167"/>
                </a:cubicBezTo>
                <a:cubicBezTo>
                  <a:pt x="1483626" y="33508"/>
                  <a:pt x="1493922" y="33970"/>
                  <a:pt x="1508692" y="33554"/>
                </a:cubicBezTo>
                <a:cubicBezTo>
                  <a:pt x="1523463" y="33139"/>
                  <a:pt x="1546278" y="30697"/>
                  <a:pt x="1577138" y="26230"/>
                </a:cubicBezTo>
                <a:cubicBezTo>
                  <a:pt x="1607999" y="21763"/>
                  <a:pt x="1627275" y="17694"/>
                  <a:pt x="1634969" y="14023"/>
                </a:cubicBezTo>
                <a:cubicBezTo>
                  <a:pt x="1638816" y="12188"/>
                  <a:pt x="1642944" y="11408"/>
                  <a:pt x="1647353" y="11684"/>
                </a:cubicBezTo>
                <a:close/>
                <a:moveTo>
                  <a:pt x="2035024" y="10646"/>
                </a:moveTo>
                <a:cubicBezTo>
                  <a:pt x="2039255" y="11894"/>
                  <a:pt x="2045442" y="15651"/>
                  <a:pt x="2053588" y="21917"/>
                </a:cubicBezTo>
                <a:cubicBezTo>
                  <a:pt x="2066723" y="33734"/>
                  <a:pt x="2069634" y="41563"/>
                  <a:pt x="2062321" y="45407"/>
                </a:cubicBezTo>
                <a:cubicBezTo>
                  <a:pt x="2055007" y="49250"/>
                  <a:pt x="2043944" y="59026"/>
                  <a:pt x="2029130" y="74736"/>
                </a:cubicBezTo>
                <a:cubicBezTo>
                  <a:pt x="2014317" y="90446"/>
                  <a:pt x="2000626" y="101588"/>
                  <a:pt x="1988056" y="108163"/>
                </a:cubicBezTo>
                <a:cubicBezTo>
                  <a:pt x="1975487" y="114738"/>
                  <a:pt x="1969697" y="115813"/>
                  <a:pt x="1970687" y="111390"/>
                </a:cubicBezTo>
                <a:cubicBezTo>
                  <a:pt x="1971677" y="106966"/>
                  <a:pt x="1976043" y="100878"/>
                  <a:pt x="1983787" y="93127"/>
                </a:cubicBezTo>
                <a:cubicBezTo>
                  <a:pt x="1991531" y="85376"/>
                  <a:pt x="2000041" y="74876"/>
                  <a:pt x="2009319" y="61625"/>
                </a:cubicBezTo>
                <a:cubicBezTo>
                  <a:pt x="2018598" y="48375"/>
                  <a:pt x="2023907" y="39083"/>
                  <a:pt x="2025248" y="33748"/>
                </a:cubicBezTo>
                <a:cubicBezTo>
                  <a:pt x="2026589" y="28413"/>
                  <a:pt x="2027575" y="21975"/>
                  <a:pt x="2028205" y="14432"/>
                </a:cubicBezTo>
                <a:cubicBezTo>
                  <a:pt x="2028521" y="10660"/>
                  <a:pt x="2030794" y="9398"/>
                  <a:pt x="2035024" y="10646"/>
                </a:cubicBezTo>
                <a:close/>
                <a:moveTo>
                  <a:pt x="4050469" y="10473"/>
                </a:moveTo>
                <a:cubicBezTo>
                  <a:pt x="4052246" y="10382"/>
                  <a:pt x="4054506" y="10687"/>
                  <a:pt x="4057250" y="11388"/>
                </a:cubicBezTo>
                <a:cubicBezTo>
                  <a:pt x="4068228" y="14192"/>
                  <a:pt x="4077255" y="17443"/>
                  <a:pt x="4084332" y="21143"/>
                </a:cubicBezTo>
                <a:cubicBezTo>
                  <a:pt x="4091409" y="24843"/>
                  <a:pt x="4092907" y="30841"/>
                  <a:pt x="4088828" y="39136"/>
                </a:cubicBezTo>
                <a:cubicBezTo>
                  <a:pt x="4084748" y="47432"/>
                  <a:pt x="4082285" y="73219"/>
                  <a:pt x="4081439" y="116498"/>
                </a:cubicBezTo>
                <a:cubicBezTo>
                  <a:pt x="4107739" y="112985"/>
                  <a:pt x="4128894" y="109185"/>
                  <a:pt x="4144905" y="105098"/>
                </a:cubicBezTo>
                <a:cubicBezTo>
                  <a:pt x="4160916" y="101011"/>
                  <a:pt x="4173016" y="102513"/>
                  <a:pt x="4181204" y="109604"/>
                </a:cubicBezTo>
                <a:cubicBezTo>
                  <a:pt x="4189392" y="116695"/>
                  <a:pt x="4191421" y="121661"/>
                  <a:pt x="4187291" y="124500"/>
                </a:cubicBezTo>
                <a:cubicBezTo>
                  <a:pt x="4183161" y="127339"/>
                  <a:pt x="4167556" y="129885"/>
                  <a:pt x="4140474" y="132136"/>
                </a:cubicBezTo>
                <a:cubicBezTo>
                  <a:pt x="4113393" y="134388"/>
                  <a:pt x="4093133" y="136704"/>
                  <a:pt x="4079697" y="139084"/>
                </a:cubicBezTo>
                <a:lnTo>
                  <a:pt x="4077395" y="159390"/>
                </a:lnTo>
                <a:cubicBezTo>
                  <a:pt x="4097773" y="188601"/>
                  <a:pt x="4115253" y="210717"/>
                  <a:pt x="4129837" y="225738"/>
                </a:cubicBezTo>
                <a:cubicBezTo>
                  <a:pt x="4144421" y="240760"/>
                  <a:pt x="4160342" y="252479"/>
                  <a:pt x="4177601" y="260897"/>
                </a:cubicBezTo>
                <a:cubicBezTo>
                  <a:pt x="4194859" y="269315"/>
                  <a:pt x="4210820" y="277076"/>
                  <a:pt x="4225483" y="284182"/>
                </a:cubicBezTo>
                <a:cubicBezTo>
                  <a:pt x="4240146" y="291287"/>
                  <a:pt x="4234851" y="294840"/>
                  <a:pt x="4209597" y="294840"/>
                </a:cubicBezTo>
                <a:cubicBezTo>
                  <a:pt x="4187872" y="294840"/>
                  <a:pt x="4170814" y="294600"/>
                  <a:pt x="4158424" y="294120"/>
                </a:cubicBezTo>
                <a:cubicBezTo>
                  <a:pt x="4146034" y="293639"/>
                  <a:pt x="4135351" y="287018"/>
                  <a:pt x="4126374" y="274255"/>
                </a:cubicBezTo>
                <a:cubicBezTo>
                  <a:pt x="4117397" y="261492"/>
                  <a:pt x="4109037" y="248733"/>
                  <a:pt x="4101293" y="235977"/>
                </a:cubicBezTo>
                <a:cubicBezTo>
                  <a:pt x="4093549" y="223222"/>
                  <a:pt x="4084214" y="204146"/>
                  <a:pt x="4073287" y="178749"/>
                </a:cubicBezTo>
                <a:cubicBezTo>
                  <a:pt x="4065873" y="213352"/>
                  <a:pt x="4054035" y="239017"/>
                  <a:pt x="4037773" y="255745"/>
                </a:cubicBezTo>
                <a:cubicBezTo>
                  <a:pt x="4021511" y="272473"/>
                  <a:pt x="4001750" y="284297"/>
                  <a:pt x="3978490" y="291216"/>
                </a:cubicBezTo>
                <a:cubicBezTo>
                  <a:pt x="3955231" y="298135"/>
                  <a:pt x="3951646" y="296113"/>
                  <a:pt x="3967735" y="285150"/>
                </a:cubicBezTo>
                <a:cubicBezTo>
                  <a:pt x="3983825" y="274187"/>
                  <a:pt x="3997581" y="262557"/>
                  <a:pt x="4009003" y="250260"/>
                </a:cubicBezTo>
                <a:cubicBezTo>
                  <a:pt x="4020425" y="237963"/>
                  <a:pt x="4030158" y="222200"/>
                  <a:pt x="4038203" y="202970"/>
                </a:cubicBezTo>
                <a:cubicBezTo>
                  <a:pt x="4046248" y="183739"/>
                  <a:pt x="4051160" y="163971"/>
                  <a:pt x="4052938" y="143666"/>
                </a:cubicBezTo>
                <a:cubicBezTo>
                  <a:pt x="4024630" y="148169"/>
                  <a:pt x="4007110" y="151320"/>
                  <a:pt x="4000377" y="153120"/>
                </a:cubicBezTo>
                <a:cubicBezTo>
                  <a:pt x="3993644" y="154919"/>
                  <a:pt x="3984076" y="150843"/>
                  <a:pt x="3971672" y="140891"/>
                </a:cubicBezTo>
                <a:cubicBezTo>
                  <a:pt x="3959268" y="130939"/>
                  <a:pt x="3961314" y="126418"/>
                  <a:pt x="3977813" y="127329"/>
                </a:cubicBezTo>
                <a:cubicBezTo>
                  <a:pt x="3994311" y="128239"/>
                  <a:pt x="4019833" y="126171"/>
                  <a:pt x="4054379" y="121123"/>
                </a:cubicBezTo>
                <a:cubicBezTo>
                  <a:pt x="4055225" y="99283"/>
                  <a:pt x="4055426" y="79766"/>
                  <a:pt x="4054981" y="62572"/>
                </a:cubicBezTo>
                <a:cubicBezTo>
                  <a:pt x="4054537" y="45378"/>
                  <a:pt x="4052059" y="31848"/>
                  <a:pt x="4047549" y="21982"/>
                </a:cubicBezTo>
                <a:cubicBezTo>
                  <a:pt x="4044167" y="14582"/>
                  <a:pt x="4045140" y="10746"/>
                  <a:pt x="4050469" y="10473"/>
                </a:cubicBezTo>
                <a:close/>
                <a:moveTo>
                  <a:pt x="2978382" y="15"/>
                </a:moveTo>
                <a:cubicBezTo>
                  <a:pt x="2980088" y="101"/>
                  <a:pt x="2982173" y="561"/>
                  <a:pt x="2984636" y="1397"/>
                </a:cubicBezTo>
                <a:cubicBezTo>
                  <a:pt x="2994488" y="4738"/>
                  <a:pt x="3002841" y="9291"/>
                  <a:pt x="3009696" y="15056"/>
                </a:cubicBezTo>
                <a:cubicBezTo>
                  <a:pt x="3016550" y="20820"/>
                  <a:pt x="3018239" y="25689"/>
                  <a:pt x="3014762" y="29661"/>
                </a:cubicBezTo>
                <a:cubicBezTo>
                  <a:pt x="3011284" y="33633"/>
                  <a:pt x="3008068" y="37469"/>
                  <a:pt x="3005114" y="41169"/>
                </a:cubicBezTo>
                <a:cubicBezTo>
                  <a:pt x="3036089" y="73363"/>
                  <a:pt x="3057800" y="94794"/>
                  <a:pt x="3070247" y="105463"/>
                </a:cubicBezTo>
                <a:cubicBezTo>
                  <a:pt x="3082694" y="116133"/>
                  <a:pt x="3095514" y="125210"/>
                  <a:pt x="3108708" y="132696"/>
                </a:cubicBezTo>
                <a:cubicBezTo>
                  <a:pt x="3121901" y="140181"/>
                  <a:pt x="3136954" y="147064"/>
                  <a:pt x="3153869" y="153345"/>
                </a:cubicBezTo>
                <a:cubicBezTo>
                  <a:pt x="3170783" y="159626"/>
                  <a:pt x="3172095" y="164308"/>
                  <a:pt x="3157805" y="167392"/>
                </a:cubicBezTo>
                <a:cubicBezTo>
                  <a:pt x="3143515" y="170475"/>
                  <a:pt x="3127841" y="171547"/>
                  <a:pt x="3110784" y="170607"/>
                </a:cubicBezTo>
                <a:cubicBezTo>
                  <a:pt x="3093726" y="169668"/>
                  <a:pt x="3081723" y="164732"/>
                  <a:pt x="3074775" y="155798"/>
                </a:cubicBezTo>
                <a:cubicBezTo>
                  <a:pt x="3067827" y="146864"/>
                  <a:pt x="3058241" y="134316"/>
                  <a:pt x="3046016" y="118155"/>
                </a:cubicBezTo>
                <a:cubicBezTo>
                  <a:pt x="3033791" y="101993"/>
                  <a:pt x="3017210" y="80354"/>
                  <a:pt x="2996273" y="53236"/>
                </a:cubicBezTo>
                <a:cubicBezTo>
                  <a:pt x="2986421" y="73628"/>
                  <a:pt x="2975835" y="91747"/>
                  <a:pt x="2964513" y="107593"/>
                </a:cubicBezTo>
                <a:cubicBezTo>
                  <a:pt x="2953191" y="123439"/>
                  <a:pt x="2939310" y="140038"/>
                  <a:pt x="2922869" y="157389"/>
                </a:cubicBezTo>
                <a:cubicBezTo>
                  <a:pt x="2906428" y="174741"/>
                  <a:pt x="2887205" y="188490"/>
                  <a:pt x="2865200" y="198635"/>
                </a:cubicBezTo>
                <a:cubicBezTo>
                  <a:pt x="2843195" y="208781"/>
                  <a:pt x="2840624" y="206175"/>
                  <a:pt x="2857489" y="190816"/>
                </a:cubicBezTo>
                <a:cubicBezTo>
                  <a:pt x="2874353" y="175458"/>
                  <a:pt x="2890421" y="159017"/>
                  <a:pt x="2905693" y="141493"/>
                </a:cubicBezTo>
                <a:cubicBezTo>
                  <a:pt x="2920965" y="123969"/>
                  <a:pt x="2933918" y="107012"/>
                  <a:pt x="2944552" y="90621"/>
                </a:cubicBezTo>
                <a:cubicBezTo>
                  <a:pt x="2955185" y="74230"/>
                  <a:pt x="2963187" y="58750"/>
                  <a:pt x="2968557" y="44181"/>
                </a:cubicBezTo>
                <a:cubicBezTo>
                  <a:pt x="2973927" y="29611"/>
                  <a:pt x="2975487" y="18002"/>
                  <a:pt x="2973236" y="9355"/>
                </a:cubicBezTo>
                <a:cubicBezTo>
                  <a:pt x="2971547" y="2870"/>
                  <a:pt x="2973263" y="-244"/>
                  <a:pt x="2978382" y="15"/>
                </a:cubicBezTo>
                <a:close/>
                <a:moveTo>
                  <a:pt x="1197207" y="15"/>
                </a:moveTo>
                <a:cubicBezTo>
                  <a:pt x="1198914" y="101"/>
                  <a:pt x="1200998" y="561"/>
                  <a:pt x="1203461" y="1397"/>
                </a:cubicBezTo>
                <a:cubicBezTo>
                  <a:pt x="1213313" y="4738"/>
                  <a:pt x="1221666" y="9291"/>
                  <a:pt x="1228521" y="15056"/>
                </a:cubicBezTo>
                <a:cubicBezTo>
                  <a:pt x="1235375" y="20820"/>
                  <a:pt x="1237064" y="25689"/>
                  <a:pt x="1233586" y="29661"/>
                </a:cubicBezTo>
                <a:cubicBezTo>
                  <a:pt x="1230109" y="33633"/>
                  <a:pt x="1226893" y="37469"/>
                  <a:pt x="1223939" y="41169"/>
                </a:cubicBezTo>
                <a:cubicBezTo>
                  <a:pt x="1254914" y="73363"/>
                  <a:pt x="1276625" y="94794"/>
                  <a:pt x="1289072" y="105463"/>
                </a:cubicBezTo>
                <a:cubicBezTo>
                  <a:pt x="1301520" y="116133"/>
                  <a:pt x="1314340" y="125210"/>
                  <a:pt x="1327533" y="132696"/>
                </a:cubicBezTo>
                <a:cubicBezTo>
                  <a:pt x="1340726" y="140181"/>
                  <a:pt x="1355779" y="147064"/>
                  <a:pt x="1372694" y="153345"/>
                </a:cubicBezTo>
                <a:cubicBezTo>
                  <a:pt x="1389608" y="159626"/>
                  <a:pt x="1390920" y="164308"/>
                  <a:pt x="1376630" y="167392"/>
                </a:cubicBezTo>
                <a:cubicBezTo>
                  <a:pt x="1362340" y="170475"/>
                  <a:pt x="1346666" y="171547"/>
                  <a:pt x="1329608" y="170607"/>
                </a:cubicBezTo>
                <a:cubicBezTo>
                  <a:pt x="1312551" y="169668"/>
                  <a:pt x="1300548" y="164732"/>
                  <a:pt x="1293600" y="155798"/>
                </a:cubicBezTo>
                <a:cubicBezTo>
                  <a:pt x="1286652" y="146864"/>
                  <a:pt x="1277066" y="134316"/>
                  <a:pt x="1264841" y="118155"/>
                </a:cubicBezTo>
                <a:cubicBezTo>
                  <a:pt x="1252616" y="101993"/>
                  <a:pt x="1236035" y="80354"/>
                  <a:pt x="1215098" y="53236"/>
                </a:cubicBezTo>
                <a:cubicBezTo>
                  <a:pt x="1205247" y="73628"/>
                  <a:pt x="1194660" y="91747"/>
                  <a:pt x="1183338" y="107593"/>
                </a:cubicBezTo>
                <a:cubicBezTo>
                  <a:pt x="1172017" y="123439"/>
                  <a:pt x="1158135" y="140038"/>
                  <a:pt x="1141694" y="157389"/>
                </a:cubicBezTo>
                <a:cubicBezTo>
                  <a:pt x="1125253" y="174741"/>
                  <a:pt x="1106030" y="188490"/>
                  <a:pt x="1084025" y="198635"/>
                </a:cubicBezTo>
                <a:cubicBezTo>
                  <a:pt x="1062020" y="208781"/>
                  <a:pt x="1059450" y="206175"/>
                  <a:pt x="1076314" y="190816"/>
                </a:cubicBezTo>
                <a:cubicBezTo>
                  <a:pt x="1093178" y="175458"/>
                  <a:pt x="1109246" y="159017"/>
                  <a:pt x="1124518" y="141493"/>
                </a:cubicBezTo>
                <a:cubicBezTo>
                  <a:pt x="1139791" y="123969"/>
                  <a:pt x="1152743" y="107012"/>
                  <a:pt x="1163377" y="90621"/>
                </a:cubicBezTo>
                <a:cubicBezTo>
                  <a:pt x="1174010" y="74230"/>
                  <a:pt x="1182012" y="58750"/>
                  <a:pt x="1187382" y="44181"/>
                </a:cubicBezTo>
                <a:cubicBezTo>
                  <a:pt x="1192753" y="29611"/>
                  <a:pt x="1194312" y="18002"/>
                  <a:pt x="1192061" y="9355"/>
                </a:cubicBezTo>
                <a:cubicBezTo>
                  <a:pt x="1190372" y="2870"/>
                  <a:pt x="1192088" y="-244"/>
                  <a:pt x="119720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" grpId="0" bldLvl="0" animBg="1"/>
      <p:bldP spid="4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8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08909" y="4692650"/>
            <a:ext cx="8010721" cy="985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818130" y="4718687"/>
            <a:ext cx="7901500" cy="13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比较两个图形面积的大小，用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正方形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的面积作单位最合适。正方形能铺满整个长方形而没有空隙。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23643" y="1526738"/>
            <a:ext cx="8010722" cy="331813"/>
          </a:xfrm>
          <a:custGeom>
            <a:avLst/>
            <a:gdLst/>
            <a:ahLst/>
            <a:cxnLst/>
            <a:rect l="l" t="t" r="r" b="b"/>
            <a:pathLst>
              <a:path w="8010722" h="331813">
                <a:moveTo>
                  <a:pt x="7917393" y="246507"/>
                </a:moveTo>
                <a:lnTo>
                  <a:pt x="7963446" y="246507"/>
                </a:lnTo>
                <a:lnTo>
                  <a:pt x="7963446" y="292539"/>
                </a:lnTo>
                <a:lnTo>
                  <a:pt x="7917393" y="292539"/>
                </a:lnTo>
                <a:close/>
                <a:moveTo>
                  <a:pt x="6488643" y="246507"/>
                </a:moveTo>
                <a:lnTo>
                  <a:pt x="6534697" y="246507"/>
                </a:lnTo>
                <a:lnTo>
                  <a:pt x="6534697" y="292539"/>
                </a:lnTo>
                <a:lnTo>
                  <a:pt x="6488643" y="292539"/>
                </a:lnTo>
                <a:close/>
                <a:moveTo>
                  <a:pt x="1494815" y="239427"/>
                </a:moveTo>
                <a:cubicBezTo>
                  <a:pt x="1499548" y="239433"/>
                  <a:pt x="1504287" y="240685"/>
                  <a:pt x="1509033" y="243184"/>
                </a:cubicBezTo>
                <a:cubicBezTo>
                  <a:pt x="1518527" y="248181"/>
                  <a:pt x="1523273" y="256072"/>
                  <a:pt x="1523273" y="266856"/>
                </a:cubicBezTo>
                <a:cubicBezTo>
                  <a:pt x="1523273" y="277640"/>
                  <a:pt x="1517778" y="285290"/>
                  <a:pt x="1506786" y="289807"/>
                </a:cubicBezTo>
                <a:cubicBezTo>
                  <a:pt x="1495794" y="294324"/>
                  <a:pt x="1486093" y="293776"/>
                  <a:pt x="1477682" y="288162"/>
                </a:cubicBezTo>
                <a:cubicBezTo>
                  <a:pt x="1469272" y="282548"/>
                  <a:pt x="1465303" y="274886"/>
                  <a:pt x="1465776" y="265178"/>
                </a:cubicBezTo>
                <a:cubicBezTo>
                  <a:pt x="1466249" y="255470"/>
                  <a:pt x="1471204" y="248127"/>
                  <a:pt x="1480640" y="243151"/>
                </a:cubicBezTo>
                <a:cubicBezTo>
                  <a:pt x="1485358" y="240663"/>
                  <a:pt x="1490083" y="239422"/>
                  <a:pt x="1494815" y="239427"/>
                </a:cubicBezTo>
                <a:close/>
                <a:moveTo>
                  <a:pt x="1247038" y="233708"/>
                </a:moveTo>
                <a:cubicBezTo>
                  <a:pt x="1240355" y="233336"/>
                  <a:pt x="1216307" y="235264"/>
                  <a:pt x="1174892" y="239495"/>
                </a:cubicBezTo>
                <a:cubicBezTo>
                  <a:pt x="1176656" y="255785"/>
                  <a:pt x="1177918" y="268914"/>
                  <a:pt x="1178678" y="278880"/>
                </a:cubicBezTo>
                <a:cubicBezTo>
                  <a:pt x="1220767" y="275324"/>
                  <a:pt x="1244794" y="273208"/>
                  <a:pt x="1250759" y="272534"/>
                </a:cubicBezTo>
                <a:cubicBezTo>
                  <a:pt x="1254072" y="256000"/>
                  <a:pt x="1255950" y="245489"/>
                  <a:pt x="1256395" y="241000"/>
                </a:cubicBezTo>
                <a:cubicBezTo>
                  <a:pt x="1256839" y="236512"/>
                  <a:pt x="1253721" y="234081"/>
                  <a:pt x="1247038" y="233708"/>
                </a:cubicBezTo>
                <a:close/>
                <a:moveTo>
                  <a:pt x="5885046" y="228277"/>
                </a:moveTo>
                <a:cubicBezTo>
                  <a:pt x="5880615" y="227926"/>
                  <a:pt x="5872831" y="228424"/>
                  <a:pt x="5861696" y="229772"/>
                </a:cubicBezTo>
                <a:cubicBezTo>
                  <a:pt x="5850561" y="231120"/>
                  <a:pt x="5834518" y="232991"/>
                  <a:pt x="5813567" y="235386"/>
                </a:cubicBezTo>
                <a:cubicBezTo>
                  <a:pt x="5815331" y="257126"/>
                  <a:pt x="5816585" y="273424"/>
                  <a:pt x="5817331" y="284279"/>
                </a:cubicBezTo>
                <a:cubicBezTo>
                  <a:pt x="5841337" y="281626"/>
                  <a:pt x="5864453" y="278658"/>
                  <a:pt x="5886680" y="275374"/>
                </a:cubicBezTo>
                <a:cubicBezTo>
                  <a:pt x="5889118" y="262410"/>
                  <a:pt x="5890563" y="251408"/>
                  <a:pt x="5891015" y="242366"/>
                </a:cubicBezTo>
                <a:cubicBezTo>
                  <a:pt x="5891467" y="233325"/>
                  <a:pt x="5889477" y="228628"/>
                  <a:pt x="5885046" y="228277"/>
                </a:cubicBezTo>
                <a:close/>
                <a:moveTo>
                  <a:pt x="2988499" y="208763"/>
                </a:moveTo>
                <a:cubicBezTo>
                  <a:pt x="2990822" y="208633"/>
                  <a:pt x="2993893" y="209154"/>
                  <a:pt x="2997711" y="210327"/>
                </a:cubicBezTo>
                <a:cubicBezTo>
                  <a:pt x="3012983" y="215016"/>
                  <a:pt x="3024032" y="220558"/>
                  <a:pt x="3030858" y="226954"/>
                </a:cubicBezTo>
                <a:cubicBezTo>
                  <a:pt x="3037685" y="233350"/>
                  <a:pt x="3039947" y="241606"/>
                  <a:pt x="3037645" y="251723"/>
                </a:cubicBezTo>
                <a:cubicBezTo>
                  <a:pt x="3035344" y="261840"/>
                  <a:pt x="3028743" y="263084"/>
                  <a:pt x="3017845" y="255455"/>
                </a:cubicBezTo>
                <a:cubicBezTo>
                  <a:pt x="3006946" y="247826"/>
                  <a:pt x="2996922" y="238512"/>
                  <a:pt x="2987774" y="227513"/>
                </a:cubicBezTo>
                <a:cubicBezTo>
                  <a:pt x="2981288" y="215403"/>
                  <a:pt x="2981530" y="209153"/>
                  <a:pt x="2988499" y="208763"/>
                </a:cubicBezTo>
                <a:close/>
                <a:moveTo>
                  <a:pt x="1260568" y="207275"/>
                </a:moveTo>
                <a:cubicBezTo>
                  <a:pt x="1263723" y="207416"/>
                  <a:pt x="1267207" y="208434"/>
                  <a:pt x="1271022" y="210327"/>
                </a:cubicBezTo>
                <a:cubicBezTo>
                  <a:pt x="1278651" y="214112"/>
                  <a:pt x="1286133" y="218709"/>
                  <a:pt x="1293468" y="224115"/>
                </a:cubicBezTo>
                <a:cubicBezTo>
                  <a:pt x="1300803" y="229521"/>
                  <a:pt x="1301179" y="234856"/>
                  <a:pt x="1294597" y="240118"/>
                </a:cubicBezTo>
                <a:cubicBezTo>
                  <a:pt x="1288015" y="245381"/>
                  <a:pt x="1280960" y="256101"/>
                  <a:pt x="1273431" y="272276"/>
                </a:cubicBezTo>
                <a:cubicBezTo>
                  <a:pt x="1280630" y="283677"/>
                  <a:pt x="1282318" y="290126"/>
                  <a:pt x="1278497" y="291625"/>
                </a:cubicBezTo>
                <a:cubicBezTo>
                  <a:pt x="1274675" y="293123"/>
                  <a:pt x="1265020" y="294099"/>
                  <a:pt x="1249533" y="294550"/>
                </a:cubicBezTo>
                <a:cubicBezTo>
                  <a:pt x="1234046" y="295002"/>
                  <a:pt x="1210169" y="296081"/>
                  <a:pt x="1177904" y="297788"/>
                </a:cubicBezTo>
                <a:cubicBezTo>
                  <a:pt x="1170820" y="312286"/>
                  <a:pt x="1164739" y="309471"/>
                  <a:pt x="1159663" y="289345"/>
                </a:cubicBezTo>
                <a:cubicBezTo>
                  <a:pt x="1154586" y="269218"/>
                  <a:pt x="1151149" y="255323"/>
                  <a:pt x="1149349" y="247658"/>
                </a:cubicBezTo>
                <a:cubicBezTo>
                  <a:pt x="1147549" y="239993"/>
                  <a:pt x="1145032" y="232930"/>
                  <a:pt x="1141798" y="226470"/>
                </a:cubicBezTo>
                <a:cubicBezTo>
                  <a:pt x="1138565" y="220010"/>
                  <a:pt x="1141454" y="217719"/>
                  <a:pt x="1150467" y="219598"/>
                </a:cubicBezTo>
                <a:cubicBezTo>
                  <a:pt x="1159480" y="221476"/>
                  <a:pt x="1165392" y="222602"/>
                  <a:pt x="1168203" y="222975"/>
                </a:cubicBezTo>
                <a:cubicBezTo>
                  <a:pt x="1171013" y="223348"/>
                  <a:pt x="1184450" y="221996"/>
                  <a:pt x="1208513" y="218920"/>
                </a:cubicBezTo>
                <a:cubicBezTo>
                  <a:pt x="1232576" y="215844"/>
                  <a:pt x="1247102" y="212696"/>
                  <a:pt x="1252093" y="209477"/>
                </a:cubicBezTo>
                <a:cubicBezTo>
                  <a:pt x="1254588" y="207867"/>
                  <a:pt x="1257413" y="207133"/>
                  <a:pt x="1260568" y="207275"/>
                </a:cubicBezTo>
                <a:close/>
                <a:moveTo>
                  <a:pt x="5897339" y="198711"/>
                </a:moveTo>
                <a:cubicBezTo>
                  <a:pt x="5901695" y="198976"/>
                  <a:pt x="5906750" y="200418"/>
                  <a:pt x="5912504" y="203035"/>
                </a:cubicBezTo>
                <a:cubicBezTo>
                  <a:pt x="5924012" y="208269"/>
                  <a:pt x="5933122" y="214568"/>
                  <a:pt x="5939833" y="221931"/>
                </a:cubicBezTo>
                <a:cubicBezTo>
                  <a:pt x="5946544" y="229295"/>
                  <a:pt x="5945483" y="235730"/>
                  <a:pt x="5936649" y="241237"/>
                </a:cubicBezTo>
                <a:cubicBezTo>
                  <a:pt x="5927815" y="246744"/>
                  <a:pt x="5920087" y="257857"/>
                  <a:pt x="5913461" y="274578"/>
                </a:cubicBezTo>
                <a:cubicBezTo>
                  <a:pt x="5926955" y="290883"/>
                  <a:pt x="5925621" y="299300"/>
                  <a:pt x="5909460" y="299831"/>
                </a:cubicBezTo>
                <a:cubicBezTo>
                  <a:pt x="5893299" y="300362"/>
                  <a:pt x="5863127" y="301932"/>
                  <a:pt x="5818945" y="304542"/>
                </a:cubicBezTo>
                <a:cubicBezTo>
                  <a:pt x="5811761" y="317233"/>
                  <a:pt x="5806149" y="320209"/>
                  <a:pt x="5802113" y="313469"/>
                </a:cubicBezTo>
                <a:cubicBezTo>
                  <a:pt x="5798076" y="306729"/>
                  <a:pt x="5794939" y="297096"/>
                  <a:pt x="5792702" y="284569"/>
                </a:cubicBezTo>
                <a:cubicBezTo>
                  <a:pt x="5790465" y="272043"/>
                  <a:pt x="5788224" y="261066"/>
                  <a:pt x="5785980" y="251637"/>
                </a:cubicBezTo>
                <a:cubicBezTo>
                  <a:pt x="5783736" y="242209"/>
                  <a:pt x="5780097" y="232920"/>
                  <a:pt x="5775064" y="223771"/>
                </a:cubicBezTo>
                <a:cubicBezTo>
                  <a:pt x="5770031" y="214622"/>
                  <a:pt x="5772221" y="210746"/>
                  <a:pt x="5781635" y="212144"/>
                </a:cubicBezTo>
                <a:cubicBezTo>
                  <a:pt x="5791049" y="213542"/>
                  <a:pt x="5797893" y="214665"/>
                  <a:pt x="5802167" y="215511"/>
                </a:cubicBezTo>
                <a:cubicBezTo>
                  <a:pt x="5806440" y="216357"/>
                  <a:pt x="5814653" y="216350"/>
                  <a:pt x="5826807" y="215489"/>
                </a:cubicBezTo>
                <a:cubicBezTo>
                  <a:pt x="5838960" y="214629"/>
                  <a:pt x="5850447" y="213116"/>
                  <a:pt x="5861266" y="210950"/>
                </a:cubicBezTo>
                <a:cubicBezTo>
                  <a:pt x="5872086" y="208785"/>
                  <a:pt x="5880453" y="205616"/>
                  <a:pt x="5886369" y="201443"/>
                </a:cubicBezTo>
                <a:cubicBezTo>
                  <a:pt x="5889326" y="199356"/>
                  <a:pt x="5892983" y="198446"/>
                  <a:pt x="5897339" y="198711"/>
                </a:cubicBezTo>
                <a:close/>
                <a:moveTo>
                  <a:pt x="4522007" y="197859"/>
                </a:moveTo>
                <a:cubicBezTo>
                  <a:pt x="4525018" y="198207"/>
                  <a:pt x="4529239" y="199484"/>
                  <a:pt x="4534669" y="201690"/>
                </a:cubicBezTo>
                <a:cubicBezTo>
                  <a:pt x="4556387" y="210517"/>
                  <a:pt x="4571935" y="220343"/>
                  <a:pt x="4581314" y="231170"/>
                </a:cubicBezTo>
                <a:cubicBezTo>
                  <a:pt x="4590692" y="241997"/>
                  <a:pt x="4594242" y="254258"/>
                  <a:pt x="4591961" y="267953"/>
                </a:cubicBezTo>
                <a:cubicBezTo>
                  <a:pt x="4589681" y="281648"/>
                  <a:pt x="4581482" y="280823"/>
                  <a:pt x="4567364" y="265479"/>
                </a:cubicBezTo>
                <a:cubicBezTo>
                  <a:pt x="4553246" y="250135"/>
                  <a:pt x="4539971" y="234920"/>
                  <a:pt x="4527538" y="219834"/>
                </a:cubicBezTo>
                <a:cubicBezTo>
                  <a:pt x="4514815" y="204142"/>
                  <a:pt x="4512971" y="196818"/>
                  <a:pt x="4522007" y="197859"/>
                </a:cubicBezTo>
                <a:close/>
                <a:moveTo>
                  <a:pt x="4465414" y="197584"/>
                </a:moveTo>
                <a:cubicBezTo>
                  <a:pt x="4466862" y="197660"/>
                  <a:pt x="4468551" y="198125"/>
                  <a:pt x="4470482" y="198980"/>
                </a:cubicBezTo>
                <a:cubicBezTo>
                  <a:pt x="4478204" y="202400"/>
                  <a:pt x="4484847" y="206440"/>
                  <a:pt x="4490411" y="211101"/>
                </a:cubicBezTo>
                <a:cubicBezTo>
                  <a:pt x="4497409" y="217568"/>
                  <a:pt x="4497646" y="222548"/>
                  <a:pt x="4491121" y="226040"/>
                </a:cubicBezTo>
                <a:cubicBezTo>
                  <a:pt x="4484596" y="229532"/>
                  <a:pt x="4473942" y="237322"/>
                  <a:pt x="4459157" y="249411"/>
                </a:cubicBezTo>
                <a:cubicBezTo>
                  <a:pt x="4444372" y="261500"/>
                  <a:pt x="4430734" y="270358"/>
                  <a:pt x="4418244" y="275987"/>
                </a:cubicBezTo>
                <a:cubicBezTo>
                  <a:pt x="4405754" y="281615"/>
                  <a:pt x="4403165" y="280185"/>
                  <a:pt x="4410479" y="271696"/>
                </a:cubicBezTo>
                <a:cubicBezTo>
                  <a:pt x="4417792" y="263206"/>
                  <a:pt x="4427691" y="251831"/>
                  <a:pt x="4440174" y="237569"/>
                </a:cubicBezTo>
                <a:cubicBezTo>
                  <a:pt x="4452657" y="223308"/>
                  <a:pt x="4458899" y="213259"/>
                  <a:pt x="4458899" y="207423"/>
                </a:cubicBezTo>
                <a:cubicBezTo>
                  <a:pt x="4458899" y="200636"/>
                  <a:pt x="4461071" y="197357"/>
                  <a:pt x="4465414" y="197584"/>
                </a:cubicBezTo>
                <a:close/>
                <a:moveTo>
                  <a:pt x="6275196" y="179158"/>
                </a:moveTo>
                <a:cubicBezTo>
                  <a:pt x="6270664" y="180062"/>
                  <a:pt x="6256338" y="182944"/>
                  <a:pt x="6232219" y="187805"/>
                </a:cubicBezTo>
                <a:cubicBezTo>
                  <a:pt x="6233924" y="202992"/>
                  <a:pt x="6235107" y="212650"/>
                  <a:pt x="6235768" y="216780"/>
                </a:cubicBezTo>
                <a:cubicBezTo>
                  <a:pt x="6257894" y="213252"/>
                  <a:pt x="6271174" y="210857"/>
                  <a:pt x="6275605" y="209595"/>
                </a:cubicBezTo>
                <a:cubicBezTo>
                  <a:pt x="6278071" y="199729"/>
                  <a:pt x="6279752" y="191964"/>
                  <a:pt x="6280649" y="186300"/>
                </a:cubicBezTo>
                <a:cubicBezTo>
                  <a:pt x="6281545" y="180635"/>
                  <a:pt x="6279727" y="178255"/>
                  <a:pt x="6275196" y="179158"/>
                </a:cubicBezTo>
                <a:close/>
                <a:moveTo>
                  <a:pt x="5136187" y="177529"/>
                </a:moveTo>
                <a:cubicBezTo>
                  <a:pt x="5139096" y="177848"/>
                  <a:pt x="5143116" y="179481"/>
                  <a:pt x="5148246" y="182428"/>
                </a:cubicBezTo>
                <a:cubicBezTo>
                  <a:pt x="5158506" y="188322"/>
                  <a:pt x="5164820" y="195130"/>
                  <a:pt x="5167186" y="202852"/>
                </a:cubicBezTo>
                <a:cubicBezTo>
                  <a:pt x="5169552" y="210574"/>
                  <a:pt x="5168874" y="218680"/>
                  <a:pt x="5165153" y="227169"/>
                </a:cubicBezTo>
                <a:cubicBezTo>
                  <a:pt x="5161432" y="235659"/>
                  <a:pt x="5156087" y="235737"/>
                  <a:pt x="5149117" y="227406"/>
                </a:cubicBezTo>
                <a:cubicBezTo>
                  <a:pt x="5142148" y="219074"/>
                  <a:pt x="5136742" y="210570"/>
                  <a:pt x="5132899" y="201895"/>
                </a:cubicBezTo>
                <a:cubicBezTo>
                  <a:pt x="5130117" y="192258"/>
                  <a:pt x="5129414" y="185131"/>
                  <a:pt x="5130791" y="180513"/>
                </a:cubicBezTo>
                <a:cubicBezTo>
                  <a:pt x="5131479" y="178205"/>
                  <a:pt x="5133278" y="177210"/>
                  <a:pt x="5136187" y="177529"/>
                </a:cubicBezTo>
                <a:close/>
                <a:moveTo>
                  <a:pt x="3475290" y="173598"/>
                </a:moveTo>
                <a:cubicBezTo>
                  <a:pt x="3479456" y="174021"/>
                  <a:pt x="3485704" y="177595"/>
                  <a:pt x="3494036" y="184321"/>
                </a:cubicBezTo>
                <a:cubicBezTo>
                  <a:pt x="3506268" y="197456"/>
                  <a:pt x="3509455" y="205164"/>
                  <a:pt x="3503597" y="207444"/>
                </a:cubicBezTo>
                <a:cubicBezTo>
                  <a:pt x="3497739" y="209724"/>
                  <a:pt x="3490383" y="218619"/>
                  <a:pt x="3481527" y="234128"/>
                </a:cubicBezTo>
                <a:cubicBezTo>
                  <a:pt x="3472673" y="249637"/>
                  <a:pt x="3460254" y="264694"/>
                  <a:pt x="3444272" y="279299"/>
                </a:cubicBezTo>
                <a:cubicBezTo>
                  <a:pt x="3428290" y="293905"/>
                  <a:pt x="3414957" y="303997"/>
                  <a:pt x="3404273" y="309575"/>
                </a:cubicBezTo>
                <a:cubicBezTo>
                  <a:pt x="3393590" y="315154"/>
                  <a:pt x="3381691" y="319556"/>
                  <a:pt x="3368577" y="322783"/>
                </a:cubicBezTo>
                <a:cubicBezTo>
                  <a:pt x="3355463" y="326009"/>
                  <a:pt x="3356065" y="322578"/>
                  <a:pt x="3370384" y="312490"/>
                </a:cubicBezTo>
                <a:cubicBezTo>
                  <a:pt x="3384702" y="302402"/>
                  <a:pt x="3400509" y="288492"/>
                  <a:pt x="3417803" y="270760"/>
                </a:cubicBezTo>
                <a:cubicBezTo>
                  <a:pt x="3435097" y="253028"/>
                  <a:pt x="3447961" y="235949"/>
                  <a:pt x="3456393" y="219522"/>
                </a:cubicBezTo>
                <a:cubicBezTo>
                  <a:pt x="3464825" y="203096"/>
                  <a:pt x="3469041" y="190516"/>
                  <a:pt x="3469041" y="181782"/>
                </a:cubicBezTo>
                <a:cubicBezTo>
                  <a:pt x="3469041" y="175903"/>
                  <a:pt x="3471124" y="173175"/>
                  <a:pt x="3475290" y="173598"/>
                </a:cubicBezTo>
                <a:close/>
                <a:moveTo>
                  <a:pt x="2996036" y="173410"/>
                </a:moveTo>
                <a:cubicBezTo>
                  <a:pt x="2999236" y="172596"/>
                  <a:pt x="3005010" y="173522"/>
                  <a:pt x="3013360" y="176190"/>
                </a:cubicBezTo>
                <a:cubicBezTo>
                  <a:pt x="3030059" y="181524"/>
                  <a:pt x="3038409" y="190136"/>
                  <a:pt x="3038409" y="202024"/>
                </a:cubicBezTo>
                <a:cubicBezTo>
                  <a:pt x="3038409" y="214672"/>
                  <a:pt x="3030729" y="216644"/>
                  <a:pt x="3015371" y="207939"/>
                </a:cubicBezTo>
                <a:cubicBezTo>
                  <a:pt x="3005132" y="198618"/>
                  <a:pt x="2998062" y="189662"/>
                  <a:pt x="2994162" y="181073"/>
                </a:cubicBezTo>
                <a:cubicBezTo>
                  <a:pt x="2992212" y="176778"/>
                  <a:pt x="2992836" y="174223"/>
                  <a:pt x="2996036" y="173410"/>
                </a:cubicBezTo>
                <a:close/>
                <a:moveTo>
                  <a:pt x="6947595" y="169571"/>
                </a:moveTo>
                <a:cubicBezTo>
                  <a:pt x="6950239" y="169545"/>
                  <a:pt x="6953483" y="169830"/>
                  <a:pt x="6957326" y="170425"/>
                </a:cubicBezTo>
                <a:cubicBezTo>
                  <a:pt x="6972699" y="172805"/>
                  <a:pt x="6983300" y="178448"/>
                  <a:pt x="6989129" y="187354"/>
                </a:cubicBezTo>
                <a:cubicBezTo>
                  <a:pt x="6994959" y="196259"/>
                  <a:pt x="6995877" y="205218"/>
                  <a:pt x="6991883" y="214231"/>
                </a:cubicBezTo>
                <a:cubicBezTo>
                  <a:pt x="6987889" y="223244"/>
                  <a:pt x="6980335" y="223763"/>
                  <a:pt x="6969221" y="215790"/>
                </a:cubicBezTo>
                <a:lnTo>
                  <a:pt x="6951239" y="196388"/>
                </a:lnTo>
                <a:cubicBezTo>
                  <a:pt x="6947554" y="191799"/>
                  <a:pt x="6943803" y="185730"/>
                  <a:pt x="6939989" y="178179"/>
                </a:cubicBezTo>
                <a:cubicBezTo>
                  <a:pt x="6937129" y="172517"/>
                  <a:pt x="6939663" y="169647"/>
                  <a:pt x="6947595" y="169571"/>
                </a:cubicBezTo>
                <a:close/>
                <a:moveTo>
                  <a:pt x="1230034" y="168952"/>
                </a:moveTo>
                <a:cubicBezTo>
                  <a:pt x="1237011" y="166650"/>
                  <a:pt x="1244636" y="169063"/>
                  <a:pt x="1252910" y="176190"/>
                </a:cubicBezTo>
                <a:cubicBezTo>
                  <a:pt x="1261184" y="183317"/>
                  <a:pt x="1259041" y="188293"/>
                  <a:pt x="1246479" y="191118"/>
                </a:cubicBezTo>
                <a:cubicBezTo>
                  <a:pt x="1233917" y="193943"/>
                  <a:pt x="1221448" y="196255"/>
                  <a:pt x="1209072" y="198055"/>
                </a:cubicBezTo>
                <a:cubicBezTo>
                  <a:pt x="1196697" y="199855"/>
                  <a:pt x="1187924" y="199747"/>
                  <a:pt x="1182754" y="197732"/>
                </a:cubicBezTo>
                <a:cubicBezTo>
                  <a:pt x="1177585" y="195718"/>
                  <a:pt x="1173605" y="192398"/>
                  <a:pt x="1170816" y="187773"/>
                </a:cubicBezTo>
                <a:cubicBezTo>
                  <a:pt x="1168027" y="183148"/>
                  <a:pt x="1170780" y="180549"/>
                  <a:pt x="1179076" y="179976"/>
                </a:cubicBezTo>
                <a:cubicBezTo>
                  <a:pt x="1187372" y="179402"/>
                  <a:pt x="1195936" y="178226"/>
                  <a:pt x="1204770" y="176448"/>
                </a:cubicBezTo>
                <a:cubicBezTo>
                  <a:pt x="1214636" y="173752"/>
                  <a:pt x="1223058" y="171253"/>
                  <a:pt x="1230034" y="168952"/>
                </a:cubicBezTo>
                <a:close/>
                <a:moveTo>
                  <a:pt x="5578013" y="156780"/>
                </a:moveTo>
                <a:cubicBezTo>
                  <a:pt x="5582414" y="156211"/>
                  <a:pt x="5587993" y="158508"/>
                  <a:pt x="5594753" y="163671"/>
                </a:cubicBezTo>
                <a:cubicBezTo>
                  <a:pt x="5603766" y="170554"/>
                  <a:pt x="5606545" y="175742"/>
                  <a:pt x="5603088" y="179233"/>
                </a:cubicBezTo>
                <a:cubicBezTo>
                  <a:pt x="5599632" y="182725"/>
                  <a:pt x="5596893" y="186289"/>
                  <a:pt x="5594871" y="189924"/>
                </a:cubicBezTo>
                <a:cubicBezTo>
                  <a:pt x="5592850" y="193559"/>
                  <a:pt x="5590512" y="200672"/>
                  <a:pt x="5587859" y="211262"/>
                </a:cubicBezTo>
                <a:cubicBezTo>
                  <a:pt x="5585206" y="221853"/>
                  <a:pt x="5582561" y="230812"/>
                  <a:pt x="5579922" y="238139"/>
                </a:cubicBezTo>
                <a:cubicBezTo>
                  <a:pt x="5590017" y="248852"/>
                  <a:pt x="5602669" y="257904"/>
                  <a:pt x="5617877" y="265296"/>
                </a:cubicBezTo>
                <a:cubicBezTo>
                  <a:pt x="5633085" y="272689"/>
                  <a:pt x="5647210" y="277485"/>
                  <a:pt x="5660252" y="279687"/>
                </a:cubicBezTo>
                <a:cubicBezTo>
                  <a:pt x="5673295" y="281888"/>
                  <a:pt x="5677339" y="285240"/>
                  <a:pt x="5672384" y="289743"/>
                </a:cubicBezTo>
                <a:cubicBezTo>
                  <a:pt x="5667429" y="294246"/>
                  <a:pt x="5655025" y="297185"/>
                  <a:pt x="5635171" y="298562"/>
                </a:cubicBezTo>
                <a:cubicBezTo>
                  <a:pt x="5615317" y="299939"/>
                  <a:pt x="5601959" y="297705"/>
                  <a:pt x="5595097" y="291861"/>
                </a:cubicBezTo>
                <a:cubicBezTo>
                  <a:pt x="5588235" y="286018"/>
                  <a:pt x="5577764" y="274994"/>
                  <a:pt x="5563682" y="258789"/>
                </a:cubicBezTo>
                <a:cubicBezTo>
                  <a:pt x="5558046" y="266461"/>
                  <a:pt x="5550965" y="272194"/>
                  <a:pt x="5542440" y="275987"/>
                </a:cubicBezTo>
                <a:cubicBezTo>
                  <a:pt x="5533915" y="279780"/>
                  <a:pt x="5524730" y="282135"/>
                  <a:pt x="5514885" y="283053"/>
                </a:cubicBezTo>
                <a:cubicBezTo>
                  <a:pt x="5505041" y="283971"/>
                  <a:pt x="5503983" y="281587"/>
                  <a:pt x="5511713" y="275901"/>
                </a:cubicBezTo>
                <a:cubicBezTo>
                  <a:pt x="5519442" y="270215"/>
                  <a:pt x="5526494" y="265038"/>
                  <a:pt x="5532868" y="260370"/>
                </a:cubicBezTo>
                <a:cubicBezTo>
                  <a:pt x="5539242" y="255703"/>
                  <a:pt x="5544975" y="249074"/>
                  <a:pt x="5550065" y="240484"/>
                </a:cubicBezTo>
                <a:cubicBezTo>
                  <a:pt x="5545190" y="234504"/>
                  <a:pt x="5539683" y="227341"/>
                  <a:pt x="5533546" y="218995"/>
                </a:cubicBezTo>
                <a:cubicBezTo>
                  <a:pt x="5527408" y="210649"/>
                  <a:pt x="5521880" y="204150"/>
                  <a:pt x="5516961" y="199496"/>
                </a:cubicBezTo>
                <a:cubicBezTo>
                  <a:pt x="5512042" y="194843"/>
                  <a:pt x="5514107" y="192516"/>
                  <a:pt x="5523156" y="192516"/>
                </a:cubicBezTo>
                <a:cubicBezTo>
                  <a:pt x="5531889" y="192516"/>
                  <a:pt x="5538794" y="195563"/>
                  <a:pt x="5543871" y="201658"/>
                </a:cubicBezTo>
                <a:lnTo>
                  <a:pt x="5559100" y="223534"/>
                </a:lnTo>
                <a:cubicBezTo>
                  <a:pt x="5562097" y="211589"/>
                  <a:pt x="5564040" y="201880"/>
                  <a:pt x="5564929" y="194409"/>
                </a:cubicBezTo>
                <a:cubicBezTo>
                  <a:pt x="5565818" y="186938"/>
                  <a:pt x="5565840" y="183202"/>
                  <a:pt x="5564994" y="183202"/>
                </a:cubicBezTo>
                <a:cubicBezTo>
                  <a:pt x="5561997" y="183202"/>
                  <a:pt x="5556221" y="184776"/>
                  <a:pt x="5547667" y="187924"/>
                </a:cubicBezTo>
                <a:cubicBezTo>
                  <a:pt x="5539113" y="191071"/>
                  <a:pt x="5532743" y="192645"/>
                  <a:pt x="5528555" y="192645"/>
                </a:cubicBezTo>
                <a:cubicBezTo>
                  <a:pt x="5524898" y="192645"/>
                  <a:pt x="5520370" y="189802"/>
                  <a:pt x="5514971" y="184116"/>
                </a:cubicBezTo>
                <a:cubicBezTo>
                  <a:pt x="5509572" y="178430"/>
                  <a:pt x="5510759" y="175279"/>
                  <a:pt x="5518531" y="174663"/>
                </a:cubicBezTo>
                <a:cubicBezTo>
                  <a:pt x="5526304" y="174046"/>
                  <a:pt x="5536288" y="171992"/>
                  <a:pt x="5548484" y="168500"/>
                </a:cubicBezTo>
                <a:cubicBezTo>
                  <a:pt x="5560681" y="165008"/>
                  <a:pt x="5569188" y="161609"/>
                  <a:pt x="5574006" y="158304"/>
                </a:cubicBezTo>
                <a:cubicBezTo>
                  <a:pt x="5575211" y="157478"/>
                  <a:pt x="5576546" y="156970"/>
                  <a:pt x="5578013" y="156780"/>
                </a:cubicBezTo>
                <a:close/>
                <a:moveTo>
                  <a:pt x="5477146" y="154852"/>
                </a:moveTo>
                <a:cubicBezTo>
                  <a:pt x="5463695" y="157490"/>
                  <a:pt x="5450265" y="159376"/>
                  <a:pt x="5436857" y="160509"/>
                </a:cubicBezTo>
                <a:cubicBezTo>
                  <a:pt x="5445848" y="164323"/>
                  <a:pt x="5449895" y="167794"/>
                  <a:pt x="5448999" y="170920"/>
                </a:cubicBezTo>
                <a:cubicBezTo>
                  <a:pt x="5448103" y="174046"/>
                  <a:pt x="5447655" y="177186"/>
                  <a:pt x="5447655" y="180341"/>
                </a:cubicBezTo>
                <a:cubicBezTo>
                  <a:pt x="5451082" y="178706"/>
                  <a:pt x="5455463" y="176724"/>
                  <a:pt x="5460798" y="174394"/>
                </a:cubicBezTo>
                <a:cubicBezTo>
                  <a:pt x="5466132" y="172063"/>
                  <a:pt x="5471348" y="173652"/>
                  <a:pt x="5476446" y="179158"/>
                </a:cubicBezTo>
                <a:cubicBezTo>
                  <a:pt x="5481544" y="184665"/>
                  <a:pt x="5480397" y="189189"/>
                  <a:pt x="5473004" y="192731"/>
                </a:cubicBezTo>
                <a:cubicBezTo>
                  <a:pt x="5465613" y="196273"/>
                  <a:pt x="5457162" y="198044"/>
                  <a:pt x="5447655" y="198044"/>
                </a:cubicBezTo>
                <a:lnTo>
                  <a:pt x="5447655" y="211381"/>
                </a:lnTo>
                <a:lnTo>
                  <a:pt x="5458367" y="207530"/>
                </a:lnTo>
                <a:cubicBezTo>
                  <a:pt x="5465279" y="204705"/>
                  <a:pt x="5471069" y="205505"/>
                  <a:pt x="5475736" y="209929"/>
                </a:cubicBezTo>
                <a:cubicBezTo>
                  <a:pt x="5480404" y="214353"/>
                  <a:pt x="5479311" y="218655"/>
                  <a:pt x="5472456" y="222835"/>
                </a:cubicBezTo>
                <a:cubicBezTo>
                  <a:pt x="5465601" y="227015"/>
                  <a:pt x="5457335" y="229105"/>
                  <a:pt x="5447655" y="229105"/>
                </a:cubicBezTo>
                <a:lnTo>
                  <a:pt x="5447655" y="253240"/>
                </a:lnTo>
                <a:cubicBezTo>
                  <a:pt x="5454667" y="251591"/>
                  <a:pt x="5465408" y="247955"/>
                  <a:pt x="5479877" y="242334"/>
                </a:cubicBezTo>
                <a:lnTo>
                  <a:pt x="5479877" y="183116"/>
                </a:lnTo>
                <a:cubicBezTo>
                  <a:pt x="5479877" y="170138"/>
                  <a:pt x="5478967" y="160717"/>
                  <a:pt x="5477146" y="154852"/>
                </a:cubicBezTo>
                <a:close/>
                <a:moveTo>
                  <a:pt x="4031381" y="150808"/>
                </a:moveTo>
                <a:cubicBezTo>
                  <a:pt x="4024641" y="151668"/>
                  <a:pt x="4012832" y="153281"/>
                  <a:pt x="3995954" y="155647"/>
                </a:cubicBezTo>
                <a:cubicBezTo>
                  <a:pt x="3998592" y="178950"/>
                  <a:pt x="4000367" y="198327"/>
                  <a:pt x="4001277" y="213779"/>
                </a:cubicBezTo>
                <a:cubicBezTo>
                  <a:pt x="4002188" y="229231"/>
                  <a:pt x="4003030" y="242391"/>
                  <a:pt x="4003805" y="253261"/>
                </a:cubicBezTo>
                <a:cubicBezTo>
                  <a:pt x="4010287" y="253261"/>
                  <a:pt x="4022462" y="252480"/>
                  <a:pt x="4040329" y="250917"/>
                </a:cubicBezTo>
                <a:cubicBezTo>
                  <a:pt x="4040329" y="208900"/>
                  <a:pt x="4039447" y="182822"/>
                  <a:pt x="4037684" y="172684"/>
                </a:cubicBezTo>
                <a:cubicBezTo>
                  <a:pt x="4035920" y="162545"/>
                  <a:pt x="4033819" y="155253"/>
                  <a:pt x="4031381" y="150808"/>
                </a:cubicBezTo>
                <a:close/>
                <a:moveTo>
                  <a:pt x="5209288" y="146739"/>
                </a:moveTo>
                <a:cubicBezTo>
                  <a:pt x="5210804" y="146650"/>
                  <a:pt x="5212666" y="146905"/>
                  <a:pt x="5214874" y="147506"/>
                </a:cubicBezTo>
                <a:cubicBezTo>
                  <a:pt x="5223708" y="149908"/>
                  <a:pt x="5232058" y="153808"/>
                  <a:pt x="5239923" y="159207"/>
                </a:cubicBezTo>
                <a:cubicBezTo>
                  <a:pt x="5247789" y="164606"/>
                  <a:pt x="5249086" y="169507"/>
                  <a:pt x="5243816" y="173910"/>
                </a:cubicBezTo>
                <a:cubicBezTo>
                  <a:pt x="5238546" y="178312"/>
                  <a:pt x="5231294" y="188426"/>
                  <a:pt x="5222059" y="204250"/>
                </a:cubicBezTo>
                <a:cubicBezTo>
                  <a:pt x="5212824" y="220074"/>
                  <a:pt x="5203811" y="233249"/>
                  <a:pt x="5195020" y="243775"/>
                </a:cubicBezTo>
                <a:cubicBezTo>
                  <a:pt x="5227974" y="240219"/>
                  <a:pt x="5251983" y="236856"/>
                  <a:pt x="5267047" y="233687"/>
                </a:cubicBezTo>
                <a:cubicBezTo>
                  <a:pt x="5282112" y="230518"/>
                  <a:pt x="5293896" y="233411"/>
                  <a:pt x="5302400" y="242366"/>
                </a:cubicBezTo>
                <a:cubicBezTo>
                  <a:pt x="5310904" y="251322"/>
                  <a:pt x="5313521" y="256972"/>
                  <a:pt x="5310251" y="259316"/>
                </a:cubicBezTo>
                <a:cubicBezTo>
                  <a:pt x="5306981" y="261661"/>
                  <a:pt x="5296441" y="262833"/>
                  <a:pt x="5278631" y="262833"/>
                </a:cubicBezTo>
                <a:cubicBezTo>
                  <a:pt x="5262656" y="262833"/>
                  <a:pt x="5242128" y="263955"/>
                  <a:pt x="5217047" y="266200"/>
                </a:cubicBezTo>
                <a:cubicBezTo>
                  <a:pt x="5191966" y="268444"/>
                  <a:pt x="5168993" y="271821"/>
                  <a:pt x="5148128" y="276331"/>
                </a:cubicBezTo>
                <a:cubicBezTo>
                  <a:pt x="5127263" y="280841"/>
                  <a:pt x="5112872" y="282616"/>
                  <a:pt x="5104957" y="281655"/>
                </a:cubicBezTo>
                <a:cubicBezTo>
                  <a:pt x="5097041" y="280694"/>
                  <a:pt x="5090477" y="276905"/>
                  <a:pt x="5085264" y="270287"/>
                </a:cubicBezTo>
                <a:cubicBezTo>
                  <a:pt x="5080051" y="263669"/>
                  <a:pt x="5084088" y="260087"/>
                  <a:pt x="5097374" y="259542"/>
                </a:cubicBezTo>
                <a:cubicBezTo>
                  <a:pt x="5110660" y="258997"/>
                  <a:pt x="5137172" y="254839"/>
                  <a:pt x="5176909" y="247066"/>
                </a:cubicBezTo>
                <a:cubicBezTo>
                  <a:pt x="5182616" y="236455"/>
                  <a:pt x="5189285" y="220928"/>
                  <a:pt x="5196913" y="200486"/>
                </a:cubicBezTo>
                <a:cubicBezTo>
                  <a:pt x="5204542" y="180044"/>
                  <a:pt x="5207235" y="165503"/>
                  <a:pt x="5204990" y="156863"/>
                </a:cubicBezTo>
                <a:cubicBezTo>
                  <a:pt x="5203307" y="150383"/>
                  <a:pt x="5204740" y="147008"/>
                  <a:pt x="5209288" y="146739"/>
                </a:cubicBezTo>
                <a:close/>
                <a:moveTo>
                  <a:pt x="4098106" y="144053"/>
                </a:moveTo>
                <a:cubicBezTo>
                  <a:pt x="4081027" y="145817"/>
                  <a:pt x="4066773" y="147330"/>
                  <a:pt x="4055344" y="148592"/>
                </a:cubicBezTo>
                <a:cubicBezTo>
                  <a:pt x="4057939" y="149553"/>
                  <a:pt x="4059488" y="151019"/>
                  <a:pt x="4059990" y="152991"/>
                </a:cubicBezTo>
                <a:cubicBezTo>
                  <a:pt x="4060492" y="154963"/>
                  <a:pt x="4060743" y="159132"/>
                  <a:pt x="4060743" y="165499"/>
                </a:cubicBezTo>
                <a:cubicBezTo>
                  <a:pt x="4066206" y="165585"/>
                  <a:pt x="4072781" y="164255"/>
                  <a:pt x="4080468" y="161509"/>
                </a:cubicBezTo>
                <a:cubicBezTo>
                  <a:pt x="4088154" y="158763"/>
                  <a:pt x="4094213" y="160806"/>
                  <a:pt x="4098644" y="167639"/>
                </a:cubicBezTo>
                <a:cubicBezTo>
                  <a:pt x="4103075" y="174473"/>
                  <a:pt x="4100175" y="179000"/>
                  <a:pt x="4089943" y="181223"/>
                </a:cubicBezTo>
                <a:cubicBezTo>
                  <a:pt x="4079711" y="183446"/>
                  <a:pt x="4069978" y="184557"/>
                  <a:pt x="4060743" y="184557"/>
                </a:cubicBezTo>
                <a:lnTo>
                  <a:pt x="4060743" y="203293"/>
                </a:lnTo>
                <a:cubicBezTo>
                  <a:pt x="4066163" y="203393"/>
                  <a:pt x="4072261" y="202293"/>
                  <a:pt x="4079037" y="199991"/>
                </a:cubicBezTo>
                <a:cubicBezTo>
                  <a:pt x="4085813" y="197689"/>
                  <a:pt x="4091431" y="199647"/>
                  <a:pt x="4095891" y="205863"/>
                </a:cubicBezTo>
                <a:cubicBezTo>
                  <a:pt x="4100350" y="212080"/>
                  <a:pt x="4098189" y="216608"/>
                  <a:pt x="4089405" y="219447"/>
                </a:cubicBezTo>
                <a:cubicBezTo>
                  <a:pt x="4080622" y="222286"/>
                  <a:pt x="4071068" y="223706"/>
                  <a:pt x="4060743" y="223706"/>
                </a:cubicBezTo>
                <a:lnTo>
                  <a:pt x="4060743" y="247841"/>
                </a:lnTo>
                <a:lnTo>
                  <a:pt x="4097224" y="244270"/>
                </a:lnTo>
                <a:cubicBezTo>
                  <a:pt x="4098888" y="226674"/>
                  <a:pt x="4099945" y="207261"/>
                  <a:pt x="4100397" y="186031"/>
                </a:cubicBezTo>
                <a:cubicBezTo>
                  <a:pt x="4100849" y="164800"/>
                  <a:pt x="4100085" y="150808"/>
                  <a:pt x="4098106" y="144053"/>
                </a:cubicBezTo>
                <a:close/>
                <a:moveTo>
                  <a:pt x="5884163" y="140006"/>
                </a:moveTo>
                <a:cubicBezTo>
                  <a:pt x="5890970" y="139139"/>
                  <a:pt x="5897484" y="141617"/>
                  <a:pt x="5903706" y="147441"/>
                </a:cubicBezTo>
                <a:cubicBezTo>
                  <a:pt x="5912002" y="155206"/>
                  <a:pt x="5912257" y="160849"/>
                  <a:pt x="5904470" y="164370"/>
                </a:cubicBezTo>
                <a:cubicBezTo>
                  <a:pt x="5896683" y="167890"/>
                  <a:pt x="5887745" y="170335"/>
                  <a:pt x="5877657" y="171705"/>
                </a:cubicBezTo>
                <a:cubicBezTo>
                  <a:pt x="5867569" y="173074"/>
                  <a:pt x="5855093" y="174659"/>
                  <a:pt x="5840229" y="176459"/>
                </a:cubicBezTo>
                <a:cubicBezTo>
                  <a:pt x="5825366" y="178258"/>
                  <a:pt x="5813130" y="175688"/>
                  <a:pt x="5803522" y="168747"/>
                </a:cubicBezTo>
                <a:cubicBezTo>
                  <a:pt x="5793913" y="161807"/>
                  <a:pt x="5801930" y="157160"/>
                  <a:pt x="5827570" y="154809"/>
                </a:cubicBezTo>
                <a:cubicBezTo>
                  <a:pt x="5851360" y="150392"/>
                  <a:pt x="5867923" y="146118"/>
                  <a:pt x="5877259" y="141988"/>
                </a:cubicBezTo>
                <a:cubicBezTo>
                  <a:pt x="5879592" y="140956"/>
                  <a:pt x="5881894" y="140295"/>
                  <a:pt x="5884163" y="140006"/>
                </a:cubicBezTo>
                <a:close/>
                <a:moveTo>
                  <a:pt x="1494831" y="138194"/>
                </a:moveTo>
                <a:cubicBezTo>
                  <a:pt x="1499564" y="138200"/>
                  <a:pt x="1504301" y="139450"/>
                  <a:pt x="1509044" y="141945"/>
                </a:cubicBezTo>
                <a:cubicBezTo>
                  <a:pt x="1518530" y="146936"/>
                  <a:pt x="1523273" y="154830"/>
                  <a:pt x="1523273" y="165628"/>
                </a:cubicBezTo>
                <a:cubicBezTo>
                  <a:pt x="1523273" y="176412"/>
                  <a:pt x="1517778" y="184063"/>
                  <a:pt x="1506786" y="188580"/>
                </a:cubicBezTo>
                <a:cubicBezTo>
                  <a:pt x="1495794" y="193097"/>
                  <a:pt x="1486093" y="192548"/>
                  <a:pt x="1477682" y="186934"/>
                </a:cubicBezTo>
                <a:cubicBezTo>
                  <a:pt x="1469272" y="181320"/>
                  <a:pt x="1465303" y="173655"/>
                  <a:pt x="1465776" y="163940"/>
                </a:cubicBezTo>
                <a:cubicBezTo>
                  <a:pt x="1466249" y="154224"/>
                  <a:pt x="1471208" y="146882"/>
                  <a:pt x="1480650" y="141913"/>
                </a:cubicBezTo>
                <a:cubicBezTo>
                  <a:pt x="1485372" y="139429"/>
                  <a:pt x="1490099" y="138189"/>
                  <a:pt x="1494831" y="138194"/>
                </a:cubicBezTo>
                <a:close/>
                <a:moveTo>
                  <a:pt x="4169133" y="136213"/>
                </a:moveTo>
                <a:cubicBezTo>
                  <a:pt x="4165017" y="135145"/>
                  <a:pt x="4149580" y="136496"/>
                  <a:pt x="4122822" y="140268"/>
                </a:cubicBezTo>
                <a:cubicBezTo>
                  <a:pt x="4131827" y="147208"/>
                  <a:pt x="4134950" y="153159"/>
                  <a:pt x="4132189" y="158121"/>
                </a:cubicBezTo>
                <a:cubicBezTo>
                  <a:pt x="4129429" y="163083"/>
                  <a:pt x="4127159" y="172017"/>
                  <a:pt x="4125381" y="184923"/>
                </a:cubicBezTo>
                <a:cubicBezTo>
                  <a:pt x="4123603" y="197829"/>
                  <a:pt x="4121854" y="216550"/>
                  <a:pt x="4120133" y="241086"/>
                </a:cubicBezTo>
                <a:cubicBezTo>
                  <a:pt x="4133813" y="239280"/>
                  <a:pt x="4143582" y="239398"/>
                  <a:pt x="4149441" y="241441"/>
                </a:cubicBezTo>
                <a:cubicBezTo>
                  <a:pt x="4155299" y="243485"/>
                  <a:pt x="4158790" y="246410"/>
                  <a:pt x="4159916" y="250218"/>
                </a:cubicBezTo>
                <a:cubicBezTo>
                  <a:pt x="4161042" y="254025"/>
                  <a:pt x="4163214" y="248730"/>
                  <a:pt x="4166434" y="234332"/>
                </a:cubicBezTo>
                <a:cubicBezTo>
                  <a:pt x="4169653" y="219935"/>
                  <a:pt x="4171937" y="205060"/>
                  <a:pt x="4173285" y="189709"/>
                </a:cubicBezTo>
                <a:cubicBezTo>
                  <a:pt x="4174633" y="174358"/>
                  <a:pt x="4175307" y="161362"/>
                  <a:pt x="4175307" y="150722"/>
                </a:cubicBezTo>
                <a:cubicBezTo>
                  <a:pt x="4175307" y="142117"/>
                  <a:pt x="4173249" y="137281"/>
                  <a:pt x="4169133" y="136213"/>
                </a:cubicBezTo>
                <a:close/>
                <a:moveTo>
                  <a:pt x="133479" y="133169"/>
                </a:moveTo>
                <a:cubicBezTo>
                  <a:pt x="141566" y="134116"/>
                  <a:pt x="149468" y="136227"/>
                  <a:pt x="157183" y="139504"/>
                </a:cubicBezTo>
                <a:cubicBezTo>
                  <a:pt x="164898" y="142781"/>
                  <a:pt x="167407" y="146807"/>
                  <a:pt x="164711" y="151582"/>
                </a:cubicBezTo>
                <a:cubicBezTo>
                  <a:pt x="162015" y="156357"/>
                  <a:pt x="160668" y="163248"/>
                  <a:pt x="160668" y="172253"/>
                </a:cubicBezTo>
                <a:cubicBezTo>
                  <a:pt x="163392" y="172354"/>
                  <a:pt x="168838" y="171253"/>
                  <a:pt x="177005" y="168952"/>
                </a:cubicBezTo>
                <a:cubicBezTo>
                  <a:pt x="185171" y="166650"/>
                  <a:pt x="192137" y="169310"/>
                  <a:pt x="197902" y="176932"/>
                </a:cubicBezTo>
                <a:cubicBezTo>
                  <a:pt x="203667" y="184554"/>
                  <a:pt x="202415" y="189523"/>
                  <a:pt x="194148" y="191839"/>
                </a:cubicBezTo>
                <a:cubicBezTo>
                  <a:pt x="185881" y="194154"/>
                  <a:pt x="174721" y="196087"/>
                  <a:pt x="160668" y="197636"/>
                </a:cubicBezTo>
                <a:lnTo>
                  <a:pt x="160668" y="216780"/>
                </a:lnTo>
                <a:cubicBezTo>
                  <a:pt x="180701" y="214155"/>
                  <a:pt x="196253" y="211477"/>
                  <a:pt x="207323" y="208746"/>
                </a:cubicBezTo>
                <a:cubicBezTo>
                  <a:pt x="218394" y="206014"/>
                  <a:pt x="228457" y="209032"/>
                  <a:pt x="237513" y="217801"/>
                </a:cubicBezTo>
                <a:cubicBezTo>
                  <a:pt x="246569" y="226571"/>
                  <a:pt x="243127" y="231762"/>
                  <a:pt x="227188" y="233375"/>
                </a:cubicBezTo>
                <a:cubicBezTo>
                  <a:pt x="211249" y="234988"/>
                  <a:pt x="189076" y="236634"/>
                  <a:pt x="160668" y="238312"/>
                </a:cubicBezTo>
                <a:cubicBezTo>
                  <a:pt x="160668" y="255348"/>
                  <a:pt x="159728" y="273757"/>
                  <a:pt x="157850" y="293539"/>
                </a:cubicBezTo>
                <a:cubicBezTo>
                  <a:pt x="155971" y="313322"/>
                  <a:pt x="151694" y="324848"/>
                  <a:pt x="145019" y="328117"/>
                </a:cubicBezTo>
                <a:cubicBezTo>
                  <a:pt x="138343" y="331387"/>
                  <a:pt x="134755" y="321739"/>
                  <a:pt x="134253" y="299175"/>
                </a:cubicBezTo>
                <a:cubicBezTo>
                  <a:pt x="133751" y="276611"/>
                  <a:pt x="133952" y="257298"/>
                  <a:pt x="134855" y="241237"/>
                </a:cubicBezTo>
                <a:cubicBezTo>
                  <a:pt x="108484" y="245711"/>
                  <a:pt x="91204" y="249081"/>
                  <a:pt x="83015" y="251347"/>
                </a:cubicBezTo>
                <a:cubicBezTo>
                  <a:pt x="74827" y="253613"/>
                  <a:pt x="65671" y="250447"/>
                  <a:pt x="55546" y="241850"/>
                </a:cubicBezTo>
                <a:cubicBezTo>
                  <a:pt x="45422" y="233253"/>
                  <a:pt x="48491" y="228955"/>
                  <a:pt x="64753" y="228955"/>
                </a:cubicBezTo>
                <a:cubicBezTo>
                  <a:pt x="78907" y="228955"/>
                  <a:pt x="102274" y="226452"/>
                  <a:pt x="134855" y="221447"/>
                </a:cubicBezTo>
                <a:lnTo>
                  <a:pt x="134855" y="200755"/>
                </a:lnTo>
                <a:cubicBezTo>
                  <a:pt x="131457" y="201558"/>
                  <a:pt x="125494" y="202658"/>
                  <a:pt x="116969" y="204056"/>
                </a:cubicBezTo>
                <a:cubicBezTo>
                  <a:pt x="108444" y="205455"/>
                  <a:pt x="100295" y="202307"/>
                  <a:pt x="92523" y="194613"/>
                </a:cubicBezTo>
                <a:cubicBezTo>
                  <a:pt x="84750" y="186920"/>
                  <a:pt x="87188" y="183073"/>
                  <a:pt x="99836" y="183073"/>
                </a:cubicBezTo>
                <a:cubicBezTo>
                  <a:pt x="109329" y="183073"/>
                  <a:pt x="120551" y="181553"/>
                  <a:pt x="133500" y="178513"/>
                </a:cubicBezTo>
                <a:cubicBezTo>
                  <a:pt x="133500" y="163527"/>
                  <a:pt x="131475" y="151987"/>
                  <a:pt x="127423" y="143892"/>
                </a:cubicBezTo>
                <a:cubicBezTo>
                  <a:pt x="123372" y="135797"/>
                  <a:pt x="125391" y="132223"/>
                  <a:pt x="133479" y="133169"/>
                </a:cubicBezTo>
                <a:close/>
                <a:moveTo>
                  <a:pt x="885303" y="132424"/>
                </a:moveTo>
                <a:cubicBezTo>
                  <a:pt x="883320" y="131860"/>
                  <a:pt x="880506" y="131914"/>
                  <a:pt x="876860" y="132588"/>
                </a:cubicBezTo>
                <a:cubicBezTo>
                  <a:pt x="869568" y="133936"/>
                  <a:pt x="856364" y="136596"/>
                  <a:pt x="837249" y="140569"/>
                </a:cubicBezTo>
                <a:cubicBezTo>
                  <a:pt x="838066" y="149574"/>
                  <a:pt x="839257" y="159232"/>
                  <a:pt x="840819" y="169543"/>
                </a:cubicBezTo>
                <a:cubicBezTo>
                  <a:pt x="858243" y="167851"/>
                  <a:pt x="873716" y="165807"/>
                  <a:pt x="887239" y="163413"/>
                </a:cubicBezTo>
                <a:cubicBezTo>
                  <a:pt x="888888" y="148728"/>
                  <a:pt x="889393" y="139583"/>
                  <a:pt x="888755" y="135976"/>
                </a:cubicBezTo>
                <a:cubicBezTo>
                  <a:pt x="888436" y="134173"/>
                  <a:pt x="887285" y="132989"/>
                  <a:pt x="885303" y="132424"/>
                </a:cubicBezTo>
                <a:close/>
                <a:moveTo>
                  <a:pt x="2711473" y="123812"/>
                </a:moveTo>
                <a:lnTo>
                  <a:pt x="2675185" y="127469"/>
                </a:lnTo>
                <a:cubicBezTo>
                  <a:pt x="2677838" y="151790"/>
                  <a:pt x="2679495" y="166266"/>
                  <a:pt x="2680154" y="170898"/>
                </a:cubicBezTo>
                <a:lnTo>
                  <a:pt x="2711473" y="167414"/>
                </a:lnTo>
                <a:close/>
                <a:moveTo>
                  <a:pt x="2759721" y="114369"/>
                </a:moveTo>
                <a:cubicBezTo>
                  <a:pt x="2755118" y="115273"/>
                  <a:pt x="2747632" y="116828"/>
                  <a:pt x="2737264" y="119037"/>
                </a:cubicBezTo>
                <a:lnTo>
                  <a:pt x="2737264" y="162789"/>
                </a:lnTo>
                <a:cubicBezTo>
                  <a:pt x="2746471" y="161971"/>
                  <a:pt x="2755935" y="160444"/>
                  <a:pt x="2765658" y="158207"/>
                </a:cubicBezTo>
                <a:cubicBezTo>
                  <a:pt x="2768225" y="134689"/>
                  <a:pt x="2769028" y="121278"/>
                  <a:pt x="2768067" y="117972"/>
                </a:cubicBezTo>
                <a:cubicBezTo>
                  <a:pt x="2767106" y="114667"/>
                  <a:pt x="2764324" y="113466"/>
                  <a:pt x="2759721" y="114369"/>
                </a:cubicBezTo>
                <a:close/>
                <a:moveTo>
                  <a:pt x="5617872" y="109572"/>
                </a:moveTo>
                <a:cubicBezTo>
                  <a:pt x="5622407" y="110483"/>
                  <a:pt x="5626750" y="112548"/>
                  <a:pt x="5630902" y="115767"/>
                </a:cubicBezTo>
                <a:cubicBezTo>
                  <a:pt x="5639205" y="122206"/>
                  <a:pt x="5639229" y="126945"/>
                  <a:pt x="5630977" y="129986"/>
                </a:cubicBezTo>
                <a:cubicBezTo>
                  <a:pt x="5622724" y="133026"/>
                  <a:pt x="5612227" y="135456"/>
                  <a:pt x="5599485" y="137278"/>
                </a:cubicBezTo>
                <a:cubicBezTo>
                  <a:pt x="5586744" y="139099"/>
                  <a:pt x="5570690" y="141361"/>
                  <a:pt x="5551324" y="144064"/>
                </a:cubicBezTo>
                <a:cubicBezTo>
                  <a:pt x="5531957" y="146767"/>
                  <a:pt x="5516294" y="148821"/>
                  <a:pt x="5504335" y="150227"/>
                </a:cubicBezTo>
                <a:cubicBezTo>
                  <a:pt x="5507030" y="157885"/>
                  <a:pt x="5507705" y="164667"/>
                  <a:pt x="5506357" y="170576"/>
                </a:cubicBezTo>
                <a:cubicBezTo>
                  <a:pt x="5505008" y="176484"/>
                  <a:pt x="5504335" y="197284"/>
                  <a:pt x="5504335" y="232977"/>
                </a:cubicBezTo>
                <a:cubicBezTo>
                  <a:pt x="5511275" y="229378"/>
                  <a:pt x="5518184" y="228886"/>
                  <a:pt x="5525059" y="231504"/>
                </a:cubicBezTo>
                <a:cubicBezTo>
                  <a:pt x="5531936" y="234121"/>
                  <a:pt x="5525027" y="241359"/>
                  <a:pt x="5504335" y="253218"/>
                </a:cubicBezTo>
                <a:cubicBezTo>
                  <a:pt x="5504335" y="268448"/>
                  <a:pt x="5504553" y="280483"/>
                  <a:pt x="5504990" y="289323"/>
                </a:cubicBezTo>
                <a:cubicBezTo>
                  <a:pt x="5505428" y="298164"/>
                  <a:pt x="5503101" y="308557"/>
                  <a:pt x="5498011" y="320502"/>
                </a:cubicBezTo>
                <a:cubicBezTo>
                  <a:pt x="5492920" y="332448"/>
                  <a:pt x="5488177" y="332175"/>
                  <a:pt x="5483781" y="319685"/>
                </a:cubicBezTo>
                <a:cubicBezTo>
                  <a:pt x="5479386" y="307195"/>
                  <a:pt x="5477637" y="297228"/>
                  <a:pt x="5478533" y="289786"/>
                </a:cubicBezTo>
                <a:cubicBezTo>
                  <a:pt x="5479429" y="282343"/>
                  <a:pt x="5479877" y="272915"/>
                  <a:pt x="5479877" y="261500"/>
                </a:cubicBezTo>
                <a:cubicBezTo>
                  <a:pt x="5465265" y="268670"/>
                  <a:pt x="5452907" y="274008"/>
                  <a:pt x="5442804" y="277514"/>
                </a:cubicBezTo>
                <a:cubicBezTo>
                  <a:pt x="5432702" y="281020"/>
                  <a:pt x="5424248" y="284849"/>
                  <a:pt x="5417443" y="289001"/>
                </a:cubicBezTo>
                <a:cubicBezTo>
                  <a:pt x="5410639" y="293152"/>
                  <a:pt x="5404953" y="294192"/>
                  <a:pt x="5400386" y="292120"/>
                </a:cubicBezTo>
                <a:cubicBezTo>
                  <a:pt x="5395819" y="290047"/>
                  <a:pt x="5391054" y="285147"/>
                  <a:pt x="5386092" y="277417"/>
                </a:cubicBezTo>
                <a:cubicBezTo>
                  <a:pt x="5381130" y="269688"/>
                  <a:pt x="5383461" y="265544"/>
                  <a:pt x="5393083" y="264984"/>
                </a:cubicBezTo>
                <a:cubicBezTo>
                  <a:pt x="5402705" y="264425"/>
                  <a:pt x="5413188" y="262633"/>
                  <a:pt x="5424531" y="259607"/>
                </a:cubicBezTo>
                <a:cubicBezTo>
                  <a:pt x="5424531" y="244779"/>
                  <a:pt x="5423868" y="226287"/>
                  <a:pt x="5422541" y="204132"/>
                </a:cubicBezTo>
                <a:cubicBezTo>
                  <a:pt x="5421215" y="181976"/>
                  <a:pt x="5419347" y="168704"/>
                  <a:pt x="5416938" y="164316"/>
                </a:cubicBezTo>
                <a:cubicBezTo>
                  <a:pt x="5409969" y="165191"/>
                  <a:pt x="5404652" y="166084"/>
                  <a:pt x="5400988" y="166994"/>
                </a:cubicBezTo>
                <a:cubicBezTo>
                  <a:pt x="5397324" y="167905"/>
                  <a:pt x="5391334" y="164739"/>
                  <a:pt x="5383016" y="157497"/>
                </a:cubicBezTo>
                <a:cubicBezTo>
                  <a:pt x="5374699" y="150256"/>
                  <a:pt x="5373272" y="146635"/>
                  <a:pt x="5378736" y="146635"/>
                </a:cubicBezTo>
                <a:cubicBezTo>
                  <a:pt x="5382249" y="146635"/>
                  <a:pt x="5389878" y="145982"/>
                  <a:pt x="5401623" y="144677"/>
                </a:cubicBezTo>
                <a:cubicBezTo>
                  <a:pt x="5413367" y="143372"/>
                  <a:pt x="5432013" y="140895"/>
                  <a:pt x="5457560" y="137245"/>
                </a:cubicBezTo>
                <a:cubicBezTo>
                  <a:pt x="5483107" y="133596"/>
                  <a:pt x="5511390" y="128892"/>
                  <a:pt x="5542408" y="123135"/>
                </a:cubicBezTo>
                <a:cubicBezTo>
                  <a:pt x="5573426" y="117377"/>
                  <a:pt x="5593854" y="113100"/>
                  <a:pt x="5603691" y="110304"/>
                </a:cubicBezTo>
                <a:cubicBezTo>
                  <a:pt x="5608609" y="108906"/>
                  <a:pt x="5613336" y="108662"/>
                  <a:pt x="5617872" y="109572"/>
                </a:cubicBezTo>
                <a:close/>
                <a:moveTo>
                  <a:pt x="5239893" y="104617"/>
                </a:moveTo>
                <a:cubicBezTo>
                  <a:pt x="5245176" y="105171"/>
                  <a:pt x="5249900" y="107027"/>
                  <a:pt x="5254066" y="110185"/>
                </a:cubicBezTo>
                <a:cubicBezTo>
                  <a:pt x="5262398" y="116502"/>
                  <a:pt x="5262028" y="121679"/>
                  <a:pt x="5252958" y="125716"/>
                </a:cubicBezTo>
                <a:cubicBezTo>
                  <a:pt x="5243888" y="129753"/>
                  <a:pt x="5228687" y="134040"/>
                  <a:pt x="5207356" y="138579"/>
                </a:cubicBezTo>
                <a:cubicBezTo>
                  <a:pt x="5186026" y="143118"/>
                  <a:pt x="5169689" y="145842"/>
                  <a:pt x="5158345" y="146753"/>
                </a:cubicBezTo>
                <a:cubicBezTo>
                  <a:pt x="5147002" y="147664"/>
                  <a:pt x="5137882" y="145677"/>
                  <a:pt x="5130984" y="140795"/>
                </a:cubicBezTo>
                <a:cubicBezTo>
                  <a:pt x="5124087" y="135912"/>
                  <a:pt x="5123882" y="132750"/>
                  <a:pt x="5130371" y="131308"/>
                </a:cubicBezTo>
                <a:cubicBezTo>
                  <a:pt x="5136860" y="129867"/>
                  <a:pt x="5151032" y="125963"/>
                  <a:pt x="5172886" y="119596"/>
                </a:cubicBezTo>
                <a:cubicBezTo>
                  <a:pt x="5193077" y="115208"/>
                  <a:pt x="5209572" y="110963"/>
                  <a:pt x="5222370" y="106862"/>
                </a:cubicBezTo>
                <a:cubicBezTo>
                  <a:pt x="5228769" y="104811"/>
                  <a:pt x="5234611" y="104063"/>
                  <a:pt x="5239893" y="104617"/>
                </a:cubicBezTo>
                <a:close/>
                <a:moveTo>
                  <a:pt x="892627" y="104550"/>
                </a:moveTo>
                <a:cubicBezTo>
                  <a:pt x="895714" y="104342"/>
                  <a:pt x="899105" y="104962"/>
                  <a:pt x="902802" y="106410"/>
                </a:cubicBezTo>
                <a:cubicBezTo>
                  <a:pt x="910194" y="109307"/>
                  <a:pt x="916862" y="113448"/>
                  <a:pt x="922806" y="118833"/>
                </a:cubicBezTo>
                <a:cubicBezTo>
                  <a:pt x="928750" y="124217"/>
                  <a:pt x="929134" y="129491"/>
                  <a:pt x="923957" y="134653"/>
                </a:cubicBezTo>
                <a:cubicBezTo>
                  <a:pt x="918780" y="139816"/>
                  <a:pt x="913273" y="149632"/>
                  <a:pt x="907437" y="164101"/>
                </a:cubicBezTo>
                <a:cubicBezTo>
                  <a:pt x="915525" y="176577"/>
                  <a:pt x="914672" y="183105"/>
                  <a:pt x="904877" y="183686"/>
                </a:cubicBezTo>
                <a:cubicBezTo>
                  <a:pt x="895083" y="184267"/>
                  <a:pt x="874089" y="186249"/>
                  <a:pt x="841895" y="189634"/>
                </a:cubicBezTo>
                <a:cubicBezTo>
                  <a:pt x="837679" y="202440"/>
                  <a:pt x="833137" y="204289"/>
                  <a:pt x="828268" y="195183"/>
                </a:cubicBezTo>
                <a:cubicBezTo>
                  <a:pt x="823400" y="186077"/>
                  <a:pt x="819413" y="174870"/>
                  <a:pt x="816308" y="161563"/>
                </a:cubicBezTo>
                <a:cubicBezTo>
                  <a:pt x="813204" y="148255"/>
                  <a:pt x="809590" y="137941"/>
                  <a:pt x="805467" y="130620"/>
                </a:cubicBezTo>
                <a:cubicBezTo>
                  <a:pt x="801345" y="123299"/>
                  <a:pt x="802460" y="119639"/>
                  <a:pt x="808812" y="119639"/>
                </a:cubicBezTo>
                <a:cubicBezTo>
                  <a:pt x="813731" y="119639"/>
                  <a:pt x="818789" y="120084"/>
                  <a:pt x="823988" y="120973"/>
                </a:cubicBezTo>
                <a:cubicBezTo>
                  <a:pt x="829186" y="121862"/>
                  <a:pt x="839296" y="120797"/>
                  <a:pt x="854317" y="117779"/>
                </a:cubicBezTo>
                <a:cubicBezTo>
                  <a:pt x="869339" y="114760"/>
                  <a:pt x="879327" y="111386"/>
                  <a:pt x="884281" y="107658"/>
                </a:cubicBezTo>
                <a:cubicBezTo>
                  <a:pt x="886758" y="105794"/>
                  <a:pt x="889541" y="104758"/>
                  <a:pt x="892627" y="104550"/>
                </a:cubicBezTo>
                <a:close/>
                <a:moveTo>
                  <a:pt x="3468611" y="102990"/>
                </a:moveTo>
                <a:cubicBezTo>
                  <a:pt x="3474304" y="104510"/>
                  <a:pt x="3480900" y="109493"/>
                  <a:pt x="3488400" y="117940"/>
                </a:cubicBezTo>
                <a:cubicBezTo>
                  <a:pt x="3496287" y="127146"/>
                  <a:pt x="3497273" y="133664"/>
                  <a:pt x="3491358" y="137493"/>
                </a:cubicBezTo>
                <a:cubicBezTo>
                  <a:pt x="3485442" y="141322"/>
                  <a:pt x="3478932" y="147678"/>
                  <a:pt x="3471827" y="156562"/>
                </a:cubicBezTo>
                <a:cubicBezTo>
                  <a:pt x="3464721" y="165445"/>
                  <a:pt x="3456762" y="173831"/>
                  <a:pt x="3447950" y="181718"/>
                </a:cubicBezTo>
                <a:cubicBezTo>
                  <a:pt x="3439138" y="189605"/>
                  <a:pt x="3428974" y="195198"/>
                  <a:pt x="3417459" y="198496"/>
                </a:cubicBezTo>
                <a:cubicBezTo>
                  <a:pt x="3405944" y="201794"/>
                  <a:pt x="3404563" y="198711"/>
                  <a:pt x="3413318" y="189247"/>
                </a:cubicBezTo>
                <a:cubicBezTo>
                  <a:pt x="3422073" y="179782"/>
                  <a:pt x="3430642" y="169310"/>
                  <a:pt x="3439023" y="157831"/>
                </a:cubicBezTo>
                <a:cubicBezTo>
                  <a:pt x="3447405" y="146351"/>
                  <a:pt x="3452478" y="137733"/>
                  <a:pt x="3454242" y="131975"/>
                </a:cubicBezTo>
                <a:cubicBezTo>
                  <a:pt x="3456006" y="126218"/>
                  <a:pt x="3457418" y="119567"/>
                  <a:pt x="3458479" y="112025"/>
                </a:cubicBezTo>
                <a:cubicBezTo>
                  <a:pt x="3459541" y="104482"/>
                  <a:pt x="3462918" y="101470"/>
                  <a:pt x="3468611" y="102990"/>
                </a:cubicBezTo>
                <a:close/>
                <a:moveTo>
                  <a:pt x="2988160" y="102216"/>
                </a:moveTo>
                <a:lnTo>
                  <a:pt x="2980374" y="112390"/>
                </a:lnTo>
                <a:cubicBezTo>
                  <a:pt x="2985264" y="112878"/>
                  <a:pt x="2989670" y="114591"/>
                  <a:pt x="2993592" y="117531"/>
                </a:cubicBezTo>
                <a:cubicBezTo>
                  <a:pt x="2997514" y="120471"/>
                  <a:pt x="3001705" y="123411"/>
                  <a:pt x="3006165" y="126350"/>
                </a:cubicBezTo>
                <a:cubicBezTo>
                  <a:pt x="3011428" y="119625"/>
                  <a:pt x="3014941" y="114147"/>
                  <a:pt x="3016705" y="109916"/>
                </a:cubicBezTo>
                <a:cubicBezTo>
                  <a:pt x="3018468" y="105686"/>
                  <a:pt x="3018024" y="103571"/>
                  <a:pt x="3015371" y="103571"/>
                </a:cubicBezTo>
                <a:cubicBezTo>
                  <a:pt x="3011370" y="103571"/>
                  <a:pt x="3006874" y="104245"/>
                  <a:pt x="3001884" y="105593"/>
                </a:cubicBezTo>
                <a:cubicBezTo>
                  <a:pt x="2996894" y="106941"/>
                  <a:pt x="2992319" y="105815"/>
                  <a:pt x="2988160" y="102216"/>
                </a:cubicBezTo>
                <a:close/>
                <a:moveTo>
                  <a:pt x="4527893" y="102036"/>
                </a:moveTo>
                <a:cubicBezTo>
                  <a:pt x="4526014" y="101930"/>
                  <a:pt x="4523465" y="102216"/>
                  <a:pt x="4520246" y="102893"/>
                </a:cubicBezTo>
                <a:cubicBezTo>
                  <a:pt x="4513807" y="104249"/>
                  <a:pt x="4497008" y="107400"/>
                  <a:pt x="4469847" y="112347"/>
                </a:cubicBezTo>
                <a:lnTo>
                  <a:pt x="4477462" y="166854"/>
                </a:lnTo>
                <a:cubicBezTo>
                  <a:pt x="4493753" y="163427"/>
                  <a:pt x="4512309" y="159634"/>
                  <a:pt x="4533131" y="155475"/>
                </a:cubicBezTo>
                <a:lnTo>
                  <a:pt x="4533131" y="119682"/>
                </a:lnTo>
                <a:cubicBezTo>
                  <a:pt x="4533131" y="110691"/>
                  <a:pt x="4532593" y="105306"/>
                  <a:pt x="4531517" y="103528"/>
                </a:cubicBezTo>
                <a:cubicBezTo>
                  <a:pt x="4530980" y="102639"/>
                  <a:pt x="4529772" y="102141"/>
                  <a:pt x="4527893" y="102036"/>
                </a:cubicBezTo>
                <a:close/>
                <a:moveTo>
                  <a:pt x="2190110" y="99968"/>
                </a:moveTo>
                <a:cubicBezTo>
                  <a:pt x="2188633" y="99674"/>
                  <a:pt x="2181980" y="101420"/>
                  <a:pt x="2170149" y="105206"/>
                </a:cubicBezTo>
                <a:cubicBezTo>
                  <a:pt x="2171009" y="124680"/>
                  <a:pt x="2171834" y="141630"/>
                  <a:pt x="2172623" y="156056"/>
                </a:cubicBezTo>
                <a:cubicBezTo>
                  <a:pt x="2173497" y="156214"/>
                  <a:pt x="2179420" y="154335"/>
                  <a:pt x="2190390" y="150420"/>
                </a:cubicBezTo>
                <a:cubicBezTo>
                  <a:pt x="2192096" y="134316"/>
                  <a:pt x="2193172" y="123235"/>
                  <a:pt x="2193617" y="117176"/>
                </a:cubicBezTo>
                <a:cubicBezTo>
                  <a:pt x="2194061" y="111117"/>
                  <a:pt x="2193957" y="106808"/>
                  <a:pt x="2193305" y="104249"/>
                </a:cubicBezTo>
                <a:cubicBezTo>
                  <a:pt x="2192652" y="101689"/>
                  <a:pt x="2191588" y="100262"/>
                  <a:pt x="2190110" y="99968"/>
                </a:cubicBezTo>
                <a:close/>
                <a:moveTo>
                  <a:pt x="1199212" y="94982"/>
                </a:moveTo>
                <a:cubicBezTo>
                  <a:pt x="1200377" y="94846"/>
                  <a:pt x="1201775" y="95021"/>
                  <a:pt x="1203404" y="95505"/>
                </a:cubicBezTo>
                <a:cubicBezTo>
                  <a:pt x="1209922" y="97441"/>
                  <a:pt x="1216249" y="100104"/>
                  <a:pt x="1222387" y="103496"/>
                </a:cubicBezTo>
                <a:cubicBezTo>
                  <a:pt x="1228525" y="106887"/>
                  <a:pt x="1230565" y="109952"/>
                  <a:pt x="1228507" y="112691"/>
                </a:cubicBezTo>
                <a:cubicBezTo>
                  <a:pt x="1226449" y="115430"/>
                  <a:pt x="1224323" y="118506"/>
                  <a:pt x="1222129" y="121919"/>
                </a:cubicBezTo>
                <a:cubicBezTo>
                  <a:pt x="1259829" y="147875"/>
                  <a:pt x="1286502" y="165098"/>
                  <a:pt x="1302147" y="173587"/>
                </a:cubicBezTo>
                <a:cubicBezTo>
                  <a:pt x="1317792" y="182076"/>
                  <a:pt x="1332620" y="188949"/>
                  <a:pt x="1346631" y="194205"/>
                </a:cubicBezTo>
                <a:cubicBezTo>
                  <a:pt x="1360641" y="199460"/>
                  <a:pt x="1374214" y="204766"/>
                  <a:pt x="1387350" y="210122"/>
                </a:cubicBezTo>
                <a:cubicBezTo>
                  <a:pt x="1400485" y="215478"/>
                  <a:pt x="1397865" y="219081"/>
                  <a:pt x="1379488" y="220931"/>
                </a:cubicBezTo>
                <a:cubicBezTo>
                  <a:pt x="1361111" y="222781"/>
                  <a:pt x="1346430" y="223706"/>
                  <a:pt x="1335445" y="223706"/>
                </a:cubicBezTo>
                <a:cubicBezTo>
                  <a:pt x="1324489" y="223706"/>
                  <a:pt x="1314817" y="220207"/>
                  <a:pt x="1306428" y="213209"/>
                </a:cubicBezTo>
                <a:cubicBezTo>
                  <a:pt x="1298039" y="206211"/>
                  <a:pt x="1287226" y="196757"/>
                  <a:pt x="1273990" y="184848"/>
                </a:cubicBezTo>
                <a:cubicBezTo>
                  <a:pt x="1260754" y="172938"/>
                  <a:pt x="1240900" y="155296"/>
                  <a:pt x="1214428" y="131922"/>
                </a:cubicBezTo>
                <a:cubicBezTo>
                  <a:pt x="1207373" y="141558"/>
                  <a:pt x="1198338" y="152568"/>
                  <a:pt x="1187325" y="164951"/>
                </a:cubicBezTo>
                <a:cubicBezTo>
                  <a:pt x="1176312" y="177333"/>
                  <a:pt x="1164650" y="188540"/>
                  <a:pt x="1152339" y="198571"/>
                </a:cubicBezTo>
                <a:cubicBezTo>
                  <a:pt x="1140028" y="208602"/>
                  <a:pt x="1127713" y="217267"/>
                  <a:pt x="1115395" y="224566"/>
                </a:cubicBezTo>
                <a:cubicBezTo>
                  <a:pt x="1103076" y="231866"/>
                  <a:pt x="1090539" y="237146"/>
                  <a:pt x="1077784" y="240409"/>
                </a:cubicBezTo>
                <a:cubicBezTo>
                  <a:pt x="1065028" y="243671"/>
                  <a:pt x="1065146" y="240477"/>
                  <a:pt x="1078139" y="230826"/>
                </a:cubicBezTo>
                <a:cubicBezTo>
                  <a:pt x="1091131" y="221175"/>
                  <a:pt x="1106543" y="208993"/>
                  <a:pt x="1124375" y="194280"/>
                </a:cubicBezTo>
                <a:cubicBezTo>
                  <a:pt x="1142207" y="179567"/>
                  <a:pt x="1158659" y="162932"/>
                  <a:pt x="1173731" y="144376"/>
                </a:cubicBezTo>
                <a:cubicBezTo>
                  <a:pt x="1188802" y="125820"/>
                  <a:pt x="1195886" y="112552"/>
                  <a:pt x="1194983" y="104571"/>
                </a:cubicBezTo>
                <a:cubicBezTo>
                  <a:pt x="1194305" y="98586"/>
                  <a:pt x="1195715" y="95390"/>
                  <a:pt x="1199212" y="94982"/>
                </a:cubicBezTo>
                <a:close/>
                <a:moveTo>
                  <a:pt x="4783915" y="91418"/>
                </a:moveTo>
                <a:cubicBezTo>
                  <a:pt x="4767496" y="93224"/>
                  <a:pt x="4753314" y="94852"/>
                  <a:pt x="4741368" y="96300"/>
                </a:cubicBezTo>
                <a:cubicBezTo>
                  <a:pt x="4744968" y="121969"/>
                  <a:pt x="4747914" y="140533"/>
                  <a:pt x="4750209" y="151991"/>
                </a:cubicBezTo>
                <a:cubicBezTo>
                  <a:pt x="4768263" y="151145"/>
                  <a:pt x="4780108" y="150406"/>
                  <a:pt x="4785744" y="149775"/>
                </a:cubicBezTo>
                <a:lnTo>
                  <a:pt x="4785744" y="133255"/>
                </a:lnTo>
                <a:cubicBezTo>
                  <a:pt x="4775333" y="134159"/>
                  <a:pt x="4766657" y="132603"/>
                  <a:pt x="4759716" y="128587"/>
                </a:cubicBezTo>
                <a:cubicBezTo>
                  <a:pt x="4752776" y="124572"/>
                  <a:pt x="4753163" y="120973"/>
                  <a:pt x="4760878" y="117789"/>
                </a:cubicBezTo>
                <a:cubicBezTo>
                  <a:pt x="4768593" y="114606"/>
                  <a:pt x="4776881" y="112275"/>
                  <a:pt x="4785744" y="110798"/>
                </a:cubicBezTo>
                <a:cubicBezTo>
                  <a:pt x="4785744" y="103628"/>
                  <a:pt x="4785134" y="97168"/>
                  <a:pt x="4783915" y="91418"/>
                </a:cubicBezTo>
                <a:close/>
                <a:moveTo>
                  <a:pt x="4848067" y="84241"/>
                </a:moveTo>
                <a:cubicBezTo>
                  <a:pt x="4845750" y="84082"/>
                  <a:pt x="4842911" y="84226"/>
                  <a:pt x="4839552" y="84674"/>
                </a:cubicBezTo>
                <a:cubicBezTo>
                  <a:pt x="4832833" y="85570"/>
                  <a:pt x="4822605" y="86606"/>
                  <a:pt x="4808867" y="87782"/>
                </a:cubicBezTo>
                <a:cubicBezTo>
                  <a:pt x="4814259" y="89804"/>
                  <a:pt x="4816249" y="93121"/>
                  <a:pt x="4814837" y="97731"/>
                </a:cubicBezTo>
                <a:cubicBezTo>
                  <a:pt x="4813424" y="102341"/>
                  <a:pt x="4812330" y="105134"/>
                  <a:pt x="4811556" y="106109"/>
                </a:cubicBezTo>
                <a:cubicBezTo>
                  <a:pt x="4817292" y="105277"/>
                  <a:pt x="4823226" y="104395"/>
                  <a:pt x="4829356" y="103463"/>
                </a:cubicBezTo>
                <a:cubicBezTo>
                  <a:pt x="4835486" y="102531"/>
                  <a:pt x="4839677" y="104966"/>
                  <a:pt x="4841928" y="110766"/>
                </a:cubicBezTo>
                <a:cubicBezTo>
                  <a:pt x="4844180" y="116567"/>
                  <a:pt x="4840961" y="121080"/>
                  <a:pt x="4832270" y="124307"/>
                </a:cubicBezTo>
                <a:cubicBezTo>
                  <a:pt x="4823580" y="127533"/>
                  <a:pt x="4816675" y="129469"/>
                  <a:pt x="4811556" y="130115"/>
                </a:cubicBezTo>
                <a:lnTo>
                  <a:pt x="4811556" y="145258"/>
                </a:lnTo>
                <a:cubicBezTo>
                  <a:pt x="4824878" y="144369"/>
                  <a:pt x="4834766" y="143924"/>
                  <a:pt x="4841219" y="143924"/>
                </a:cubicBezTo>
                <a:cubicBezTo>
                  <a:pt x="4843886" y="139938"/>
                  <a:pt x="4847231" y="129609"/>
                  <a:pt x="4851253" y="112939"/>
                </a:cubicBezTo>
                <a:cubicBezTo>
                  <a:pt x="4855275" y="96268"/>
                  <a:pt x="4856011" y="87166"/>
                  <a:pt x="4853458" y="85631"/>
                </a:cubicBezTo>
                <a:cubicBezTo>
                  <a:pt x="4852182" y="84864"/>
                  <a:pt x="4850385" y="84401"/>
                  <a:pt x="4848067" y="84241"/>
                </a:cubicBezTo>
                <a:close/>
                <a:moveTo>
                  <a:pt x="1155587" y="81560"/>
                </a:moveTo>
                <a:cubicBezTo>
                  <a:pt x="1157087" y="81397"/>
                  <a:pt x="1158959" y="81561"/>
                  <a:pt x="1161201" y="82050"/>
                </a:cubicBezTo>
                <a:cubicBezTo>
                  <a:pt x="1170171" y="84007"/>
                  <a:pt x="1177169" y="87542"/>
                  <a:pt x="1182195" y="92654"/>
                </a:cubicBezTo>
                <a:cubicBezTo>
                  <a:pt x="1187221" y="97767"/>
                  <a:pt x="1188537" y="104689"/>
                  <a:pt x="1186142" y="113423"/>
                </a:cubicBezTo>
                <a:cubicBezTo>
                  <a:pt x="1183747" y="122156"/>
                  <a:pt x="1177172" y="122980"/>
                  <a:pt x="1166417" y="115896"/>
                </a:cubicBezTo>
                <a:cubicBezTo>
                  <a:pt x="1159778" y="108325"/>
                  <a:pt x="1155006" y="100301"/>
                  <a:pt x="1152102" y="91826"/>
                </a:cubicBezTo>
                <a:cubicBezTo>
                  <a:pt x="1149924" y="85470"/>
                  <a:pt x="1151086" y="82048"/>
                  <a:pt x="1155587" y="81560"/>
                </a:cubicBezTo>
                <a:close/>
                <a:moveTo>
                  <a:pt x="4537842" y="75847"/>
                </a:moveTo>
                <a:cubicBezTo>
                  <a:pt x="4540907" y="75608"/>
                  <a:pt x="4544625" y="76081"/>
                  <a:pt x="4548995" y="77264"/>
                </a:cubicBezTo>
                <a:cubicBezTo>
                  <a:pt x="4557735" y="79630"/>
                  <a:pt x="4565851" y="83262"/>
                  <a:pt x="4573344" y="88159"/>
                </a:cubicBezTo>
                <a:cubicBezTo>
                  <a:pt x="4580837" y="93056"/>
                  <a:pt x="4580708" y="99212"/>
                  <a:pt x="4572957" y="106625"/>
                </a:cubicBezTo>
                <a:cubicBezTo>
                  <a:pt x="4565206" y="114039"/>
                  <a:pt x="4559187" y="129842"/>
                  <a:pt x="4554899" y="154034"/>
                </a:cubicBezTo>
                <a:cubicBezTo>
                  <a:pt x="4566587" y="166281"/>
                  <a:pt x="4565404" y="172404"/>
                  <a:pt x="4551350" y="172404"/>
                </a:cubicBezTo>
                <a:cubicBezTo>
                  <a:pt x="4526197" y="176003"/>
                  <a:pt x="4501439" y="179911"/>
                  <a:pt x="4477075" y="184127"/>
                </a:cubicBezTo>
                <a:cubicBezTo>
                  <a:pt x="4471253" y="197908"/>
                  <a:pt x="4464968" y="193817"/>
                  <a:pt x="4458221" y="171855"/>
                </a:cubicBezTo>
                <a:cubicBezTo>
                  <a:pt x="4451474" y="149893"/>
                  <a:pt x="4447021" y="134220"/>
                  <a:pt x="4444863" y="124834"/>
                </a:cubicBezTo>
                <a:cubicBezTo>
                  <a:pt x="4442705" y="115448"/>
                  <a:pt x="4439554" y="107511"/>
                  <a:pt x="4435409" y="101022"/>
                </a:cubicBezTo>
                <a:cubicBezTo>
                  <a:pt x="4431265" y="94533"/>
                  <a:pt x="4432821" y="91289"/>
                  <a:pt x="4440077" y="91289"/>
                </a:cubicBezTo>
                <a:cubicBezTo>
                  <a:pt x="4444953" y="91289"/>
                  <a:pt x="4450703" y="91959"/>
                  <a:pt x="4457328" y="93300"/>
                </a:cubicBezTo>
                <a:cubicBezTo>
                  <a:pt x="4463954" y="94641"/>
                  <a:pt x="4471955" y="94673"/>
                  <a:pt x="4481334" y="93397"/>
                </a:cubicBezTo>
                <a:cubicBezTo>
                  <a:pt x="4490712" y="92120"/>
                  <a:pt x="4500389" y="90181"/>
                  <a:pt x="4510362" y="87578"/>
                </a:cubicBezTo>
                <a:cubicBezTo>
                  <a:pt x="4520336" y="84975"/>
                  <a:pt x="4527083" y="82014"/>
                  <a:pt x="4530603" y="78694"/>
                </a:cubicBezTo>
                <a:cubicBezTo>
                  <a:pt x="4532364" y="77034"/>
                  <a:pt x="4534776" y="76085"/>
                  <a:pt x="4537842" y="75847"/>
                </a:cubicBezTo>
                <a:close/>
                <a:moveTo>
                  <a:pt x="941932" y="74779"/>
                </a:moveTo>
                <a:cubicBezTo>
                  <a:pt x="928877" y="74177"/>
                  <a:pt x="903103" y="76576"/>
                  <a:pt x="864610" y="81975"/>
                </a:cubicBezTo>
                <a:lnTo>
                  <a:pt x="776504" y="92300"/>
                </a:lnTo>
                <a:cubicBezTo>
                  <a:pt x="780060" y="131133"/>
                  <a:pt x="783573" y="175329"/>
                  <a:pt x="787044" y="224889"/>
                </a:cubicBezTo>
                <a:cubicBezTo>
                  <a:pt x="840533" y="221361"/>
                  <a:pt x="876444" y="218006"/>
                  <a:pt x="894778" y="214822"/>
                </a:cubicBezTo>
                <a:cubicBezTo>
                  <a:pt x="913112" y="211639"/>
                  <a:pt x="925337" y="212969"/>
                  <a:pt x="931453" y="218812"/>
                </a:cubicBezTo>
                <a:cubicBezTo>
                  <a:pt x="937569" y="224656"/>
                  <a:pt x="941818" y="224613"/>
                  <a:pt x="944198" y="218683"/>
                </a:cubicBezTo>
                <a:cubicBezTo>
                  <a:pt x="946578" y="212754"/>
                  <a:pt x="949120" y="200292"/>
                  <a:pt x="951823" y="181298"/>
                </a:cubicBezTo>
                <a:cubicBezTo>
                  <a:pt x="954527" y="162305"/>
                  <a:pt x="956549" y="140938"/>
                  <a:pt x="957889" y="117198"/>
                </a:cubicBezTo>
                <a:cubicBezTo>
                  <a:pt x="959230" y="93458"/>
                  <a:pt x="956850" y="79852"/>
                  <a:pt x="950748" y="76382"/>
                </a:cubicBezTo>
                <a:cubicBezTo>
                  <a:pt x="949223" y="75514"/>
                  <a:pt x="946284" y="74980"/>
                  <a:pt x="941932" y="74779"/>
                </a:cubicBezTo>
                <a:close/>
                <a:moveTo>
                  <a:pt x="3326535" y="73865"/>
                </a:moveTo>
                <a:cubicBezTo>
                  <a:pt x="3309227" y="77465"/>
                  <a:pt x="3297840" y="79314"/>
                  <a:pt x="3292376" y="79415"/>
                </a:cubicBezTo>
                <a:cubicBezTo>
                  <a:pt x="3304968" y="83989"/>
                  <a:pt x="3310800" y="88808"/>
                  <a:pt x="3309875" y="93870"/>
                </a:cubicBezTo>
                <a:cubicBezTo>
                  <a:pt x="3308950" y="98932"/>
                  <a:pt x="3307613" y="112921"/>
                  <a:pt x="3305863" y="135836"/>
                </a:cubicBezTo>
                <a:cubicBezTo>
                  <a:pt x="3308130" y="135836"/>
                  <a:pt x="3317974" y="133850"/>
                  <a:pt x="3335397" y="129878"/>
                </a:cubicBezTo>
                <a:cubicBezTo>
                  <a:pt x="3335397" y="111723"/>
                  <a:pt x="3334752" y="99430"/>
                  <a:pt x="3333461" y="92999"/>
                </a:cubicBezTo>
                <a:cubicBezTo>
                  <a:pt x="3332171" y="86567"/>
                  <a:pt x="3329862" y="80189"/>
                  <a:pt x="3326535" y="73865"/>
                </a:cubicBezTo>
                <a:close/>
                <a:moveTo>
                  <a:pt x="2198336" y="73013"/>
                </a:moveTo>
                <a:cubicBezTo>
                  <a:pt x="2201008" y="72649"/>
                  <a:pt x="2204114" y="72955"/>
                  <a:pt x="2207652" y="73930"/>
                </a:cubicBezTo>
                <a:cubicBezTo>
                  <a:pt x="2214729" y="75880"/>
                  <a:pt x="2221272" y="79522"/>
                  <a:pt x="2227280" y="84857"/>
                </a:cubicBezTo>
                <a:cubicBezTo>
                  <a:pt x="2233289" y="90192"/>
                  <a:pt x="2233325" y="96505"/>
                  <a:pt x="2227388" y="103797"/>
                </a:cubicBezTo>
                <a:cubicBezTo>
                  <a:pt x="2221451" y="111089"/>
                  <a:pt x="2216769" y="124787"/>
                  <a:pt x="2213342" y="144892"/>
                </a:cubicBezTo>
                <a:cubicBezTo>
                  <a:pt x="2220540" y="154873"/>
                  <a:pt x="2220444" y="161043"/>
                  <a:pt x="2213051" y="163402"/>
                </a:cubicBezTo>
                <a:cubicBezTo>
                  <a:pt x="2205659" y="165761"/>
                  <a:pt x="2192620" y="168969"/>
                  <a:pt x="2173935" y="173028"/>
                </a:cubicBezTo>
                <a:cubicBezTo>
                  <a:pt x="2173045" y="185289"/>
                  <a:pt x="2170289" y="192075"/>
                  <a:pt x="2165664" y="193387"/>
                </a:cubicBezTo>
                <a:cubicBezTo>
                  <a:pt x="2161039" y="194699"/>
                  <a:pt x="2157927" y="191107"/>
                  <a:pt x="2156328" y="182611"/>
                </a:cubicBezTo>
                <a:cubicBezTo>
                  <a:pt x="2154730" y="174114"/>
                  <a:pt x="2152575" y="159699"/>
                  <a:pt x="2149864" y="139364"/>
                </a:cubicBezTo>
                <a:cubicBezTo>
                  <a:pt x="2147155" y="119030"/>
                  <a:pt x="2143759" y="104578"/>
                  <a:pt x="2139679" y="96010"/>
                </a:cubicBezTo>
                <a:cubicBezTo>
                  <a:pt x="2135600" y="87442"/>
                  <a:pt x="2136969" y="83638"/>
                  <a:pt x="2143788" y="84599"/>
                </a:cubicBezTo>
                <a:cubicBezTo>
                  <a:pt x="2150607" y="85560"/>
                  <a:pt x="2155221" y="86459"/>
                  <a:pt x="2157630" y="87298"/>
                </a:cubicBezTo>
                <a:cubicBezTo>
                  <a:pt x="2160039" y="88137"/>
                  <a:pt x="2163753" y="88162"/>
                  <a:pt x="2168772" y="87374"/>
                </a:cubicBezTo>
                <a:cubicBezTo>
                  <a:pt x="2173791" y="86585"/>
                  <a:pt x="2177950" y="85362"/>
                  <a:pt x="2181248" y="83706"/>
                </a:cubicBezTo>
                <a:cubicBezTo>
                  <a:pt x="2184546" y="82050"/>
                  <a:pt x="2188002" y="79519"/>
                  <a:pt x="2191616" y="76113"/>
                </a:cubicBezTo>
                <a:cubicBezTo>
                  <a:pt x="2193423" y="74410"/>
                  <a:pt x="2195663" y="73377"/>
                  <a:pt x="2198336" y="73013"/>
                </a:cubicBezTo>
                <a:close/>
                <a:moveTo>
                  <a:pt x="1258062" y="71225"/>
                </a:moveTo>
                <a:cubicBezTo>
                  <a:pt x="1259683" y="71081"/>
                  <a:pt x="1261772" y="71309"/>
                  <a:pt x="1264332" y="71908"/>
                </a:cubicBezTo>
                <a:cubicBezTo>
                  <a:pt x="1274571" y="74303"/>
                  <a:pt x="1282695" y="78035"/>
                  <a:pt x="1288703" y="83104"/>
                </a:cubicBezTo>
                <a:cubicBezTo>
                  <a:pt x="1294712" y="88173"/>
                  <a:pt x="1296530" y="95325"/>
                  <a:pt x="1294156" y="104560"/>
                </a:cubicBezTo>
                <a:cubicBezTo>
                  <a:pt x="1291783" y="113796"/>
                  <a:pt x="1285262" y="114936"/>
                  <a:pt x="1274593" y="107981"/>
                </a:cubicBezTo>
                <a:cubicBezTo>
                  <a:pt x="1267107" y="100495"/>
                  <a:pt x="1260966" y="92013"/>
                  <a:pt x="1256169" y="82534"/>
                </a:cubicBezTo>
                <a:cubicBezTo>
                  <a:pt x="1252571" y="75425"/>
                  <a:pt x="1253203" y="71655"/>
                  <a:pt x="1258062" y="71225"/>
                </a:cubicBezTo>
                <a:close/>
                <a:moveTo>
                  <a:pt x="7702381" y="65054"/>
                </a:moveTo>
                <a:cubicBezTo>
                  <a:pt x="7704682" y="64056"/>
                  <a:pt x="7708247" y="65118"/>
                  <a:pt x="7713076" y="68240"/>
                </a:cubicBezTo>
                <a:cubicBezTo>
                  <a:pt x="7722735" y="74485"/>
                  <a:pt x="7730410" y="81189"/>
                  <a:pt x="7736103" y="88352"/>
                </a:cubicBezTo>
                <a:cubicBezTo>
                  <a:pt x="7741797" y="95515"/>
                  <a:pt x="7741517" y="101674"/>
                  <a:pt x="7735265" y="106830"/>
                </a:cubicBezTo>
                <a:cubicBezTo>
                  <a:pt x="7729012" y="111985"/>
                  <a:pt x="7718213" y="122952"/>
                  <a:pt x="7702870" y="139730"/>
                </a:cubicBezTo>
                <a:cubicBezTo>
                  <a:pt x="7687526" y="156508"/>
                  <a:pt x="7670235" y="176036"/>
                  <a:pt x="7650997" y="198313"/>
                </a:cubicBezTo>
                <a:cubicBezTo>
                  <a:pt x="7631761" y="220591"/>
                  <a:pt x="7619614" y="233737"/>
                  <a:pt x="7614559" y="237752"/>
                </a:cubicBezTo>
                <a:cubicBezTo>
                  <a:pt x="7609504" y="241768"/>
                  <a:pt x="7609587" y="243790"/>
                  <a:pt x="7614807" y="243818"/>
                </a:cubicBezTo>
                <a:cubicBezTo>
                  <a:pt x="7620027" y="243847"/>
                  <a:pt x="7634905" y="242520"/>
                  <a:pt x="7659441" y="239839"/>
                </a:cubicBezTo>
                <a:cubicBezTo>
                  <a:pt x="7683977" y="237157"/>
                  <a:pt x="7703329" y="234719"/>
                  <a:pt x="7717497" y="232525"/>
                </a:cubicBezTo>
                <a:cubicBezTo>
                  <a:pt x="7713295" y="226115"/>
                  <a:pt x="7708419" y="216941"/>
                  <a:pt x="7702870" y="205003"/>
                </a:cubicBezTo>
                <a:cubicBezTo>
                  <a:pt x="7697320" y="193065"/>
                  <a:pt x="7701357" y="190405"/>
                  <a:pt x="7714980" y="197023"/>
                </a:cubicBezTo>
                <a:cubicBezTo>
                  <a:pt x="7728603" y="203641"/>
                  <a:pt x="7740968" y="212273"/>
                  <a:pt x="7752075" y="222921"/>
                </a:cubicBezTo>
                <a:cubicBezTo>
                  <a:pt x="7763181" y="233569"/>
                  <a:pt x="7769893" y="244564"/>
                  <a:pt x="7772208" y="255907"/>
                </a:cubicBezTo>
                <a:cubicBezTo>
                  <a:pt x="7774524" y="267250"/>
                  <a:pt x="7773319" y="277091"/>
                  <a:pt x="7768595" y="285430"/>
                </a:cubicBezTo>
                <a:cubicBezTo>
                  <a:pt x="7763869" y="293769"/>
                  <a:pt x="7757438" y="293382"/>
                  <a:pt x="7749299" y="284268"/>
                </a:cubicBezTo>
                <a:cubicBezTo>
                  <a:pt x="7741161" y="275155"/>
                  <a:pt x="7732999" y="263063"/>
                  <a:pt x="7724811" y="247991"/>
                </a:cubicBezTo>
                <a:cubicBezTo>
                  <a:pt x="7698869" y="252494"/>
                  <a:pt x="7670963" y="258535"/>
                  <a:pt x="7641093" y="266114"/>
                </a:cubicBezTo>
                <a:cubicBezTo>
                  <a:pt x="7611221" y="273692"/>
                  <a:pt x="7590099" y="280891"/>
                  <a:pt x="7577723" y="287710"/>
                </a:cubicBezTo>
                <a:cubicBezTo>
                  <a:pt x="7565347" y="294529"/>
                  <a:pt x="7558102" y="291227"/>
                  <a:pt x="7555987" y="277805"/>
                </a:cubicBezTo>
                <a:cubicBezTo>
                  <a:pt x="7553871" y="264382"/>
                  <a:pt x="7556822" y="255287"/>
                  <a:pt x="7564838" y="250519"/>
                </a:cubicBezTo>
                <a:cubicBezTo>
                  <a:pt x="7572855" y="245751"/>
                  <a:pt x="7582412" y="238261"/>
                  <a:pt x="7593511" y="228051"/>
                </a:cubicBezTo>
                <a:cubicBezTo>
                  <a:pt x="7604611" y="217841"/>
                  <a:pt x="7620471" y="199729"/>
                  <a:pt x="7641093" y="173716"/>
                </a:cubicBezTo>
                <a:cubicBezTo>
                  <a:pt x="7661713" y="147703"/>
                  <a:pt x="7676677" y="127179"/>
                  <a:pt x="7685985" y="112143"/>
                </a:cubicBezTo>
                <a:cubicBezTo>
                  <a:pt x="7695291" y="97107"/>
                  <a:pt x="7699719" y="84470"/>
                  <a:pt x="7699267" y="74231"/>
                </a:cubicBezTo>
                <a:cubicBezTo>
                  <a:pt x="7699041" y="69111"/>
                  <a:pt x="7700079" y="66052"/>
                  <a:pt x="7702381" y="65054"/>
                </a:cubicBezTo>
                <a:close/>
                <a:moveTo>
                  <a:pt x="2974142" y="56729"/>
                </a:moveTo>
                <a:lnTo>
                  <a:pt x="2930427" y="61346"/>
                </a:lnTo>
                <a:cubicBezTo>
                  <a:pt x="2930427" y="94020"/>
                  <a:pt x="2929864" y="127698"/>
                  <a:pt x="2928738" y="162380"/>
                </a:cubicBezTo>
                <a:lnTo>
                  <a:pt x="2926772" y="203929"/>
                </a:lnTo>
                <a:lnTo>
                  <a:pt x="2930868" y="200432"/>
                </a:lnTo>
                <a:cubicBezTo>
                  <a:pt x="2942075" y="192115"/>
                  <a:pt x="2953636" y="182442"/>
                  <a:pt x="2965553" y="171414"/>
                </a:cubicBezTo>
                <a:cubicBezTo>
                  <a:pt x="2977470" y="160387"/>
                  <a:pt x="2987752" y="150227"/>
                  <a:pt x="2996399" y="140934"/>
                </a:cubicBezTo>
                <a:cubicBezTo>
                  <a:pt x="2984912" y="132617"/>
                  <a:pt x="2977032" y="126910"/>
                  <a:pt x="2972759" y="123812"/>
                </a:cubicBezTo>
                <a:cubicBezTo>
                  <a:pt x="2963180" y="133234"/>
                  <a:pt x="2953927" y="139640"/>
                  <a:pt x="2945000" y="143032"/>
                </a:cubicBezTo>
                <a:cubicBezTo>
                  <a:pt x="2936073" y="146423"/>
                  <a:pt x="2935711" y="143200"/>
                  <a:pt x="2943914" y="133363"/>
                </a:cubicBezTo>
                <a:cubicBezTo>
                  <a:pt x="2952117" y="123525"/>
                  <a:pt x="2959541" y="111340"/>
                  <a:pt x="2966188" y="96806"/>
                </a:cubicBezTo>
                <a:cubicBezTo>
                  <a:pt x="2972835" y="82272"/>
                  <a:pt x="2975484" y="70291"/>
                  <a:pt x="2974136" y="60862"/>
                </a:cubicBezTo>
                <a:close/>
                <a:moveTo>
                  <a:pt x="955902" y="48168"/>
                </a:moveTo>
                <a:cubicBezTo>
                  <a:pt x="960393" y="48210"/>
                  <a:pt x="964877" y="49186"/>
                  <a:pt x="969354" y="51097"/>
                </a:cubicBezTo>
                <a:cubicBezTo>
                  <a:pt x="978310" y="54918"/>
                  <a:pt x="987326" y="60604"/>
                  <a:pt x="996404" y="68154"/>
                </a:cubicBezTo>
                <a:cubicBezTo>
                  <a:pt x="1005481" y="75704"/>
                  <a:pt x="1006610" y="83129"/>
                  <a:pt x="999792" y="90428"/>
                </a:cubicBezTo>
                <a:cubicBezTo>
                  <a:pt x="992973" y="97727"/>
                  <a:pt x="988007" y="119159"/>
                  <a:pt x="984896" y="154723"/>
                </a:cubicBezTo>
                <a:cubicBezTo>
                  <a:pt x="981784" y="190286"/>
                  <a:pt x="978848" y="215213"/>
                  <a:pt x="976087" y="229503"/>
                </a:cubicBezTo>
                <a:cubicBezTo>
                  <a:pt x="973327" y="243793"/>
                  <a:pt x="967569" y="256746"/>
                  <a:pt x="958814" y="268361"/>
                </a:cubicBezTo>
                <a:cubicBezTo>
                  <a:pt x="950060" y="279977"/>
                  <a:pt x="943123" y="280569"/>
                  <a:pt x="938003" y="270136"/>
                </a:cubicBezTo>
                <a:cubicBezTo>
                  <a:pt x="932884" y="259704"/>
                  <a:pt x="929758" y="252024"/>
                  <a:pt x="928625" y="247099"/>
                </a:cubicBezTo>
                <a:cubicBezTo>
                  <a:pt x="927492" y="242173"/>
                  <a:pt x="920533" y="239290"/>
                  <a:pt x="907749" y="238451"/>
                </a:cubicBezTo>
                <a:cubicBezTo>
                  <a:pt x="894964" y="237612"/>
                  <a:pt x="879230" y="238086"/>
                  <a:pt x="860545" y="239871"/>
                </a:cubicBezTo>
                <a:cubicBezTo>
                  <a:pt x="841859" y="241656"/>
                  <a:pt x="817760" y="243402"/>
                  <a:pt x="788248" y="245109"/>
                </a:cubicBezTo>
                <a:cubicBezTo>
                  <a:pt x="787445" y="253082"/>
                  <a:pt x="784649" y="258255"/>
                  <a:pt x="779859" y="260629"/>
                </a:cubicBezTo>
                <a:cubicBezTo>
                  <a:pt x="775070" y="263002"/>
                  <a:pt x="771044" y="259162"/>
                  <a:pt x="767781" y="249110"/>
                </a:cubicBezTo>
                <a:cubicBezTo>
                  <a:pt x="764519" y="239057"/>
                  <a:pt x="762214" y="225710"/>
                  <a:pt x="760866" y="209068"/>
                </a:cubicBezTo>
                <a:cubicBezTo>
                  <a:pt x="759518" y="192427"/>
                  <a:pt x="756825" y="169988"/>
                  <a:pt x="752789" y="141752"/>
                </a:cubicBezTo>
                <a:cubicBezTo>
                  <a:pt x="748752" y="113516"/>
                  <a:pt x="744020" y="93766"/>
                  <a:pt x="738592" y="82502"/>
                </a:cubicBezTo>
                <a:cubicBezTo>
                  <a:pt x="733164" y="71237"/>
                  <a:pt x="735060" y="66566"/>
                  <a:pt x="744281" y="68488"/>
                </a:cubicBezTo>
                <a:cubicBezTo>
                  <a:pt x="753502" y="70409"/>
                  <a:pt x="760762" y="71761"/>
                  <a:pt x="766061" y="72542"/>
                </a:cubicBezTo>
                <a:cubicBezTo>
                  <a:pt x="771359" y="73324"/>
                  <a:pt x="799825" y="70818"/>
                  <a:pt x="851456" y="65024"/>
                </a:cubicBezTo>
                <a:cubicBezTo>
                  <a:pt x="903088" y="59231"/>
                  <a:pt x="933407" y="54506"/>
                  <a:pt x="942413" y="50849"/>
                </a:cubicBezTo>
                <a:cubicBezTo>
                  <a:pt x="946916" y="49021"/>
                  <a:pt x="951412" y="48127"/>
                  <a:pt x="955902" y="48168"/>
                </a:cubicBezTo>
                <a:close/>
                <a:moveTo>
                  <a:pt x="3061780" y="47558"/>
                </a:moveTo>
                <a:cubicBezTo>
                  <a:pt x="3054993" y="48232"/>
                  <a:pt x="3040654" y="49718"/>
                  <a:pt x="3018762" y="52016"/>
                </a:cubicBezTo>
                <a:lnTo>
                  <a:pt x="2991405" y="54906"/>
                </a:lnTo>
                <a:lnTo>
                  <a:pt x="3006735" y="64347"/>
                </a:lnTo>
                <a:cubicBezTo>
                  <a:pt x="3010758" y="69287"/>
                  <a:pt x="3011019" y="73682"/>
                  <a:pt x="3007520" y="77533"/>
                </a:cubicBezTo>
                <a:cubicBezTo>
                  <a:pt x="3004021" y="81383"/>
                  <a:pt x="2999920" y="85337"/>
                  <a:pt x="2995216" y="89396"/>
                </a:cubicBezTo>
                <a:cubicBezTo>
                  <a:pt x="2999403" y="88836"/>
                  <a:pt x="3004534" y="87965"/>
                  <a:pt x="3010607" y="86782"/>
                </a:cubicBezTo>
                <a:cubicBezTo>
                  <a:pt x="3016680" y="85599"/>
                  <a:pt x="3021537" y="83574"/>
                  <a:pt x="3025180" y="80705"/>
                </a:cubicBezTo>
                <a:cubicBezTo>
                  <a:pt x="3028822" y="77837"/>
                  <a:pt x="3033895" y="77622"/>
                  <a:pt x="3040398" y="80060"/>
                </a:cubicBezTo>
                <a:cubicBezTo>
                  <a:pt x="3046902" y="82498"/>
                  <a:pt x="3052695" y="86033"/>
                  <a:pt x="3057779" y="90665"/>
                </a:cubicBezTo>
                <a:cubicBezTo>
                  <a:pt x="3062862" y="95297"/>
                  <a:pt x="3062740" y="99541"/>
                  <a:pt x="3057413" y="103399"/>
                </a:cubicBezTo>
                <a:cubicBezTo>
                  <a:pt x="3052086" y="107256"/>
                  <a:pt x="3047263" y="112634"/>
                  <a:pt x="3042947" y="119532"/>
                </a:cubicBezTo>
                <a:cubicBezTo>
                  <a:pt x="3038631" y="126429"/>
                  <a:pt x="3033067" y="133671"/>
                  <a:pt x="3026255" y="141257"/>
                </a:cubicBezTo>
                <a:cubicBezTo>
                  <a:pt x="3040481" y="151568"/>
                  <a:pt x="3052487" y="158942"/>
                  <a:pt x="3062274" y="163380"/>
                </a:cubicBezTo>
                <a:cubicBezTo>
                  <a:pt x="3072062" y="167819"/>
                  <a:pt x="3082903" y="172451"/>
                  <a:pt x="3094798" y="177276"/>
                </a:cubicBezTo>
                <a:cubicBezTo>
                  <a:pt x="3106693" y="182102"/>
                  <a:pt x="3106665" y="186092"/>
                  <a:pt x="3094712" y="189247"/>
                </a:cubicBezTo>
                <a:cubicBezTo>
                  <a:pt x="3082759" y="192401"/>
                  <a:pt x="3071380" y="194208"/>
                  <a:pt x="3060575" y="194667"/>
                </a:cubicBezTo>
                <a:cubicBezTo>
                  <a:pt x="3049769" y="195126"/>
                  <a:pt x="3041721" y="191770"/>
                  <a:pt x="3036430" y="184600"/>
                </a:cubicBezTo>
                <a:cubicBezTo>
                  <a:pt x="3031138" y="177430"/>
                  <a:pt x="3022878" y="168417"/>
                  <a:pt x="3011650" y="157562"/>
                </a:cubicBezTo>
                <a:cubicBezTo>
                  <a:pt x="3004236" y="166840"/>
                  <a:pt x="2993423" y="176523"/>
                  <a:pt x="2979212" y="186612"/>
                </a:cubicBezTo>
                <a:cubicBezTo>
                  <a:pt x="2965001" y="196700"/>
                  <a:pt x="2950589" y="203605"/>
                  <a:pt x="2935977" y="207326"/>
                </a:cubicBezTo>
                <a:cubicBezTo>
                  <a:pt x="2932323" y="208256"/>
                  <a:pt x="2929477" y="208810"/>
                  <a:pt x="2927438" y="208988"/>
                </a:cubicBezTo>
                <a:lnTo>
                  <a:pt x="2926540" y="208844"/>
                </a:lnTo>
                <a:lnTo>
                  <a:pt x="2923672" y="269437"/>
                </a:lnTo>
                <a:cubicBezTo>
                  <a:pt x="2976416" y="266784"/>
                  <a:pt x="3011521" y="264561"/>
                  <a:pt x="3028987" y="262769"/>
                </a:cubicBezTo>
                <a:cubicBezTo>
                  <a:pt x="3046453" y="260976"/>
                  <a:pt x="3059840" y="259614"/>
                  <a:pt x="3069147" y="258682"/>
                </a:cubicBezTo>
                <a:cubicBezTo>
                  <a:pt x="3078453" y="257750"/>
                  <a:pt x="3085337" y="259531"/>
                  <a:pt x="3089797" y="264027"/>
                </a:cubicBezTo>
                <a:cubicBezTo>
                  <a:pt x="3094257" y="268523"/>
                  <a:pt x="3097354" y="267157"/>
                  <a:pt x="3099089" y="259929"/>
                </a:cubicBezTo>
                <a:cubicBezTo>
                  <a:pt x="3100824" y="252702"/>
                  <a:pt x="3101467" y="234067"/>
                  <a:pt x="3101015" y="204024"/>
                </a:cubicBezTo>
                <a:cubicBezTo>
                  <a:pt x="3100563" y="173981"/>
                  <a:pt x="3099892" y="143874"/>
                  <a:pt x="3099003" y="113702"/>
                </a:cubicBezTo>
                <a:cubicBezTo>
                  <a:pt x="3098114" y="83530"/>
                  <a:pt x="3095081" y="64627"/>
                  <a:pt x="3089904" y="56990"/>
                </a:cubicBezTo>
                <a:cubicBezTo>
                  <a:pt x="3084727" y="49354"/>
                  <a:pt x="3075353" y="46210"/>
                  <a:pt x="3061780" y="47558"/>
                </a:cubicBezTo>
                <a:close/>
                <a:moveTo>
                  <a:pt x="6872742" y="46601"/>
                </a:moveTo>
                <a:cubicBezTo>
                  <a:pt x="6875477" y="47006"/>
                  <a:pt x="6878864" y="48164"/>
                  <a:pt x="6882900" y="50075"/>
                </a:cubicBezTo>
                <a:cubicBezTo>
                  <a:pt x="6899048" y="57718"/>
                  <a:pt x="6908301" y="66738"/>
                  <a:pt x="6910659" y="77135"/>
                </a:cubicBezTo>
                <a:cubicBezTo>
                  <a:pt x="6913019" y="87531"/>
                  <a:pt x="6911434" y="95211"/>
                  <a:pt x="6905905" y="100172"/>
                </a:cubicBezTo>
                <a:cubicBezTo>
                  <a:pt x="6900377" y="105134"/>
                  <a:pt x="6893692" y="103248"/>
                  <a:pt x="6885847" y="94515"/>
                </a:cubicBezTo>
                <a:cubicBezTo>
                  <a:pt x="6878003" y="85782"/>
                  <a:pt x="6871285" y="75371"/>
                  <a:pt x="6865692" y="63282"/>
                </a:cubicBezTo>
                <a:cubicBezTo>
                  <a:pt x="6862187" y="50946"/>
                  <a:pt x="6864536" y="45386"/>
                  <a:pt x="6872742" y="46601"/>
                </a:cubicBezTo>
                <a:close/>
                <a:moveTo>
                  <a:pt x="6126694" y="44289"/>
                </a:moveTo>
                <a:cubicBezTo>
                  <a:pt x="6130813" y="43568"/>
                  <a:pt x="6138060" y="44289"/>
                  <a:pt x="6148436" y="46450"/>
                </a:cubicBezTo>
                <a:cubicBezTo>
                  <a:pt x="6169186" y="50774"/>
                  <a:pt x="6178744" y="61375"/>
                  <a:pt x="6177109" y="78253"/>
                </a:cubicBezTo>
                <a:cubicBezTo>
                  <a:pt x="6175474" y="95132"/>
                  <a:pt x="6165766" y="96372"/>
                  <a:pt x="6147984" y="81975"/>
                </a:cubicBezTo>
                <a:cubicBezTo>
                  <a:pt x="6136081" y="68380"/>
                  <a:pt x="6127994" y="57980"/>
                  <a:pt x="6123721" y="50774"/>
                </a:cubicBezTo>
                <a:cubicBezTo>
                  <a:pt x="6121584" y="47171"/>
                  <a:pt x="6122575" y="45009"/>
                  <a:pt x="6126694" y="44289"/>
                </a:cubicBezTo>
                <a:close/>
                <a:moveTo>
                  <a:pt x="73553" y="44125"/>
                </a:moveTo>
                <a:cubicBezTo>
                  <a:pt x="75876" y="44035"/>
                  <a:pt x="78862" y="44588"/>
                  <a:pt x="82510" y="45783"/>
                </a:cubicBezTo>
                <a:cubicBezTo>
                  <a:pt x="97101" y="50566"/>
                  <a:pt x="106576" y="56886"/>
                  <a:pt x="110936" y="64745"/>
                </a:cubicBezTo>
                <a:cubicBezTo>
                  <a:pt x="115295" y="72603"/>
                  <a:pt x="115991" y="80587"/>
                  <a:pt x="113022" y="88697"/>
                </a:cubicBezTo>
                <a:cubicBezTo>
                  <a:pt x="110054" y="96806"/>
                  <a:pt x="103862" y="97473"/>
                  <a:pt x="94448" y="90697"/>
                </a:cubicBezTo>
                <a:cubicBezTo>
                  <a:pt x="85034" y="83921"/>
                  <a:pt x="77057" y="74453"/>
                  <a:pt x="70518" y="62293"/>
                </a:cubicBezTo>
                <a:cubicBezTo>
                  <a:pt x="65570" y="50451"/>
                  <a:pt x="66582" y="44395"/>
                  <a:pt x="73553" y="44125"/>
                </a:cubicBezTo>
                <a:close/>
                <a:moveTo>
                  <a:pt x="5553883" y="38094"/>
                </a:moveTo>
                <a:cubicBezTo>
                  <a:pt x="5546534" y="38538"/>
                  <a:pt x="5520568" y="42582"/>
                  <a:pt x="5475984" y="50225"/>
                </a:cubicBezTo>
                <a:cubicBezTo>
                  <a:pt x="5476844" y="53065"/>
                  <a:pt x="5477612" y="56851"/>
                  <a:pt x="5478286" y="61583"/>
                </a:cubicBezTo>
                <a:cubicBezTo>
                  <a:pt x="5486976" y="61583"/>
                  <a:pt x="5498437" y="59331"/>
                  <a:pt x="5512670" y="54829"/>
                </a:cubicBezTo>
                <a:cubicBezTo>
                  <a:pt x="5526902" y="50326"/>
                  <a:pt x="5536722" y="51455"/>
                  <a:pt x="5542128" y="58216"/>
                </a:cubicBezTo>
                <a:cubicBezTo>
                  <a:pt x="5547534" y="64978"/>
                  <a:pt x="5541913" y="70176"/>
                  <a:pt x="5525264" y="73811"/>
                </a:cubicBezTo>
                <a:cubicBezTo>
                  <a:pt x="5508615" y="77447"/>
                  <a:pt x="5493543" y="78368"/>
                  <a:pt x="5480049" y="76576"/>
                </a:cubicBezTo>
                <a:cubicBezTo>
                  <a:pt x="5480895" y="84448"/>
                  <a:pt x="5482014" y="91145"/>
                  <a:pt x="5483405" y="96666"/>
                </a:cubicBezTo>
                <a:cubicBezTo>
                  <a:pt x="5490159" y="96767"/>
                  <a:pt x="5501201" y="95462"/>
                  <a:pt x="5516531" y="92751"/>
                </a:cubicBezTo>
                <a:cubicBezTo>
                  <a:pt x="5531861" y="90041"/>
                  <a:pt x="5544630" y="88299"/>
                  <a:pt x="5554841" y="87524"/>
                </a:cubicBezTo>
                <a:cubicBezTo>
                  <a:pt x="5561552" y="66545"/>
                  <a:pt x="5564908" y="52520"/>
                  <a:pt x="5564908" y="45450"/>
                </a:cubicBezTo>
                <a:cubicBezTo>
                  <a:pt x="5564908" y="40101"/>
                  <a:pt x="5561233" y="37649"/>
                  <a:pt x="5553883" y="38094"/>
                </a:cubicBezTo>
                <a:close/>
                <a:moveTo>
                  <a:pt x="3370197" y="37989"/>
                </a:moveTo>
                <a:cubicBezTo>
                  <a:pt x="3376653" y="37593"/>
                  <a:pt x="3382806" y="40223"/>
                  <a:pt x="3388657" y="45880"/>
                </a:cubicBezTo>
                <a:cubicBezTo>
                  <a:pt x="3396458" y="53423"/>
                  <a:pt x="3394447" y="58840"/>
                  <a:pt x="3382623" y="62131"/>
                </a:cubicBezTo>
                <a:cubicBezTo>
                  <a:pt x="3370800" y="65422"/>
                  <a:pt x="3357367" y="67785"/>
                  <a:pt x="3342323" y="69219"/>
                </a:cubicBezTo>
                <a:cubicBezTo>
                  <a:pt x="3357610" y="73263"/>
                  <a:pt x="3364132" y="78759"/>
                  <a:pt x="3361887" y="85707"/>
                </a:cubicBezTo>
                <a:cubicBezTo>
                  <a:pt x="3359643" y="92654"/>
                  <a:pt x="3358521" y="105306"/>
                  <a:pt x="3358521" y="123662"/>
                </a:cubicBezTo>
                <a:cubicBezTo>
                  <a:pt x="3363483" y="122973"/>
                  <a:pt x="3369158" y="121675"/>
                  <a:pt x="3375546" y="119768"/>
                </a:cubicBezTo>
                <a:cubicBezTo>
                  <a:pt x="3381935" y="117861"/>
                  <a:pt x="3388794" y="120292"/>
                  <a:pt x="3396121" y="127060"/>
                </a:cubicBezTo>
                <a:cubicBezTo>
                  <a:pt x="3403449" y="133829"/>
                  <a:pt x="3400552" y="138597"/>
                  <a:pt x="3387431" y="141365"/>
                </a:cubicBezTo>
                <a:lnTo>
                  <a:pt x="3358521" y="146183"/>
                </a:lnTo>
                <a:cubicBezTo>
                  <a:pt x="3358521" y="176699"/>
                  <a:pt x="3358965" y="198195"/>
                  <a:pt x="3359854" y="210671"/>
                </a:cubicBezTo>
                <a:cubicBezTo>
                  <a:pt x="3360744" y="223147"/>
                  <a:pt x="3360274" y="235343"/>
                  <a:pt x="3358445" y="247260"/>
                </a:cubicBezTo>
                <a:cubicBezTo>
                  <a:pt x="3356617" y="259177"/>
                  <a:pt x="3353670" y="269028"/>
                  <a:pt x="3349605" y="276815"/>
                </a:cubicBezTo>
                <a:cubicBezTo>
                  <a:pt x="3345539" y="284602"/>
                  <a:pt x="3340581" y="282006"/>
                  <a:pt x="3334730" y="269028"/>
                </a:cubicBezTo>
                <a:cubicBezTo>
                  <a:pt x="3328879" y="256050"/>
                  <a:pt x="3327083" y="245625"/>
                  <a:pt x="3329342" y="237752"/>
                </a:cubicBezTo>
                <a:cubicBezTo>
                  <a:pt x="3331600" y="229880"/>
                  <a:pt x="3333175" y="219203"/>
                  <a:pt x="3334063" y="205723"/>
                </a:cubicBezTo>
                <a:cubicBezTo>
                  <a:pt x="3334953" y="192244"/>
                  <a:pt x="3335397" y="173487"/>
                  <a:pt x="3335397" y="149452"/>
                </a:cubicBezTo>
                <a:cubicBezTo>
                  <a:pt x="3318289" y="153841"/>
                  <a:pt x="3308345" y="156594"/>
                  <a:pt x="3305562" y="157712"/>
                </a:cubicBezTo>
                <a:cubicBezTo>
                  <a:pt x="3302049" y="194581"/>
                  <a:pt x="3294700" y="220942"/>
                  <a:pt x="3283514" y="236795"/>
                </a:cubicBezTo>
                <a:cubicBezTo>
                  <a:pt x="3272329" y="252648"/>
                  <a:pt x="3259960" y="263651"/>
                  <a:pt x="3246409" y="269803"/>
                </a:cubicBezTo>
                <a:cubicBezTo>
                  <a:pt x="3232857" y="275955"/>
                  <a:pt x="3227516" y="276327"/>
                  <a:pt x="3230384" y="270921"/>
                </a:cubicBezTo>
                <a:cubicBezTo>
                  <a:pt x="3233252" y="265515"/>
                  <a:pt x="3239354" y="257481"/>
                  <a:pt x="3248689" y="246819"/>
                </a:cubicBezTo>
                <a:cubicBezTo>
                  <a:pt x="3258024" y="236157"/>
                  <a:pt x="3265138" y="222828"/>
                  <a:pt x="3270028" y="206831"/>
                </a:cubicBezTo>
                <a:cubicBezTo>
                  <a:pt x="3274918" y="190835"/>
                  <a:pt x="3278710" y="176211"/>
                  <a:pt x="3281406" y="162961"/>
                </a:cubicBezTo>
                <a:cubicBezTo>
                  <a:pt x="3264069" y="167421"/>
                  <a:pt x="3253350" y="170110"/>
                  <a:pt x="3249248" y="171027"/>
                </a:cubicBezTo>
                <a:cubicBezTo>
                  <a:pt x="3245147" y="171945"/>
                  <a:pt x="3238009" y="168693"/>
                  <a:pt x="3227835" y="161272"/>
                </a:cubicBezTo>
                <a:cubicBezTo>
                  <a:pt x="3217660" y="153851"/>
                  <a:pt x="3219410" y="149571"/>
                  <a:pt x="3233083" y="148431"/>
                </a:cubicBezTo>
                <a:cubicBezTo>
                  <a:pt x="3246757" y="147291"/>
                  <a:pt x="3263367" y="144684"/>
                  <a:pt x="3282912" y="140612"/>
                </a:cubicBezTo>
                <a:cubicBezTo>
                  <a:pt x="3283715" y="130272"/>
                  <a:pt x="3283894" y="120066"/>
                  <a:pt x="3283450" y="109992"/>
                </a:cubicBezTo>
                <a:cubicBezTo>
                  <a:pt x="3283006" y="99918"/>
                  <a:pt x="3281249" y="90285"/>
                  <a:pt x="3278180" y="81093"/>
                </a:cubicBezTo>
                <a:cubicBezTo>
                  <a:pt x="3257845" y="71255"/>
                  <a:pt x="3255806" y="64892"/>
                  <a:pt x="3272060" y="62002"/>
                </a:cubicBezTo>
                <a:cubicBezTo>
                  <a:pt x="3288315" y="59113"/>
                  <a:pt x="3305422" y="55427"/>
                  <a:pt x="3323384" y="50946"/>
                </a:cubicBezTo>
                <a:cubicBezTo>
                  <a:pt x="3341345" y="46465"/>
                  <a:pt x="3354764" y="42614"/>
                  <a:pt x="3363640" y="39395"/>
                </a:cubicBezTo>
                <a:cubicBezTo>
                  <a:pt x="3365859" y="38590"/>
                  <a:pt x="3368045" y="38122"/>
                  <a:pt x="3370197" y="37989"/>
                </a:cubicBezTo>
                <a:close/>
                <a:moveTo>
                  <a:pt x="7945958" y="37427"/>
                </a:moveTo>
                <a:cubicBezTo>
                  <a:pt x="7971943" y="33727"/>
                  <a:pt x="7992571" y="46547"/>
                  <a:pt x="8007843" y="75887"/>
                </a:cubicBezTo>
                <a:cubicBezTo>
                  <a:pt x="8016935" y="107851"/>
                  <a:pt x="8004495" y="139572"/>
                  <a:pt x="7970523" y="171049"/>
                </a:cubicBezTo>
                <a:cubicBezTo>
                  <a:pt x="7960399" y="186249"/>
                  <a:pt x="7955337" y="204246"/>
                  <a:pt x="7955337" y="225040"/>
                </a:cubicBezTo>
                <a:lnTo>
                  <a:pt x="7922899" y="225040"/>
                </a:lnTo>
                <a:cubicBezTo>
                  <a:pt x="7921924" y="188530"/>
                  <a:pt x="7936873" y="155282"/>
                  <a:pt x="7967748" y="125296"/>
                </a:cubicBezTo>
                <a:cubicBezTo>
                  <a:pt x="7974674" y="114943"/>
                  <a:pt x="7977700" y="103937"/>
                  <a:pt x="7976825" y="92278"/>
                </a:cubicBezTo>
                <a:cubicBezTo>
                  <a:pt x="7972107" y="76403"/>
                  <a:pt x="7963151" y="68918"/>
                  <a:pt x="7949959" y="69821"/>
                </a:cubicBezTo>
                <a:lnTo>
                  <a:pt x="7944667" y="69821"/>
                </a:lnTo>
                <a:cubicBezTo>
                  <a:pt x="7928391" y="70596"/>
                  <a:pt x="7920705" y="84541"/>
                  <a:pt x="7921609" y="111659"/>
                </a:cubicBezTo>
                <a:lnTo>
                  <a:pt x="7887794" y="111659"/>
                </a:lnTo>
                <a:cubicBezTo>
                  <a:pt x="7886833" y="74546"/>
                  <a:pt x="7898571" y="51760"/>
                  <a:pt x="7923007" y="43299"/>
                </a:cubicBezTo>
                <a:cubicBezTo>
                  <a:pt x="7926979" y="40316"/>
                  <a:pt x="7934629" y="38359"/>
                  <a:pt x="7945958" y="37427"/>
                </a:cubicBezTo>
                <a:close/>
                <a:moveTo>
                  <a:pt x="6517209" y="37427"/>
                </a:moveTo>
                <a:cubicBezTo>
                  <a:pt x="6543193" y="33727"/>
                  <a:pt x="6563821" y="46547"/>
                  <a:pt x="6579093" y="75887"/>
                </a:cubicBezTo>
                <a:cubicBezTo>
                  <a:pt x="6588185" y="107851"/>
                  <a:pt x="6575745" y="139572"/>
                  <a:pt x="6541773" y="171049"/>
                </a:cubicBezTo>
                <a:cubicBezTo>
                  <a:pt x="6531649" y="186249"/>
                  <a:pt x="6526587" y="204246"/>
                  <a:pt x="6526587" y="225040"/>
                </a:cubicBezTo>
                <a:lnTo>
                  <a:pt x="6494149" y="225040"/>
                </a:lnTo>
                <a:cubicBezTo>
                  <a:pt x="6493174" y="188530"/>
                  <a:pt x="6508123" y="155282"/>
                  <a:pt x="6538999" y="125296"/>
                </a:cubicBezTo>
                <a:cubicBezTo>
                  <a:pt x="6545925" y="114943"/>
                  <a:pt x="6548950" y="103937"/>
                  <a:pt x="6548076" y="92278"/>
                </a:cubicBezTo>
                <a:cubicBezTo>
                  <a:pt x="6543357" y="76403"/>
                  <a:pt x="6534401" y="68918"/>
                  <a:pt x="6521209" y="69821"/>
                </a:cubicBezTo>
                <a:lnTo>
                  <a:pt x="6515918" y="69821"/>
                </a:lnTo>
                <a:cubicBezTo>
                  <a:pt x="6499641" y="70596"/>
                  <a:pt x="6491955" y="84541"/>
                  <a:pt x="6492859" y="111659"/>
                </a:cubicBezTo>
                <a:lnTo>
                  <a:pt x="6459045" y="111659"/>
                </a:lnTo>
                <a:cubicBezTo>
                  <a:pt x="6458083" y="74546"/>
                  <a:pt x="6469821" y="51760"/>
                  <a:pt x="6494257" y="43299"/>
                </a:cubicBezTo>
                <a:cubicBezTo>
                  <a:pt x="6498229" y="40316"/>
                  <a:pt x="6505879" y="38359"/>
                  <a:pt x="6517209" y="37427"/>
                </a:cubicBezTo>
                <a:close/>
                <a:moveTo>
                  <a:pt x="5155807" y="37298"/>
                </a:moveTo>
                <a:cubicBezTo>
                  <a:pt x="5162518" y="37298"/>
                  <a:pt x="5171453" y="38689"/>
                  <a:pt x="5182609" y="41471"/>
                </a:cubicBezTo>
                <a:cubicBezTo>
                  <a:pt x="5194469" y="43464"/>
                  <a:pt x="5203327" y="48479"/>
                  <a:pt x="5209185" y="56517"/>
                </a:cubicBezTo>
                <a:cubicBezTo>
                  <a:pt x="5215043" y="64555"/>
                  <a:pt x="5215699" y="72381"/>
                  <a:pt x="5211153" y="79996"/>
                </a:cubicBezTo>
                <a:cubicBezTo>
                  <a:pt x="5206607" y="87610"/>
                  <a:pt x="5198014" y="87191"/>
                  <a:pt x="5185373" y="78737"/>
                </a:cubicBezTo>
                <a:cubicBezTo>
                  <a:pt x="5172732" y="70284"/>
                  <a:pt x="5162382" y="61264"/>
                  <a:pt x="5154323" y="51677"/>
                </a:cubicBezTo>
                <a:cubicBezTo>
                  <a:pt x="5146264" y="42091"/>
                  <a:pt x="5146759" y="37298"/>
                  <a:pt x="5155807" y="37298"/>
                </a:cubicBezTo>
                <a:close/>
                <a:moveTo>
                  <a:pt x="4148419" y="35319"/>
                </a:moveTo>
                <a:cubicBezTo>
                  <a:pt x="4155574" y="33913"/>
                  <a:pt x="4162996" y="36699"/>
                  <a:pt x="4170682" y="43675"/>
                </a:cubicBezTo>
                <a:cubicBezTo>
                  <a:pt x="4178368" y="50652"/>
                  <a:pt x="4177167" y="55847"/>
                  <a:pt x="4167079" y="59260"/>
                </a:cubicBezTo>
                <a:cubicBezTo>
                  <a:pt x="4156991" y="62673"/>
                  <a:pt x="4130995" y="67197"/>
                  <a:pt x="4089093" y="72833"/>
                </a:cubicBezTo>
                <a:cubicBezTo>
                  <a:pt x="4098085" y="80533"/>
                  <a:pt x="4098748" y="86969"/>
                  <a:pt x="4091083" y="92138"/>
                </a:cubicBezTo>
                <a:cubicBezTo>
                  <a:pt x="4083418" y="97308"/>
                  <a:pt x="4070157" y="110512"/>
                  <a:pt x="4051300" y="131749"/>
                </a:cubicBezTo>
                <a:cubicBezTo>
                  <a:pt x="4079607" y="128193"/>
                  <a:pt x="4104233" y="124855"/>
                  <a:pt x="4125177" y="121736"/>
                </a:cubicBezTo>
                <a:cubicBezTo>
                  <a:pt x="4146121" y="118617"/>
                  <a:pt x="4160185" y="115681"/>
                  <a:pt x="4167369" y="112928"/>
                </a:cubicBezTo>
                <a:cubicBezTo>
                  <a:pt x="4174554" y="110175"/>
                  <a:pt x="4181502" y="110268"/>
                  <a:pt x="4188213" y="113208"/>
                </a:cubicBezTo>
                <a:cubicBezTo>
                  <a:pt x="4194924" y="116147"/>
                  <a:pt x="4203026" y="121848"/>
                  <a:pt x="4212520" y="130308"/>
                </a:cubicBezTo>
                <a:cubicBezTo>
                  <a:pt x="4222013" y="138769"/>
                  <a:pt x="4224218" y="145771"/>
                  <a:pt x="4219134" y="151313"/>
                </a:cubicBezTo>
                <a:cubicBezTo>
                  <a:pt x="4214050" y="156856"/>
                  <a:pt x="4210211" y="165901"/>
                  <a:pt x="4207615" y="178448"/>
                </a:cubicBezTo>
                <a:cubicBezTo>
                  <a:pt x="4205020" y="190996"/>
                  <a:pt x="4202811" y="206810"/>
                  <a:pt x="4200990" y="225889"/>
                </a:cubicBezTo>
                <a:cubicBezTo>
                  <a:pt x="4199169" y="244969"/>
                  <a:pt x="4195437" y="260625"/>
                  <a:pt x="4189794" y="272857"/>
                </a:cubicBezTo>
                <a:cubicBezTo>
                  <a:pt x="4184151" y="285089"/>
                  <a:pt x="4177167" y="293676"/>
                  <a:pt x="4168843" y="298616"/>
                </a:cubicBezTo>
                <a:cubicBezTo>
                  <a:pt x="4160518" y="303556"/>
                  <a:pt x="4155037" y="299677"/>
                  <a:pt x="4152398" y="286979"/>
                </a:cubicBezTo>
                <a:cubicBezTo>
                  <a:pt x="4149760" y="274280"/>
                  <a:pt x="4147444" y="265271"/>
                  <a:pt x="4145450" y="259951"/>
                </a:cubicBezTo>
                <a:cubicBezTo>
                  <a:pt x="4134839" y="259177"/>
                  <a:pt x="4113827" y="260141"/>
                  <a:pt x="4082414" y="262844"/>
                </a:cubicBezTo>
                <a:cubicBezTo>
                  <a:pt x="4051002" y="265547"/>
                  <a:pt x="4024548" y="267723"/>
                  <a:pt x="4003052" y="269372"/>
                </a:cubicBezTo>
                <a:cubicBezTo>
                  <a:pt x="3995868" y="287513"/>
                  <a:pt x="3989716" y="291320"/>
                  <a:pt x="3984596" y="280794"/>
                </a:cubicBezTo>
                <a:cubicBezTo>
                  <a:pt x="3979477" y="270269"/>
                  <a:pt x="3976462" y="255488"/>
                  <a:pt x="3975551" y="236451"/>
                </a:cubicBezTo>
                <a:cubicBezTo>
                  <a:pt x="3974640" y="217414"/>
                  <a:pt x="3972873" y="200873"/>
                  <a:pt x="3970249" y="186827"/>
                </a:cubicBezTo>
                <a:cubicBezTo>
                  <a:pt x="3967624" y="172780"/>
                  <a:pt x="3963803" y="159863"/>
                  <a:pt x="3958784" y="148076"/>
                </a:cubicBezTo>
                <a:cubicBezTo>
                  <a:pt x="3953765" y="136288"/>
                  <a:pt x="3955529" y="131097"/>
                  <a:pt x="3964075" y="132502"/>
                </a:cubicBezTo>
                <a:cubicBezTo>
                  <a:pt x="3972622" y="133908"/>
                  <a:pt x="3979265" y="135259"/>
                  <a:pt x="3984005" y="136557"/>
                </a:cubicBezTo>
                <a:cubicBezTo>
                  <a:pt x="3988744" y="137855"/>
                  <a:pt x="4004795" y="137270"/>
                  <a:pt x="4032155" y="134804"/>
                </a:cubicBezTo>
                <a:cubicBezTo>
                  <a:pt x="4044861" y="115330"/>
                  <a:pt x="4052325" y="101807"/>
                  <a:pt x="4054548" y="94235"/>
                </a:cubicBezTo>
                <a:cubicBezTo>
                  <a:pt x="4056770" y="86664"/>
                  <a:pt x="4057882" y="80777"/>
                  <a:pt x="4057882" y="76576"/>
                </a:cubicBezTo>
                <a:cubicBezTo>
                  <a:pt x="4053264" y="77422"/>
                  <a:pt x="4047869" y="78307"/>
                  <a:pt x="4041695" y="79232"/>
                </a:cubicBezTo>
                <a:cubicBezTo>
                  <a:pt x="4035522" y="80157"/>
                  <a:pt x="4030133" y="80376"/>
                  <a:pt x="4025530" y="79888"/>
                </a:cubicBezTo>
                <a:cubicBezTo>
                  <a:pt x="4020927" y="79401"/>
                  <a:pt x="4014818" y="75554"/>
                  <a:pt x="4007203" y="68348"/>
                </a:cubicBezTo>
                <a:cubicBezTo>
                  <a:pt x="3999589" y="61142"/>
                  <a:pt x="4004357" y="57539"/>
                  <a:pt x="4021508" y="57539"/>
                </a:cubicBezTo>
                <a:cubicBezTo>
                  <a:pt x="4035604" y="57539"/>
                  <a:pt x="4054185" y="55542"/>
                  <a:pt x="4077252" y="51548"/>
                </a:cubicBezTo>
                <a:cubicBezTo>
                  <a:pt x="4100318" y="47554"/>
                  <a:pt x="4116157" y="44202"/>
                  <a:pt x="4124768" y="41492"/>
                </a:cubicBezTo>
                <a:cubicBezTo>
                  <a:pt x="4133380" y="38782"/>
                  <a:pt x="4141263" y="36724"/>
                  <a:pt x="4148419" y="35319"/>
                </a:cubicBezTo>
                <a:close/>
                <a:moveTo>
                  <a:pt x="7639659" y="32701"/>
                </a:moveTo>
                <a:cubicBezTo>
                  <a:pt x="7641483" y="32711"/>
                  <a:pt x="7643650" y="33261"/>
                  <a:pt x="7646157" y="34351"/>
                </a:cubicBezTo>
                <a:cubicBezTo>
                  <a:pt x="7656189" y="38710"/>
                  <a:pt x="7663639" y="43794"/>
                  <a:pt x="7668507" y="49602"/>
                </a:cubicBezTo>
                <a:cubicBezTo>
                  <a:pt x="7673376" y="55409"/>
                  <a:pt x="7673386" y="60672"/>
                  <a:pt x="7668539" y="65390"/>
                </a:cubicBezTo>
                <a:cubicBezTo>
                  <a:pt x="7663693" y="70108"/>
                  <a:pt x="7654285" y="81258"/>
                  <a:pt x="7640318" y="98839"/>
                </a:cubicBezTo>
                <a:cubicBezTo>
                  <a:pt x="7626351" y="116420"/>
                  <a:pt x="7611805" y="131628"/>
                  <a:pt x="7596684" y="144462"/>
                </a:cubicBezTo>
                <a:cubicBezTo>
                  <a:pt x="7581562" y="157297"/>
                  <a:pt x="7567097" y="166288"/>
                  <a:pt x="7553287" y="171436"/>
                </a:cubicBezTo>
                <a:cubicBezTo>
                  <a:pt x="7539477" y="176584"/>
                  <a:pt x="7540105" y="172160"/>
                  <a:pt x="7555169" y="158164"/>
                </a:cubicBezTo>
                <a:cubicBezTo>
                  <a:pt x="7570234" y="144168"/>
                  <a:pt x="7587105" y="124508"/>
                  <a:pt x="7605783" y="99183"/>
                </a:cubicBezTo>
                <a:cubicBezTo>
                  <a:pt x="7624461" y="73858"/>
                  <a:pt x="7633349" y="56528"/>
                  <a:pt x="7632445" y="47192"/>
                </a:cubicBezTo>
                <a:cubicBezTo>
                  <a:pt x="7631779" y="37502"/>
                  <a:pt x="7634183" y="32672"/>
                  <a:pt x="7639659" y="32701"/>
                </a:cubicBezTo>
                <a:close/>
                <a:moveTo>
                  <a:pt x="2017689" y="30632"/>
                </a:moveTo>
                <a:cubicBezTo>
                  <a:pt x="2021529" y="31125"/>
                  <a:pt x="2025922" y="32558"/>
                  <a:pt x="2030870" y="34932"/>
                </a:cubicBezTo>
                <a:cubicBezTo>
                  <a:pt x="2040764" y="39678"/>
                  <a:pt x="2049107" y="44841"/>
                  <a:pt x="2055897" y="50419"/>
                </a:cubicBezTo>
                <a:cubicBezTo>
                  <a:pt x="2062687" y="55997"/>
                  <a:pt x="2064254" y="61766"/>
                  <a:pt x="2060597" y="67724"/>
                </a:cubicBezTo>
                <a:cubicBezTo>
                  <a:pt x="2056940" y="73682"/>
                  <a:pt x="2054692" y="80458"/>
                  <a:pt x="2053854" y="88051"/>
                </a:cubicBezTo>
                <a:cubicBezTo>
                  <a:pt x="2053014" y="95644"/>
                  <a:pt x="2052595" y="112491"/>
                  <a:pt x="2052595" y="138590"/>
                </a:cubicBezTo>
                <a:cubicBezTo>
                  <a:pt x="2052595" y="165363"/>
                  <a:pt x="2053251" y="190627"/>
                  <a:pt x="2054563" y="214381"/>
                </a:cubicBezTo>
                <a:cubicBezTo>
                  <a:pt x="2055875" y="238136"/>
                  <a:pt x="2057224" y="255215"/>
                  <a:pt x="2058607" y="265619"/>
                </a:cubicBezTo>
                <a:cubicBezTo>
                  <a:pt x="2059991" y="276023"/>
                  <a:pt x="2055775" y="288735"/>
                  <a:pt x="2045959" y="303757"/>
                </a:cubicBezTo>
                <a:cubicBezTo>
                  <a:pt x="2036143" y="318778"/>
                  <a:pt x="2028808" y="319997"/>
                  <a:pt x="2023954" y="307413"/>
                </a:cubicBezTo>
                <a:cubicBezTo>
                  <a:pt x="2019100" y="294830"/>
                  <a:pt x="2009811" y="283555"/>
                  <a:pt x="1996087" y="273588"/>
                </a:cubicBezTo>
                <a:cubicBezTo>
                  <a:pt x="1982364" y="263622"/>
                  <a:pt x="1983446" y="260439"/>
                  <a:pt x="1999335" y="264038"/>
                </a:cubicBezTo>
                <a:cubicBezTo>
                  <a:pt x="2015224" y="267637"/>
                  <a:pt x="2023771" y="264895"/>
                  <a:pt x="2024976" y="255810"/>
                </a:cubicBezTo>
                <a:cubicBezTo>
                  <a:pt x="2026180" y="246726"/>
                  <a:pt x="2026783" y="235092"/>
                  <a:pt x="2026783" y="220910"/>
                </a:cubicBezTo>
                <a:cubicBezTo>
                  <a:pt x="2026783" y="205752"/>
                  <a:pt x="2026116" y="177039"/>
                  <a:pt x="2024782" y="134772"/>
                </a:cubicBezTo>
                <a:cubicBezTo>
                  <a:pt x="2023448" y="92504"/>
                  <a:pt x="2020455" y="68638"/>
                  <a:pt x="2015802" y="63175"/>
                </a:cubicBezTo>
                <a:cubicBezTo>
                  <a:pt x="2011148" y="57711"/>
                  <a:pt x="2004308" y="55201"/>
                  <a:pt x="1995281" y="55646"/>
                </a:cubicBezTo>
                <a:cubicBezTo>
                  <a:pt x="1986254" y="56091"/>
                  <a:pt x="1971164" y="57553"/>
                  <a:pt x="1950012" y="60034"/>
                </a:cubicBezTo>
                <a:cubicBezTo>
                  <a:pt x="1962603" y="64178"/>
                  <a:pt x="1967325" y="69481"/>
                  <a:pt x="1964177" y="75941"/>
                </a:cubicBezTo>
                <a:cubicBezTo>
                  <a:pt x="1961029" y="82401"/>
                  <a:pt x="1959455" y="93354"/>
                  <a:pt x="1959455" y="108798"/>
                </a:cubicBezTo>
                <a:cubicBezTo>
                  <a:pt x="1966353" y="107923"/>
                  <a:pt x="1971724" y="107486"/>
                  <a:pt x="1975567" y="107486"/>
                </a:cubicBezTo>
                <a:cubicBezTo>
                  <a:pt x="1981331" y="107486"/>
                  <a:pt x="1986612" y="110128"/>
                  <a:pt x="1991409" y="115412"/>
                </a:cubicBezTo>
                <a:cubicBezTo>
                  <a:pt x="1996206" y="120697"/>
                  <a:pt x="1992958" y="124959"/>
                  <a:pt x="1981665" y="128200"/>
                </a:cubicBezTo>
                <a:cubicBezTo>
                  <a:pt x="1970372" y="131441"/>
                  <a:pt x="1962911" y="133671"/>
                  <a:pt x="1959283" y="134890"/>
                </a:cubicBezTo>
                <a:lnTo>
                  <a:pt x="1958100" y="166854"/>
                </a:lnTo>
                <a:cubicBezTo>
                  <a:pt x="1969028" y="164244"/>
                  <a:pt x="1977972" y="162466"/>
                  <a:pt x="1984935" y="161520"/>
                </a:cubicBezTo>
                <a:cubicBezTo>
                  <a:pt x="1991897" y="160573"/>
                  <a:pt x="1997263" y="163190"/>
                  <a:pt x="2001035" y="169371"/>
                </a:cubicBezTo>
                <a:cubicBezTo>
                  <a:pt x="2004806" y="175552"/>
                  <a:pt x="2002139" y="180280"/>
                  <a:pt x="1993033" y="183557"/>
                </a:cubicBezTo>
                <a:cubicBezTo>
                  <a:pt x="1983927" y="186834"/>
                  <a:pt x="1972283" y="190444"/>
                  <a:pt x="1958100" y="194388"/>
                </a:cubicBezTo>
                <a:cubicBezTo>
                  <a:pt x="1958100" y="214837"/>
                  <a:pt x="1956677" y="235996"/>
                  <a:pt x="1953831" y="257864"/>
                </a:cubicBezTo>
                <a:cubicBezTo>
                  <a:pt x="1950984" y="279733"/>
                  <a:pt x="1946965" y="290980"/>
                  <a:pt x="1941774" y="291603"/>
                </a:cubicBezTo>
                <a:cubicBezTo>
                  <a:pt x="1936583" y="292227"/>
                  <a:pt x="1933482" y="286029"/>
                  <a:pt x="1932471" y="273008"/>
                </a:cubicBezTo>
                <a:cubicBezTo>
                  <a:pt x="1931460" y="259987"/>
                  <a:pt x="1931406" y="234999"/>
                  <a:pt x="1932309" y="198044"/>
                </a:cubicBezTo>
                <a:cubicBezTo>
                  <a:pt x="1924695" y="199851"/>
                  <a:pt x="1917518" y="200755"/>
                  <a:pt x="1910777" y="200755"/>
                </a:cubicBezTo>
                <a:cubicBezTo>
                  <a:pt x="1904783" y="200755"/>
                  <a:pt x="1897875" y="198647"/>
                  <a:pt x="1890052" y="194431"/>
                </a:cubicBezTo>
                <a:cubicBezTo>
                  <a:pt x="1882230" y="190215"/>
                  <a:pt x="1882197" y="187063"/>
                  <a:pt x="1889956" y="184977"/>
                </a:cubicBezTo>
                <a:cubicBezTo>
                  <a:pt x="1897714" y="182890"/>
                  <a:pt x="1912276" y="178972"/>
                  <a:pt x="1933643" y="173221"/>
                </a:cubicBezTo>
                <a:lnTo>
                  <a:pt x="1933643" y="138654"/>
                </a:lnTo>
                <a:cubicBezTo>
                  <a:pt x="1923562" y="141365"/>
                  <a:pt x="1913843" y="140411"/>
                  <a:pt x="1904486" y="135793"/>
                </a:cubicBezTo>
                <a:cubicBezTo>
                  <a:pt x="1895129" y="131176"/>
                  <a:pt x="1894139" y="127792"/>
                  <a:pt x="1901517" y="125641"/>
                </a:cubicBezTo>
                <a:cubicBezTo>
                  <a:pt x="1908895" y="123489"/>
                  <a:pt x="1919604" y="120851"/>
                  <a:pt x="1933643" y="117725"/>
                </a:cubicBezTo>
                <a:cubicBezTo>
                  <a:pt x="1933643" y="97864"/>
                  <a:pt x="1932489" y="80096"/>
                  <a:pt x="1930180" y="64422"/>
                </a:cubicBezTo>
                <a:cubicBezTo>
                  <a:pt x="1914850" y="66229"/>
                  <a:pt x="1901177" y="67878"/>
                  <a:pt x="1889160" y="69370"/>
                </a:cubicBezTo>
                <a:cubicBezTo>
                  <a:pt x="1888285" y="131147"/>
                  <a:pt x="1886715" y="171565"/>
                  <a:pt x="1884449" y="190623"/>
                </a:cubicBezTo>
                <a:cubicBezTo>
                  <a:pt x="1882183" y="209681"/>
                  <a:pt x="1878050" y="229374"/>
                  <a:pt x="1872048" y="249701"/>
                </a:cubicBezTo>
                <a:cubicBezTo>
                  <a:pt x="1866047" y="270029"/>
                  <a:pt x="1853668" y="286075"/>
                  <a:pt x="1834911" y="297841"/>
                </a:cubicBezTo>
                <a:cubicBezTo>
                  <a:pt x="1816154" y="309608"/>
                  <a:pt x="1812866" y="307256"/>
                  <a:pt x="1825048" y="290786"/>
                </a:cubicBezTo>
                <a:cubicBezTo>
                  <a:pt x="1837230" y="274316"/>
                  <a:pt x="1846455" y="251530"/>
                  <a:pt x="1852721" y="222426"/>
                </a:cubicBezTo>
                <a:cubicBezTo>
                  <a:pt x="1858988" y="193323"/>
                  <a:pt x="1862121" y="168977"/>
                  <a:pt x="1862121" y="149388"/>
                </a:cubicBezTo>
                <a:lnTo>
                  <a:pt x="1862121" y="94042"/>
                </a:lnTo>
                <a:cubicBezTo>
                  <a:pt x="1862121" y="77952"/>
                  <a:pt x="1859644" y="65817"/>
                  <a:pt x="1854689" y="57636"/>
                </a:cubicBezTo>
                <a:cubicBezTo>
                  <a:pt x="1849735" y="49455"/>
                  <a:pt x="1853388" y="46716"/>
                  <a:pt x="1865649" y="49419"/>
                </a:cubicBezTo>
                <a:cubicBezTo>
                  <a:pt x="1877910" y="52122"/>
                  <a:pt x="1892877" y="52358"/>
                  <a:pt x="1910552" y="50129"/>
                </a:cubicBezTo>
                <a:cubicBezTo>
                  <a:pt x="1928226" y="47899"/>
                  <a:pt x="1947492" y="45009"/>
                  <a:pt x="1968350" y="41460"/>
                </a:cubicBezTo>
                <a:cubicBezTo>
                  <a:pt x="1989208" y="37911"/>
                  <a:pt x="2002368" y="34749"/>
                  <a:pt x="2007832" y="31974"/>
                </a:cubicBezTo>
                <a:cubicBezTo>
                  <a:pt x="2010564" y="30586"/>
                  <a:pt x="2013850" y="30139"/>
                  <a:pt x="2017689" y="30632"/>
                </a:cubicBezTo>
                <a:close/>
                <a:moveTo>
                  <a:pt x="3663666" y="26779"/>
                </a:moveTo>
                <a:cubicBezTo>
                  <a:pt x="3669159" y="25675"/>
                  <a:pt x="3676386" y="29242"/>
                  <a:pt x="3685348" y="37481"/>
                </a:cubicBezTo>
                <a:cubicBezTo>
                  <a:pt x="3694311" y="45719"/>
                  <a:pt x="3697495" y="51369"/>
                  <a:pt x="3694899" y="54431"/>
                </a:cubicBezTo>
                <a:cubicBezTo>
                  <a:pt x="3692304" y="57492"/>
                  <a:pt x="3689647" y="60837"/>
                  <a:pt x="3686930" y="64465"/>
                </a:cubicBezTo>
                <a:cubicBezTo>
                  <a:pt x="3684212" y="68093"/>
                  <a:pt x="3678910" y="76041"/>
                  <a:pt x="3671023" y="88309"/>
                </a:cubicBezTo>
                <a:cubicBezTo>
                  <a:pt x="3663136" y="100577"/>
                  <a:pt x="3657543" y="109565"/>
                  <a:pt x="3654245" y="115273"/>
                </a:cubicBezTo>
                <a:cubicBezTo>
                  <a:pt x="3665946" y="124020"/>
                  <a:pt x="3671123" y="131929"/>
                  <a:pt x="3669775" y="138998"/>
                </a:cubicBezTo>
                <a:cubicBezTo>
                  <a:pt x="3668428" y="146068"/>
                  <a:pt x="3667753" y="159878"/>
                  <a:pt x="3667753" y="180427"/>
                </a:cubicBezTo>
                <a:cubicBezTo>
                  <a:pt x="3667753" y="198424"/>
                  <a:pt x="3667513" y="217898"/>
                  <a:pt x="3667032" y="238849"/>
                </a:cubicBezTo>
                <a:cubicBezTo>
                  <a:pt x="3666552" y="259800"/>
                  <a:pt x="3664760" y="275560"/>
                  <a:pt x="3661655" y="286129"/>
                </a:cubicBezTo>
                <a:cubicBezTo>
                  <a:pt x="3658550" y="296698"/>
                  <a:pt x="3652915" y="295543"/>
                  <a:pt x="3644748" y="282666"/>
                </a:cubicBezTo>
                <a:cubicBezTo>
                  <a:pt x="3636581" y="269788"/>
                  <a:pt x="3634075" y="258685"/>
                  <a:pt x="3637230" y="249357"/>
                </a:cubicBezTo>
                <a:cubicBezTo>
                  <a:pt x="3640385" y="240029"/>
                  <a:pt x="3642633" y="225481"/>
                  <a:pt x="3643973" y="205713"/>
                </a:cubicBezTo>
                <a:cubicBezTo>
                  <a:pt x="3645315" y="185945"/>
                  <a:pt x="3645985" y="169866"/>
                  <a:pt x="3645985" y="157476"/>
                </a:cubicBezTo>
                <a:cubicBezTo>
                  <a:pt x="3645985" y="144670"/>
                  <a:pt x="3644794" y="134352"/>
                  <a:pt x="3642414" y="126522"/>
                </a:cubicBezTo>
                <a:cubicBezTo>
                  <a:pt x="3636033" y="137392"/>
                  <a:pt x="3627837" y="148058"/>
                  <a:pt x="3617828" y="158519"/>
                </a:cubicBezTo>
                <a:cubicBezTo>
                  <a:pt x="3607818" y="168980"/>
                  <a:pt x="3594711" y="178635"/>
                  <a:pt x="3578507" y="187483"/>
                </a:cubicBezTo>
                <a:cubicBezTo>
                  <a:pt x="3562302" y="196331"/>
                  <a:pt x="3560797" y="193341"/>
                  <a:pt x="3573989" y="178513"/>
                </a:cubicBezTo>
                <a:cubicBezTo>
                  <a:pt x="3587183" y="163685"/>
                  <a:pt x="3599418" y="148377"/>
                  <a:pt x="3610697" y="132588"/>
                </a:cubicBezTo>
                <a:cubicBezTo>
                  <a:pt x="3621976" y="116800"/>
                  <a:pt x="3630931" y="102933"/>
                  <a:pt x="3637563" y="90987"/>
                </a:cubicBezTo>
                <a:cubicBezTo>
                  <a:pt x="3644196" y="79042"/>
                  <a:pt x="3649509" y="68477"/>
                  <a:pt x="3653503" y="59292"/>
                </a:cubicBezTo>
                <a:cubicBezTo>
                  <a:pt x="3657496" y="50107"/>
                  <a:pt x="3658815" y="42668"/>
                  <a:pt x="3657460" y="36975"/>
                </a:cubicBezTo>
                <a:cubicBezTo>
                  <a:pt x="3656105" y="31282"/>
                  <a:pt x="3658174" y="27883"/>
                  <a:pt x="3663666" y="26779"/>
                </a:cubicBezTo>
                <a:close/>
                <a:moveTo>
                  <a:pt x="2305712" y="26465"/>
                </a:moveTo>
                <a:cubicBezTo>
                  <a:pt x="2308975" y="26355"/>
                  <a:pt x="2312841" y="27145"/>
                  <a:pt x="2317312" y="28833"/>
                </a:cubicBezTo>
                <a:cubicBezTo>
                  <a:pt x="2326253" y="32210"/>
                  <a:pt x="2332982" y="36308"/>
                  <a:pt x="2337499" y="41127"/>
                </a:cubicBezTo>
                <a:lnTo>
                  <a:pt x="2338574" y="53124"/>
                </a:lnTo>
                <a:lnTo>
                  <a:pt x="2340251" y="51482"/>
                </a:lnTo>
                <a:cubicBezTo>
                  <a:pt x="2341340" y="51153"/>
                  <a:pt x="2342835" y="51165"/>
                  <a:pt x="2344737" y="51516"/>
                </a:cubicBezTo>
                <a:cubicBezTo>
                  <a:pt x="2352345" y="52921"/>
                  <a:pt x="2357364" y="53821"/>
                  <a:pt x="2359794" y="54216"/>
                </a:cubicBezTo>
                <a:cubicBezTo>
                  <a:pt x="2362225" y="54610"/>
                  <a:pt x="2366509" y="54398"/>
                  <a:pt x="2372647" y="53581"/>
                </a:cubicBezTo>
                <a:cubicBezTo>
                  <a:pt x="2378785" y="52764"/>
                  <a:pt x="2385205" y="51100"/>
                  <a:pt x="2391909" y="48591"/>
                </a:cubicBezTo>
                <a:cubicBezTo>
                  <a:pt x="2398614" y="46081"/>
                  <a:pt x="2403586" y="42890"/>
                  <a:pt x="2406827" y="39018"/>
                </a:cubicBezTo>
                <a:cubicBezTo>
                  <a:pt x="2410068" y="35147"/>
                  <a:pt x="2415765" y="35154"/>
                  <a:pt x="2423917" y="39040"/>
                </a:cubicBezTo>
                <a:cubicBezTo>
                  <a:pt x="2432069" y="42926"/>
                  <a:pt x="2439056" y="47978"/>
                  <a:pt x="2444879" y="54194"/>
                </a:cubicBezTo>
                <a:cubicBezTo>
                  <a:pt x="2450701" y="60410"/>
                  <a:pt x="2449087" y="65365"/>
                  <a:pt x="2440039" y="69058"/>
                </a:cubicBezTo>
                <a:cubicBezTo>
                  <a:pt x="2430990" y="72750"/>
                  <a:pt x="2417066" y="88643"/>
                  <a:pt x="2398266" y="116735"/>
                </a:cubicBezTo>
                <a:cubicBezTo>
                  <a:pt x="2419475" y="132165"/>
                  <a:pt x="2434676" y="148707"/>
                  <a:pt x="2443867" y="166360"/>
                </a:cubicBezTo>
                <a:cubicBezTo>
                  <a:pt x="2453060" y="184012"/>
                  <a:pt x="2452988" y="202031"/>
                  <a:pt x="2443652" y="220415"/>
                </a:cubicBezTo>
                <a:cubicBezTo>
                  <a:pt x="2434317" y="238799"/>
                  <a:pt x="2425691" y="242162"/>
                  <a:pt x="2417775" y="230503"/>
                </a:cubicBezTo>
                <a:cubicBezTo>
                  <a:pt x="2409860" y="218845"/>
                  <a:pt x="2399427" y="207570"/>
                  <a:pt x="2386478" y="196678"/>
                </a:cubicBezTo>
                <a:cubicBezTo>
                  <a:pt x="2373529" y="185787"/>
                  <a:pt x="2374257" y="181915"/>
                  <a:pt x="2388661" y="185063"/>
                </a:cubicBezTo>
                <a:cubicBezTo>
                  <a:pt x="2403066" y="188210"/>
                  <a:pt x="2411390" y="189727"/>
                  <a:pt x="2413635" y="189612"/>
                </a:cubicBezTo>
                <a:cubicBezTo>
                  <a:pt x="2415879" y="189498"/>
                  <a:pt x="2415911" y="184615"/>
                  <a:pt x="2413732" y="174964"/>
                </a:cubicBezTo>
                <a:cubicBezTo>
                  <a:pt x="2411552" y="165313"/>
                  <a:pt x="2407239" y="155759"/>
                  <a:pt x="2400793" y="146301"/>
                </a:cubicBezTo>
                <a:cubicBezTo>
                  <a:pt x="2394347" y="136844"/>
                  <a:pt x="2388690" y="130280"/>
                  <a:pt x="2383821" y="126608"/>
                </a:cubicBezTo>
                <a:cubicBezTo>
                  <a:pt x="2378953" y="122937"/>
                  <a:pt x="2377870" y="118539"/>
                  <a:pt x="2380573" y="113412"/>
                </a:cubicBezTo>
                <a:cubicBezTo>
                  <a:pt x="2383277" y="108285"/>
                  <a:pt x="2387550" y="98796"/>
                  <a:pt x="2393394" y="84943"/>
                </a:cubicBezTo>
                <a:cubicBezTo>
                  <a:pt x="2399237" y="71090"/>
                  <a:pt x="2402177" y="64207"/>
                  <a:pt x="2402213" y="64293"/>
                </a:cubicBezTo>
                <a:cubicBezTo>
                  <a:pt x="2402248" y="64379"/>
                  <a:pt x="2399940" y="65085"/>
                  <a:pt x="2395286" y="66412"/>
                </a:cubicBezTo>
                <a:cubicBezTo>
                  <a:pt x="2390633" y="67738"/>
                  <a:pt x="2383531" y="69506"/>
                  <a:pt x="2373980" y="71714"/>
                </a:cubicBezTo>
                <a:lnTo>
                  <a:pt x="2373980" y="162875"/>
                </a:lnTo>
                <a:cubicBezTo>
                  <a:pt x="2373980" y="208534"/>
                  <a:pt x="2373511" y="245098"/>
                  <a:pt x="2372572" y="272567"/>
                </a:cubicBezTo>
                <a:cubicBezTo>
                  <a:pt x="2371632" y="300035"/>
                  <a:pt x="2367972" y="318491"/>
                  <a:pt x="2361591" y="327934"/>
                </a:cubicBezTo>
                <a:cubicBezTo>
                  <a:pt x="2355209" y="337377"/>
                  <a:pt x="2350925" y="329580"/>
                  <a:pt x="2348738" y="304542"/>
                </a:cubicBezTo>
                <a:cubicBezTo>
                  <a:pt x="2346551" y="279504"/>
                  <a:pt x="2345909" y="251659"/>
                  <a:pt x="2346813" y="221007"/>
                </a:cubicBezTo>
                <a:cubicBezTo>
                  <a:pt x="2347716" y="190354"/>
                  <a:pt x="2348394" y="158827"/>
                  <a:pt x="2348846" y="126426"/>
                </a:cubicBezTo>
                <a:cubicBezTo>
                  <a:pt x="2349297" y="94024"/>
                  <a:pt x="2346824" y="73087"/>
                  <a:pt x="2341425" y="63616"/>
                </a:cubicBezTo>
                <a:cubicBezTo>
                  <a:pt x="2340075" y="61248"/>
                  <a:pt x="2339131" y="59220"/>
                  <a:pt x="2338595" y="57531"/>
                </a:cubicBezTo>
                <a:lnTo>
                  <a:pt x="2338484" y="56383"/>
                </a:lnTo>
                <a:lnTo>
                  <a:pt x="2336339" y="60439"/>
                </a:lnTo>
                <a:cubicBezTo>
                  <a:pt x="2334126" y="66083"/>
                  <a:pt x="2332691" y="74634"/>
                  <a:pt x="2332035" y="86094"/>
                </a:cubicBezTo>
                <a:cubicBezTo>
                  <a:pt x="2331160" y="101373"/>
                  <a:pt x="2330494" y="119428"/>
                  <a:pt x="2330035" y="140257"/>
                </a:cubicBezTo>
                <a:cubicBezTo>
                  <a:pt x="2329576" y="161086"/>
                  <a:pt x="2327956" y="179147"/>
                  <a:pt x="2325174" y="194441"/>
                </a:cubicBezTo>
                <a:cubicBezTo>
                  <a:pt x="2322392" y="209735"/>
                  <a:pt x="2316086" y="222484"/>
                  <a:pt x="2306255" y="232687"/>
                </a:cubicBezTo>
                <a:cubicBezTo>
                  <a:pt x="2296425" y="242890"/>
                  <a:pt x="2289373" y="243019"/>
                  <a:pt x="2285100" y="233074"/>
                </a:cubicBezTo>
                <a:cubicBezTo>
                  <a:pt x="2280827" y="223129"/>
                  <a:pt x="2274521" y="214105"/>
                  <a:pt x="2266182" y="206003"/>
                </a:cubicBezTo>
                <a:cubicBezTo>
                  <a:pt x="2257843" y="197901"/>
                  <a:pt x="2259607" y="194972"/>
                  <a:pt x="2271473" y="197216"/>
                </a:cubicBezTo>
                <a:cubicBezTo>
                  <a:pt x="2283340" y="199460"/>
                  <a:pt x="2289915" y="200382"/>
                  <a:pt x="2291198" y="199980"/>
                </a:cubicBezTo>
                <a:cubicBezTo>
                  <a:pt x="2292482" y="199579"/>
                  <a:pt x="2294199" y="195295"/>
                  <a:pt x="2296350" y="187128"/>
                </a:cubicBezTo>
                <a:cubicBezTo>
                  <a:pt x="2298501" y="178961"/>
                  <a:pt x="2300476" y="166758"/>
                  <a:pt x="2302276" y="150517"/>
                </a:cubicBezTo>
                <a:cubicBezTo>
                  <a:pt x="2304076" y="134277"/>
                  <a:pt x="2305201" y="115158"/>
                  <a:pt x="2305653" y="93160"/>
                </a:cubicBezTo>
                <a:cubicBezTo>
                  <a:pt x="2306105" y="71162"/>
                  <a:pt x="2305563" y="58847"/>
                  <a:pt x="2304029" y="56216"/>
                </a:cubicBezTo>
                <a:cubicBezTo>
                  <a:pt x="2302495" y="53585"/>
                  <a:pt x="2299325" y="52925"/>
                  <a:pt x="2294521" y="54237"/>
                </a:cubicBezTo>
                <a:cubicBezTo>
                  <a:pt x="2289718" y="55549"/>
                  <a:pt x="2283809" y="57008"/>
                  <a:pt x="2276797" y="58614"/>
                </a:cubicBezTo>
                <a:cubicBezTo>
                  <a:pt x="2282189" y="63275"/>
                  <a:pt x="2283964" y="67828"/>
                  <a:pt x="2282121" y="72273"/>
                </a:cubicBezTo>
                <a:cubicBezTo>
                  <a:pt x="2280278" y="76719"/>
                  <a:pt x="2278948" y="81250"/>
                  <a:pt x="2278131" y="85868"/>
                </a:cubicBezTo>
                <a:cubicBezTo>
                  <a:pt x="2281744" y="85065"/>
                  <a:pt x="2285634" y="84187"/>
                  <a:pt x="2289800" y="83233"/>
                </a:cubicBezTo>
                <a:cubicBezTo>
                  <a:pt x="2293966" y="82279"/>
                  <a:pt x="2297562" y="83756"/>
                  <a:pt x="2300587" y="87664"/>
                </a:cubicBezTo>
                <a:cubicBezTo>
                  <a:pt x="2303613" y="91572"/>
                  <a:pt x="2302713" y="95601"/>
                  <a:pt x="2297888" y="99753"/>
                </a:cubicBezTo>
                <a:cubicBezTo>
                  <a:pt x="2293062" y="103904"/>
                  <a:pt x="2285910" y="107170"/>
                  <a:pt x="2276431" y="109551"/>
                </a:cubicBezTo>
                <a:cubicBezTo>
                  <a:pt x="2275714" y="116649"/>
                  <a:pt x="2274481" y="123597"/>
                  <a:pt x="2272732" y="130394"/>
                </a:cubicBezTo>
                <a:cubicBezTo>
                  <a:pt x="2273535" y="129634"/>
                  <a:pt x="2276815" y="128096"/>
                  <a:pt x="2282573" y="125780"/>
                </a:cubicBezTo>
                <a:cubicBezTo>
                  <a:pt x="2288330" y="123464"/>
                  <a:pt x="2293306" y="124432"/>
                  <a:pt x="2297501" y="128684"/>
                </a:cubicBezTo>
                <a:cubicBezTo>
                  <a:pt x="2301695" y="132936"/>
                  <a:pt x="2301645" y="137174"/>
                  <a:pt x="2297350" y="141397"/>
                </a:cubicBezTo>
                <a:cubicBezTo>
                  <a:pt x="2293055" y="145620"/>
                  <a:pt x="2283795" y="149818"/>
                  <a:pt x="2269570" y="153991"/>
                </a:cubicBezTo>
                <a:cubicBezTo>
                  <a:pt x="2267089" y="169737"/>
                  <a:pt x="2260743" y="187350"/>
                  <a:pt x="2250533" y="206831"/>
                </a:cubicBezTo>
                <a:cubicBezTo>
                  <a:pt x="2240322" y="226312"/>
                  <a:pt x="2227273" y="240516"/>
                  <a:pt x="2211384" y="249443"/>
                </a:cubicBezTo>
                <a:cubicBezTo>
                  <a:pt x="2195495" y="258370"/>
                  <a:pt x="2192115" y="257008"/>
                  <a:pt x="2201242" y="245356"/>
                </a:cubicBezTo>
                <a:cubicBezTo>
                  <a:pt x="2210370" y="233705"/>
                  <a:pt x="2218483" y="221010"/>
                  <a:pt x="2225581" y="207272"/>
                </a:cubicBezTo>
                <a:cubicBezTo>
                  <a:pt x="2232679" y="193534"/>
                  <a:pt x="2238896" y="177860"/>
                  <a:pt x="2244230" y="160251"/>
                </a:cubicBezTo>
                <a:cubicBezTo>
                  <a:pt x="2243054" y="162058"/>
                  <a:pt x="2240832" y="162961"/>
                  <a:pt x="2237562" y="162961"/>
                </a:cubicBezTo>
                <a:cubicBezTo>
                  <a:pt x="2233862" y="162961"/>
                  <a:pt x="2229550" y="160570"/>
                  <a:pt x="2224624" y="155787"/>
                </a:cubicBezTo>
                <a:cubicBezTo>
                  <a:pt x="2219698" y="151005"/>
                  <a:pt x="2220081" y="147664"/>
                  <a:pt x="2225775" y="145763"/>
                </a:cubicBezTo>
                <a:cubicBezTo>
                  <a:pt x="2231468" y="143863"/>
                  <a:pt x="2238630" y="141350"/>
                  <a:pt x="2247263" y="138224"/>
                </a:cubicBezTo>
                <a:cubicBezTo>
                  <a:pt x="2248841" y="131054"/>
                  <a:pt x="2250081" y="122651"/>
                  <a:pt x="2250985" y="113014"/>
                </a:cubicBezTo>
                <a:cubicBezTo>
                  <a:pt x="2244073" y="114821"/>
                  <a:pt x="2237845" y="113304"/>
                  <a:pt x="2232303" y="108465"/>
                </a:cubicBezTo>
                <a:cubicBezTo>
                  <a:pt x="2226760" y="103625"/>
                  <a:pt x="2227356" y="100262"/>
                  <a:pt x="2234088" y="98376"/>
                </a:cubicBezTo>
                <a:cubicBezTo>
                  <a:pt x="2240821" y="96490"/>
                  <a:pt x="2246955" y="94508"/>
                  <a:pt x="2252490" y="92429"/>
                </a:cubicBezTo>
                <a:cubicBezTo>
                  <a:pt x="2254183" y="78504"/>
                  <a:pt x="2254362" y="68975"/>
                  <a:pt x="2253028" y="63841"/>
                </a:cubicBezTo>
                <a:cubicBezTo>
                  <a:pt x="2249400" y="63110"/>
                  <a:pt x="2245679" y="60077"/>
                  <a:pt x="2241864" y="54743"/>
                </a:cubicBezTo>
                <a:cubicBezTo>
                  <a:pt x="2238050" y="49408"/>
                  <a:pt x="2240215" y="46741"/>
                  <a:pt x="2248360" y="46741"/>
                </a:cubicBezTo>
                <a:cubicBezTo>
                  <a:pt x="2254096" y="46741"/>
                  <a:pt x="2262733" y="44819"/>
                  <a:pt x="2274270" y="40976"/>
                </a:cubicBezTo>
                <a:cubicBezTo>
                  <a:pt x="2285806" y="37133"/>
                  <a:pt x="2293629" y="33304"/>
                  <a:pt x="2297737" y="29489"/>
                </a:cubicBezTo>
                <a:cubicBezTo>
                  <a:pt x="2299792" y="27582"/>
                  <a:pt x="2302450" y="26574"/>
                  <a:pt x="2305712" y="26465"/>
                </a:cubicBezTo>
                <a:close/>
                <a:moveTo>
                  <a:pt x="7241335" y="26158"/>
                </a:moveTo>
                <a:cubicBezTo>
                  <a:pt x="7244835" y="26400"/>
                  <a:pt x="7250311" y="28787"/>
                  <a:pt x="7257761" y="33318"/>
                </a:cubicBezTo>
                <a:cubicBezTo>
                  <a:pt x="7272661" y="42381"/>
                  <a:pt x="7277927" y="49139"/>
                  <a:pt x="7273560" y="53592"/>
                </a:cubicBezTo>
                <a:cubicBezTo>
                  <a:pt x="7269193" y="58044"/>
                  <a:pt x="7262339" y="67835"/>
                  <a:pt x="7252996" y="82964"/>
                </a:cubicBezTo>
                <a:cubicBezTo>
                  <a:pt x="7243653" y="98093"/>
                  <a:pt x="7235147" y="111695"/>
                  <a:pt x="7227474" y="123769"/>
                </a:cubicBezTo>
                <a:cubicBezTo>
                  <a:pt x="7236465" y="133219"/>
                  <a:pt x="7240513" y="145355"/>
                  <a:pt x="7239617" y="160175"/>
                </a:cubicBezTo>
                <a:cubicBezTo>
                  <a:pt x="7238721" y="174996"/>
                  <a:pt x="7238272" y="199744"/>
                  <a:pt x="7238272" y="234418"/>
                </a:cubicBezTo>
                <a:cubicBezTo>
                  <a:pt x="7238272" y="269451"/>
                  <a:pt x="7235373" y="290370"/>
                  <a:pt x="7229571" y="297175"/>
                </a:cubicBezTo>
                <a:cubicBezTo>
                  <a:pt x="7223771" y="303979"/>
                  <a:pt x="7218343" y="301330"/>
                  <a:pt x="7213288" y="289226"/>
                </a:cubicBezTo>
                <a:cubicBezTo>
                  <a:pt x="7208233" y="277123"/>
                  <a:pt x="7207061" y="267827"/>
                  <a:pt x="7209771" y="261338"/>
                </a:cubicBezTo>
                <a:cubicBezTo>
                  <a:pt x="7212481" y="254849"/>
                  <a:pt x="7214733" y="233690"/>
                  <a:pt x="7216525" y="197861"/>
                </a:cubicBezTo>
                <a:cubicBezTo>
                  <a:pt x="7218318" y="162032"/>
                  <a:pt x="7217859" y="141852"/>
                  <a:pt x="7215149" y="137321"/>
                </a:cubicBezTo>
                <a:cubicBezTo>
                  <a:pt x="7196205" y="160179"/>
                  <a:pt x="7177749" y="176692"/>
                  <a:pt x="7159781" y="186859"/>
                </a:cubicBezTo>
                <a:cubicBezTo>
                  <a:pt x="7141813" y="197026"/>
                  <a:pt x="7140541" y="193577"/>
                  <a:pt x="7155963" y="176512"/>
                </a:cubicBezTo>
                <a:cubicBezTo>
                  <a:pt x="7171386" y="159448"/>
                  <a:pt x="7187157" y="138160"/>
                  <a:pt x="7203275" y="112648"/>
                </a:cubicBezTo>
                <a:cubicBezTo>
                  <a:pt x="7219393" y="87137"/>
                  <a:pt x="7229227" y="69319"/>
                  <a:pt x="7232777" y="59195"/>
                </a:cubicBezTo>
                <a:cubicBezTo>
                  <a:pt x="7236325" y="49071"/>
                  <a:pt x="7237653" y="39961"/>
                  <a:pt x="7236756" y="31866"/>
                </a:cubicBezTo>
                <a:cubicBezTo>
                  <a:pt x="7236307" y="27819"/>
                  <a:pt x="7237835" y="25916"/>
                  <a:pt x="7241335" y="26158"/>
                </a:cubicBezTo>
                <a:close/>
                <a:moveTo>
                  <a:pt x="5083100" y="25702"/>
                </a:moveTo>
                <a:cubicBezTo>
                  <a:pt x="5084508" y="25714"/>
                  <a:pt x="5086226" y="26087"/>
                  <a:pt x="5088254" y="26822"/>
                </a:cubicBezTo>
                <a:cubicBezTo>
                  <a:pt x="5096363" y="29762"/>
                  <a:pt x="5103588" y="34139"/>
                  <a:pt x="5109925" y="39954"/>
                </a:cubicBezTo>
                <a:cubicBezTo>
                  <a:pt x="5116264" y="45769"/>
                  <a:pt x="5117723" y="50372"/>
                  <a:pt x="5114303" y="53764"/>
                </a:cubicBezTo>
                <a:cubicBezTo>
                  <a:pt x="5110882" y="57155"/>
                  <a:pt x="5105849" y="65939"/>
                  <a:pt x="5099202" y="80114"/>
                </a:cubicBezTo>
                <a:cubicBezTo>
                  <a:pt x="5092556" y="94289"/>
                  <a:pt x="5081755" y="115445"/>
                  <a:pt x="5066797" y="143580"/>
                </a:cubicBezTo>
                <a:cubicBezTo>
                  <a:pt x="5080292" y="153188"/>
                  <a:pt x="5086354" y="163621"/>
                  <a:pt x="5084984" y="174878"/>
                </a:cubicBezTo>
                <a:cubicBezTo>
                  <a:pt x="5083615" y="186135"/>
                  <a:pt x="5082701" y="205075"/>
                  <a:pt x="5082242" y="231697"/>
                </a:cubicBezTo>
                <a:cubicBezTo>
                  <a:pt x="5081783" y="258320"/>
                  <a:pt x="5079553" y="278941"/>
                  <a:pt x="5075552" y="293561"/>
                </a:cubicBezTo>
                <a:cubicBezTo>
                  <a:pt x="5071551" y="308181"/>
                  <a:pt x="5065689" y="309260"/>
                  <a:pt x="5057967" y="296798"/>
                </a:cubicBezTo>
                <a:cubicBezTo>
                  <a:pt x="5050245" y="284336"/>
                  <a:pt x="5047965" y="273456"/>
                  <a:pt x="5051127" y="264156"/>
                </a:cubicBezTo>
                <a:cubicBezTo>
                  <a:pt x="5054289" y="254857"/>
                  <a:pt x="5056315" y="243696"/>
                  <a:pt x="5057204" y="230675"/>
                </a:cubicBezTo>
                <a:cubicBezTo>
                  <a:pt x="5058093" y="217655"/>
                  <a:pt x="5058537" y="202705"/>
                  <a:pt x="5058537" y="185826"/>
                </a:cubicBezTo>
                <a:cubicBezTo>
                  <a:pt x="5058537" y="169464"/>
                  <a:pt x="5058251" y="159591"/>
                  <a:pt x="5057677" y="156207"/>
                </a:cubicBezTo>
                <a:cubicBezTo>
                  <a:pt x="5050234" y="167249"/>
                  <a:pt x="5041963" y="177090"/>
                  <a:pt x="5032865" y="185730"/>
                </a:cubicBezTo>
                <a:cubicBezTo>
                  <a:pt x="5023766" y="194370"/>
                  <a:pt x="5013398" y="201059"/>
                  <a:pt x="5001761" y="205799"/>
                </a:cubicBezTo>
                <a:cubicBezTo>
                  <a:pt x="4990124" y="210538"/>
                  <a:pt x="4990246" y="205921"/>
                  <a:pt x="5002126" y="191946"/>
                </a:cubicBezTo>
                <a:cubicBezTo>
                  <a:pt x="5014008" y="177972"/>
                  <a:pt x="5025738" y="162079"/>
                  <a:pt x="5037317" y="144268"/>
                </a:cubicBezTo>
                <a:cubicBezTo>
                  <a:pt x="5048897" y="126458"/>
                  <a:pt x="5059154" y="106009"/>
                  <a:pt x="5068088" y="82921"/>
                </a:cubicBezTo>
                <a:cubicBezTo>
                  <a:pt x="5077022" y="59833"/>
                  <a:pt x="5080589" y="43977"/>
                  <a:pt x="5078789" y="35351"/>
                </a:cubicBezTo>
                <a:cubicBezTo>
                  <a:pt x="5077440" y="28882"/>
                  <a:pt x="5078877" y="25665"/>
                  <a:pt x="5083100" y="25702"/>
                </a:cubicBezTo>
                <a:close/>
                <a:moveTo>
                  <a:pt x="2614265" y="25259"/>
                </a:moveTo>
                <a:cubicBezTo>
                  <a:pt x="2617668" y="23551"/>
                  <a:pt x="2624835" y="27026"/>
                  <a:pt x="2635768" y="35684"/>
                </a:cubicBezTo>
                <a:cubicBezTo>
                  <a:pt x="2650344" y="47228"/>
                  <a:pt x="2652933" y="54409"/>
                  <a:pt x="2643533" y="57227"/>
                </a:cubicBezTo>
                <a:cubicBezTo>
                  <a:pt x="2634133" y="60045"/>
                  <a:pt x="2626569" y="62773"/>
                  <a:pt x="2620840" y="65412"/>
                </a:cubicBezTo>
                <a:cubicBezTo>
                  <a:pt x="2615111" y="68050"/>
                  <a:pt x="2608030" y="71047"/>
                  <a:pt x="2599598" y="74403"/>
                </a:cubicBezTo>
                <a:cubicBezTo>
                  <a:pt x="2611300" y="79910"/>
                  <a:pt x="2616251" y="84316"/>
                  <a:pt x="2614451" y="87621"/>
                </a:cubicBezTo>
                <a:cubicBezTo>
                  <a:pt x="2612651" y="90926"/>
                  <a:pt x="2611751" y="96186"/>
                  <a:pt x="2611751" y="103399"/>
                </a:cubicBezTo>
                <a:cubicBezTo>
                  <a:pt x="2615666" y="101907"/>
                  <a:pt x="2620606" y="99961"/>
                  <a:pt x="2626572" y="97559"/>
                </a:cubicBezTo>
                <a:cubicBezTo>
                  <a:pt x="2632538" y="95157"/>
                  <a:pt x="2638080" y="96476"/>
                  <a:pt x="2643199" y="101517"/>
                </a:cubicBezTo>
                <a:cubicBezTo>
                  <a:pt x="2648319" y="106557"/>
                  <a:pt x="2647032" y="110831"/>
                  <a:pt x="2639338" y="114337"/>
                </a:cubicBezTo>
                <a:cubicBezTo>
                  <a:pt x="2631645" y="117843"/>
                  <a:pt x="2622449" y="121123"/>
                  <a:pt x="2611751" y="124178"/>
                </a:cubicBezTo>
                <a:lnTo>
                  <a:pt x="2611751" y="151044"/>
                </a:lnTo>
                <a:cubicBezTo>
                  <a:pt x="2620743" y="151804"/>
                  <a:pt x="2629512" y="154206"/>
                  <a:pt x="2638059" y="158250"/>
                </a:cubicBezTo>
                <a:cubicBezTo>
                  <a:pt x="2646605" y="162294"/>
                  <a:pt x="2650294" y="169263"/>
                  <a:pt x="2649126" y="179158"/>
                </a:cubicBezTo>
                <a:cubicBezTo>
                  <a:pt x="2647957" y="189053"/>
                  <a:pt x="2642809" y="191398"/>
                  <a:pt x="2633681" y="186192"/>
                </a:cubicBezTo>
                <a:cubicBezTo>
                  <a:pt x="2624554" y="180987"/>
                  <a:pt x="2617244" y="174591"/>
                  <a:pt x="2611751" y="167005"/>
                </a:cubicBezTo>
                <a:lnTo>
                  <a:pt x="2611751" y="256015"/>
                </a:lnTo>
                <a:cubicBezTo>
                  <a:pt x="2611751" y="264547"/>
                  <a:pt x="2609242" y="274115"/>
                  <a:pt x="2604223" y="284720"/>
                </a:cubicBezTo>
                <a:cubicBezTo>
                  <a:pt x="2599204" y="295325"/>
                  <a:pt x="2593776" y="293944"/>
                  <a:pt x="2587939" y="280579"/>
                </a:cubicBezTo>
                <a:cubicBezTo>
                  <a:pt x="2582103" y="267214"/>
                  <a:pt x="2580311" y="256140"/>
                  <a:pt x="2582562" y="247357"/>
                </a:cubicBezTo>
                <a:cubicBezTo>
                  <a:pt x="2584813" y="238573"/>
                  <a:pt x="2586165" y="226560"/>
                  <a:pt x="2586617" y="211316"/>
                </a:cubicBezTo>
                <a:cubicBezTo>
                  <a:pt x="2587068" y="196073"/>
                  <a:pt x="2587739" y="178606"/>
                  <a:pt x="2588628" y="158917"/>
                </a:cubicBezTo>
                <a:cubicBezTo>
                  <a:pt x="2574632" y="193964"/>
                  <a:pt x="2554935" y="220497"/>
                  <a:pt x="2529539" y="238516"/>
                </a:cubicBezTo>
                <a:cubicBezTo>
                  <a:pt x="2504143" y="256534"/>
                  <a:pt x="2499156" y="256344"/>
                  <a:pt x="2514579" y="237946"/>
                </a:cubicBezTo>
                <a:cubicBezTo>
                  <a:pt x="2530001" y="219547"/>
                  <a:pt x="2544195" y="199396"/>
                  <a:pt x="2557158" y="177491"/>
                </a:cubicBezTo>
                <a:cubicBezTo>
                  <a:pt x="2570122" y="155586"/>
                  <a:pt x="2578367" y="140397"/>
                  <a:pt x="2581895" y="131922"/>
                </a:cubicBezTo>
                <a:cubicBezTo>
                  <a:pt x="2559381" y="140913"/>
                  <a:pt x="2545145" y="146534"/>
                  <a:pt x="2539186" y="148786"/>
                </a:cubicBezTo>
                <a:cubicBezTo>
                  <a:pt x="2533228" y="151037"/>
                  <a:pt x="2525133" y="148502"/>
                  <a:pt x="2514901" y="141182"/>
                </a:cubicBezTo>
                <a:cubicBezTo>
                  <a:pt x="2504670" y="133861"/>
                  <a:pt x="2506573" y="129358"/>
                  <a:pt x="2520612" y="127673"/>
                </a:cubicBezTo>
                <a:cubicBezTo>
                  <a:pt x="2534651" y="125988"/>
                  <a:pt x="2556914" y="120062"/>
                  <a:pt x="2587402" y="109895"/>
                </a:cubicBezTo>
                <a:cubicBezTo>
                  <a:pt x="2588219" y="99742"/>
                  <a:pt x="2587330" y="90435"/>
                  <a:pt x="2584734" y="81975"/>
                </a:cubicBezTo>
                <a:cubicBezTo>
                  <a:pt x="2569104" y="88241"/>
                  <a:pt x="2556398" y="91608"/>
                  <a:pt x="2546618" y="92074"/>
                </a:cubicBezTo>
                <a:cubicBezTo>
                  <a:pt x="2536839" y="92540"/>
                  <a:pt x="2536035" y="89937"/>
                  <a:pt x="2544209" y="84265"/>
                </a:cubicBezTo>
                <a:cubicBezTo>
                  <a:pt x="2552383" y="78594"/>
                  <a:pt x="2560468" y="73532"/>
                  <a:pt x="2568462" y="69079"/>
                </a:cubicBezTo>
                <a:cubicBezTo>
                  <a:pt x="2576457" y="64627"/>
                  <a:pt x="2585434" y="58503"/>
                  <a:pt x="2595393" y="50709"/>
                </a:cubicBezTo>
                <a:cubicBezTo>
                  <a:pt x="2605352" y="42915"/>
                  <a:pt x="2610927" y="35577"/>
                  <a:pt x="2612117" y="28694"/>
                </a:cubicBezTo>
                <a:cubicBezTo>
                  <a:pt x="2612415" y="26973"/>
                  <a:pt x="2613131" y="25828"/>
                  <a:pt x="2614265" y="25259"/>
                </a:cubicBezTo>
                <a:close/>
                <a:moveTo>
                  <a:pt x="6265747" y="24596"/>
                </a:moveTo>
                <a:cubicBezTo>
                  <a:pt x="6268189" y="23678"/>
                  <a:pt x="6271962" y="23933"/>
                  <a:pt x="6277068" y="25359"/>
                </a:cubicBezTo>
                <a:cubicBezTo>
                  <a:pt x="6287277" y="28213"/>
                  <a:pt x="6296301" y="32809"/>
                  <a:pt x="6304138" y="39148"/>
                </a:cubicBezTo>
                <a:cubicBezTo>
                  <a:pt x="6311975" y="45486"/>
                  <a:pt x="6310329" y="50555"/>
                  <a:pt x="6299202" y="54355"/>
                </a:cubicBezTo>
                <a:cubicBezTo>
                  <a:pt x="6288073" y="58156"/>
                  <a:pt x="6273841" y="64967"/>
                  <a:pt x="6256504" y="74790"/>
                </a:cubicBezTo>
                <a:cubicBezTo>
                  <a:pt x="6260102" y="75134"/>
                  <a:pt x="6264154" y="76224"/>
                  <a:pt x="6268657" y="78060"/>
                </a:cubicBezTo>
                <a:cubicBezTo>
                  <a:pt x="6273159" y="79895"/>
                  <a:pt x="6274511" y="82742"/>
                  <a:pt x="6272711" y="86599"/>
                </a:cubicBezTo>
                <a:cubicBezTo>
                  <a:pt x="6270912" y="90457"/>
                  <a:pt x="6270012" y="97412"/>
                  <a:pt x="6270012" y="107464"/>
                </a:cubicBezTo>
                <a:cubicBezTo>
                  <a:pt x="6290160" y="102331"/>
                  <a:pt x="6304973" y="97896"/>
                  <a:pt x="6314453" y="94160"/>
                </a:cubicBezTo>
                <a:cubicBezTo>
                  <a:pt x="6323931" y="90425"/>
                  <a:pt x="6333065" y="92339"/>
                  <a:pt x="6341857" y="99903"/>
                </a:cubicBezTo>
                <a:cubicBezTo>
                  <a:pt x="6350647" y="107468"/>
                  <a:pt x="6347259" y="113068"/>
                  <a:pt x="6331693" y="116703"/>
                </a:cubicBezTo>
                <a:cubicBezTo>
                  <a:pt x="6316126" y="120338"/>
                  <a:pt x="6294986" y="124744"/>
                  <a:pt x="6268270" y="129921"/>
                </a:cubicBezTo>
                <a:cubicBezTo>
                  <a:pt x="6266649" y="144347"/>
                  <a:pt x="6265431" y="156207"/>
                  <a:pt x="6264613" y="165499"/>
                </a:cubicBezTo>
                <a:cubicBezTo>
                  <a:pt x="6275626" y="163090"/>
                  <a:pt x="6282506" y="160688"/>
                  <a:pt x="6285252" y="158293"/>
                </a:cubicBezTo>
                <a:cubicBezTo>
                  <a:pt x="6287998" y="155898"/>
                  <a:pt x="6295365" y="157562"/>
                  <a:pt x="6307354" y="163284"/>
                </a:cubicBezTo>
                <a:cubicBezTo>
                  <a:pt x="6319342" y="169005"/>
                  <a:pt x="6323816" y="173756"/>
                  <a:pt x="6320777" y="177534"/>
                </a:cubicBezTo>
                <a:cubicBezTo>
                  <a:pt x="6317736" y="181313"/>
                  <a:pt x="6314265" y="185801"/>
                  <a:pt x="6310366" y="191000"/>
                </a:cubicBezTo>
                <a:cubicBezTo>
                  <a:pt x="6306465" y="196198"/>
                  <a:pt x="6303360" y="201522"/>
                  <a:pt x="6301052" y="206971"/>
                </a:cubicBezTo>
                <a:cubicBezTo>
                  <a:pt x="6312753" y="219418"/>
                  <a:pt x="6312803" y="226219"/>
                  <a:pt x="6301202" y="227374"/>
                </a:cubicBezTo>
                <a:cubicBezTo>
                  <a:pt x="6289601" y="228528"/>
                  <a:pt x="6268405" y="230769"/>
                  <a:pt x="6237618" y="234096"/>
                </a:cubicBezTo>
                <a:cubicBezTo>
                  <a:pt x="6237618" y="238297"/>
                  <a:pt x="6236026" y="243689"/>
                  <a:pt x="6232842" y="250271"/>
                </a:cubicBezTo>
                <a:cubicBezTo>
                  <a:pt x="6232047" y="251917"/>
                  <a:pt x="6231224" y="253073"/>
                  <a:pt x="6230375" y="253739"/>
                </a:cubicBezTo>
                <a:lnTo>
                  <a:pt x="6229566" y="253903"/>
                </a:lnTo>
                <a:lnTo>
                  <a:pt x="6240091" y="256133"/>
                </a:lnTo>
                <a:cubicBezTo>
                  <a:pt x="6258475" y="259639"/>
                  <a:pt x="6275285" y="262288"/>
                  <a:pt x="6290522" y="264081"/>
                </a:cubicBezTo>
                <a:cubicBezTo>
                  <a:pt x="6305758" y="265873"/>
                  <a:pt x="6321737" y="266332"/>
                  <a:pt x="6338458" y="265458"/>
                </a:cubicBezTo>
                <a:cubicBezTo>
                  <a:pt x="6355178" y="264583"/>
                  <a:pt x="6369547" y="263228"/>
                  <a:pt x="6381565" y="261392"/>
                </a:cubicBezTo>
                <a:cubicBezTo>
                  <a:pt x="6393581" y="259557"/>
                  <a:pt x="6397721" y="261482"/>
                  <a:pt x="6393987" y="267168"/>
                </a:cubicBezTo>
                <a:cubicBezTo>
                  <a:pt x="6390251" y="272854"/>
                  <a:pt x="6377731" y="280529"/>
                  <a:pt x="6356430" y="290194"/>
                </a:cubicBezTo>
                <a:cubicBezTo>
                  <a:pt x="6335127" y="299860"/>
                  <a:pt x="6320009" y="304015"/>
                  <a:pt x="6311075" y="302660"/>
                </a:cubicBezTo>
                <a:cubicBezTo>
                  <a:pt x="6302141" y="301305"/>
                  <a:pt x="6291071" y="298809"/>
                  <a:pt x="6277864" y="295174"/>
                </a:cubicBezTo>
                <a:cubicBezTo>
                  <a:pt x="6264656" y="291539"/>
                  <a:pt x="6250366" y="286785"/>
                  <a:pt x="6234993" y="280913"/>
                </a:cubicBezTo>
                <a:cubicBezTo>
                  <a:pt x="6219620" y="275040"/>
                  <a:pt x="6204868" y="270111"/>
                  <a:pt x="6190736" y="266124"/>
                </a:cubicBezTo>
                <a:cubicBezTo>
                  <a:pt x="6176603" y="262138"/>
                  <a:pt x="6164919" y="259019"/>
                  <a:pt x="6155685" y="256767"/>
                </a:cubicBezTo>
                <a:cubicBezTo>
                  <a:pt x="6146449" y="254516"/>
                  <a:pt x="6137558" y="254928"/>
                  <a:pt x="6129012" y="258004"/>
                </a:cubicBezTo>
                <a:cubicBezTo>
                  <a:pt x="6120465" y="261080"/>
                  <a:pt x="6114101" y="263780"/>
                  <a:pt x="6109921" y="266103"/>
                </a:cubicBezTo>
                <a:cubicBezTo>
                  <a:pt x="6105741" y="268426"/>
                  <a:pt x="6101937" y="269588"/>
                  <a:pt x="6098511" y="269588"/>
                </a:cubicBezTo>
                <a:cubicBezTo>
                  <a:pt x="6095771" y="269588"/>
                  <a:pt x="6090573" y="266167"/>
                  <a:pt x="6082916" y="259327"/>
                </a:cubicBezTo>
                <a:cubicBezTo>
                  <a:pt x="6075258" y="252487"/>
                  <a:pt x="6076903" y="248206"/>
                  <a:pt x="6087852" y="246485"/>
                </a:cubicBezTo>
                <a:cubicBezTo>
                  <a:pt x="6098801" y="244765"/>
                  <a:pt x="6114607" y="241423"/>
                  <a:pt x="6135272" y="236462"/>
                </a:cubicBezTo>
                <a:cubicBezTo>
                  <a:pt x="6136805" y="230855"/>
                  <a:pt x="6136286" y="224929"/>
                  <a:pt x="6133712" y="218683"/>
                </a:cubicBezTo>
                <a:cubicBezTo>
                  <a:pt x="6131138" y="212438"/>
                  <a:pt x="6127986" y="206222"/>
                  <a:pt x="6124258" y="200034"/>
                </a:cubicBezTo>
                <a:cubicBezTo>
                  <a:pt x="6120530" y="193846"/>
                  <a:pt x="6119565" y="186379"/>
                  <a:pt x="6121365" y="177631"/>
                </a:cubicBezTo>
                <a:cubicBezTo>
                  <a:pt x="6123164" y="168883"/>
                  <a:pt x="6123803" y="163352"/>
                  <a:pt x="6123279" y="161036"/>
                </a:cubicBezTo>
                <a:cubicBezTo>
                  <a:pt x="6122756" y="158720"/>
                  <a:pt x="6119282" y="158688"/>
                  <a:pt x="6112858" y="160939"/>
                </a:cubicBezTo>
                <a:cubicBezTo>
                  <a:pt x="6106433" y="163190"/>
                  <a:pt x="6100396" y="161817"/>
                  <a:pt x="6094746" y="156820"/>
                </a:cubicBezTo>
                <a:cubicBezTo>
                  <a:pt x="6089095" y="151822"/>
                  <a:pt x="6089630" y="148678"/>
                  <a:pt x="6096348" y="147387"/>
                </a:cubicBezTo>
                <a:cubicBezTo>
                  <a:pt x="6103067" y="146097"/>
                  <a:pt x="6108874" y="144433"/>
                  <a:pt x="6113772" y="142397"/>
                </a:cubicBezTo>
                <a:cubicBezTo>
                  <a:pt x="6118669" y="140361"/>
                  <a:pt x="6122831" y="137177"/>
                  <a:pt x="6126259" y="132846"/>
                </a:cubicBezTo>
                <a:cubicBezTo>
                  <a:pt x="6129685" y="128516"/>
                  <a:pt x="6134952" y="126827"/>
                  <a:pt x="6142058" y="127781"/>
                </a:cubicBezTo>
                <a:cubicBezTo>
                  <a:pt x="6149163" y="128734"/>
                  <a:pt x="6155390" y="131004"/>
                  <a:pt x="6160740" y="134589"/>
                </a:cubicBezTo>
                <a:cubicBezTo>
                  <a:pt x="6166088" y="138174"/>
                  <a:pt x="6165346" y="143444"/>
                  <a:pt x="6158513" y="150399"/>
                </a:cubicBezTo>
                <a:cubicBezTo>
                  <a:pt x="6151680" y="157354"/>
                  <a:pt x="6147633" y="165858"/>
                  <a:pt x="6146371" y="175910"/>
                </a:cubicBezTo>
                <a:cubicBezTo>
                  <a:pt x="6145108" y="185963"/>
                  <a:pt x="6146726" y="195969"/>
                  <a:pt x="6151221" y="205928"/>
                </a:cubicBezTo>
                <a:cubicBezTo>
                  <a:pt x="6155717" y="215887"/>
                  <a:pt x="6156616" y="226151"/>
                  <a:pt x="6153921" y="236720"/>
                </a:cubicBezTo>
                <a:cubicBezTo>
                  <a:pt x="6166210" y="239703"/>
                  <a:pt x="6179048" y="242807"/>
                  <a:pt x="6192435" y="246034"/>
                </a:cubicBezTo>
                <a:lnTo>
                  <a:pt x="6226597" y="253273"/>
                </a:lnTo>
                <a:lnTo>
                  <a:pt x="6224966" y="251862"/>
                </a:lnTo>
                <a:cubicBezTo>
                  <a:pt x="6224011" y="250570"/>
                  <a:pt x="6223030" y="248789"/>
                  <a:pt x="6222023" y="246518"/>
                </a:cubicBezTo>
                <a:cubicBezTo>
                  <a:pt x="6217993" y="237433"/>
                  <a:pt x="6214645" y="226441"/>
                  <a:pt x="6211977" y="213542"/>
                </a:cubicBezTo>
                <a:cubicBezTo>
                  <a:pt x="6209310" y="200643"/>
                  <a:pt x="6205689" y="189411"/>
                  <a:pt x="6201115" y="179847"/>
                </a:cubicBezTo>
                <a:cubicBezTo>
                  <a:pt x="6196539" y="170282"/>
                  <a:pt x="6198579" y="166403"/>
                  <a:pt x="6207234" y="168209"/>
                </a:cubicBezTo>
                <a:cubicBezTo>
                  <a:pt x="6215888" y="170016"/>
                  <a:pt x="6222388" y="170920"/>
                  <a:pt x="6226733" y="170920"/>
                </a:cubicBezTo>
                <a:cubicBezTo>
                  <a:pt x="6230891" y="170920"/>
                  <a:pt x="6235811" y="170289"/>
                  <a:pt x="6241490" y="169027"/>
                </a:cubicBezTo>
                <a:lnTo>
                  <a:pt x="6241490" y="134610"/>
                </a:lnTo>
                <a:cubicBezTo>
                  <a:pt x="6223951" y="139099"/>
                  <a:pt x="6211633" y="142247"/>
                  <a:pt x="6204535" y="144053"/>
                </a:cubicBezTo>
                <a:cubicBezTo>
                  <a:pt x="6197436" y="145860"/>
                  <a:pt x="6188774" y="143813"/>
                  <a:pt x="6178550" y="137912"/>
                </a:cubicBezTo>
                <a:cubicBezTo>
                  <a:pt x="6168325" y="132011"/>
                  <a:pt x="6168250" y="128405"/>
                  <a:pt x="6178324" y="127092"/>
                </a:cubicBezTo>
                <a:cubicBezTo>
                  <a:pt x="6188398" y="125780"/>
                  <a:pt x="6209453" y="121754"/>
                  <a:pt x="6241490" y="115014"/>
                </a:cubicBezTo>
                <a:cubicBezTo>
                  <a:pt x="6241490" y="109350"/>
                  <a:pt x="6241281" y="103578"/>
                  <a:pt x="6240866" y="97699"/>
                </a:cubicBezTo>
                <a:cubicBezTo>
                  <a:pt x="6240450" y="91819"/>
                  <a:pt x="6239761" y="87926"/>
                  <a:pt x="6238801" y="86019"/>
                </a:cubicBezTo>
                <a:cubicBezTo>
                  <a:pt x="6234182" y="88657"/>
                  <a:pt x="6225604" y="91342"/>
                  <a:pt x="6213063" y="94074"/>
                </a:cubicBezTo>
                <a:cubicBezTo>
                  <a:pt x="6200523" y="96806"/>
                  <a:pt x="6200505" y="93357"/>
                  <a:pt x="6213010" y="83728"/>
                </a:cubicBezTo>
                <a:cubicBezTo>
                  <a:pt x="6225514" y="74098"/>
                  <a:pt x="6236986" y="64512"/>
                  <a:pt x="6247426" y="54968"/>
                </a:cubicBezTo>
                <a:cubicBezTo>
                  <a:pt x="6257865" y="45425"/>
                  <a:pt x="6262863" y="37391"/>
                  <a:pt x="6262419" y="30866"/>
                </a:cubicBezTo>
                <a:cubicBezTo>
                  <a:pt x="6262196" y="27604"/>
                  <a:pt x="6263306" y="25514"/>
                  <a:pt x="6265747" y="24596"/>
                </a:cubicBezTo>
                <a:close/>
                <a:moveTo>
                  <a:pt x="4395260" y="24260"/>
                </a:moveTo>
                <a:cubicBezTo>
                  <a:pt x="4397720" y="24050"/>
                  <a:pt x="4401107" y="24901"/>
                  <a:pt x="4405424" y="26811"/>
                </a:cubicBezTo>
                <a:cubicBezTo>
                  <a:pt x="4414057" y="30633"/>
                  <a:pt x="4421105" y="35398"/>
                  <a:pt x="4426569" y="41105"/>
                </a:cubicBezTo>
                <a:cubicBezTo>
                  <a:pt x="4432032" y="46812"/>
                  <a:pt x="4430014" y="50534"/>
                  <a:pt x="4420514" y="52269"/>
                </a:cubicBezTo>
                <a:cubicBezTo>
                  <a:pt x="4411013" y="54004"/>
                  <a:pt x="4397766" y="59317"/>
                  <a:pt x="4380773" y="68208"/>
                </a:cubicBezTo>
                <a:cubicBezTo>
                  <a:pt x="4390668" y="76109"/>
                  <a:pt x="4394923" y="82315"/>
                  <a:pt x="4393540" y="86825"/>
                </a:cubicBezTo>
                <a:cubicBezTo>
                  <a:pt x="4392156" y="91335"/>
                  <a:pt x="4391048" y="97311"/>
                  <a:pt x="4390216" y="104754"/>
                </a:cubicBezTo>
                <a:cubicBezTo>
                  <a:pt x="4395221" y="103191"/>
                  <a:pt x="4400581" y="101000"/>
                  <a:pt x="4406295" y="98183"/>
                </a:cubicBezTo>
                <a:cubicBezTo>
                  <a:pt x="4412010" y="95365"/>
                  <a:pt x="4418183" y="96680"/>
                  <a:pt x="4424816" y="102130"/>
                </a:cubicBezTo>
                <a:cubicBezTo>
                  <a:pt x="4431448" y="107579"/>
                  <a:pt x="4430254" y="112293"/>
                  <a:pt x="4421234" y="116273"/>
                </a:cubicBezTo>
                <a:cubicBezTo>
                  <a:pt x="4412214" y="120252"/>
                  <a:pt x="4401818" y="123805"/>
                  <a:pt x="4390044" y="126931"/>
                </a:cubicBezTo>
                <a:lnTo>
                  <a:pt x="4388861" y="163176"/>
                </a:lnTo>
                <a:cubicBezTo>
                  <a:pt x="4398713" y="163922"/>
                  <a:pt x="4407475" y="166112"/>
                  <a:pt x="4415147" y="169747"/>
                </a:cubicBezTo>
                <a:cubicBezTo>
                  <a:pt x="4422819" y="173383"/>
                  <a:pt x="4425780" y="179233"/>
                  <a:pt x="4424030" y="187300"/>
                </a:cubicBezTo>
                <a:cubicBezTo>
                  <a:pt x="4422281" y="195366"/>
                  <a:pt x="4417158" y="197722"/>
                  <a:pt x="4408661" y="194366"/>
                </a:cubicBezTo>
                <a:cubicBezTo>
                  <a:pt x="4400165" y="191010"/>
                  <a:pt x="4393565" y="185489"/>
                  <a:pt x="4388861" y="177803"/>
                </a:cubicBezTo>
                <a:cubicBezTo>
                  <a:pt x="4388861" y="197492"/>
                  <a:pt x="4388628" y="218748"/>
                  <a:pt x="4388162" y="241570"/>
                </a:cubicBezTo>
                <a:cubicBezTo>
                  <a:pt x="4387696" y="264393"/>
                  <a:pt x="4385029" y="281519"/>
                  <a:pt x="4380160" y="292948"/>
                </a:cubicBezTo>
                <a:cubicBezTo>
                  <a:pt x="4375292" y="304377"/>
                  <a:pt x="4369875" y="303846"/>
                  <a:pt x="4363909" y="291356"/>
                </a:cubicBezTo>
                <a:cubicBezTo>
                  <a:pt x="4357943" y="278866"/>
                  <a:pt x="4356087" y="268448"/>
                  <a:pt x="4358338" y="260102"/>
                </a:cubicBezTo>
                <a:cubicBezTo>
                  <a:pt x="4360589" y="251756"/>
                  <a:pt x="4362389" y="239523"/>
                  <a:pt x="4363737" y="223405"/>
                </a:cubicBezTo>
                <a:cubicBezTo>
                  <a:pt x="4365085" y="207287"/>
                  <a:pt x="4366211" y="188487"/>
                  <a:pt x="4367114" y="167005"/>
                </a:cubicBezTo>
                <a:cubicBezTo>
                  <a:pt x="4364992" y="179251"/>
                  <a:pt x="4357055" y="193853"/>
                  <a:pt x="4343302" y="210811"/>
                </a:cubicBezTo>
                <a:cubicBezTo>
                  <a:pt x="4329550" y="227768"/>
                  <a:pt x="4314109" y="240904"/>
                  <a:pt x="4296980" y="250218"/>
                </a:cubicBezTo>
                <a:cubicBezTo>
                  <a:pt x="4279850" y="259531"/>
                  <a:pt x="4277241" y="257190"/>
                  <a:pt x="4289150" y="243194"/>
                </a:cubicBezTo>
                <a:cubicBezTo>
                  <a:pt x="4301059" y="229198"/>
                  <a:pt x="4314131" y="212417"/>
                  <a:pt x="4328363" y="192850"/>
                </a:cubicBezTo>
                <a:cubicBezTo>
                  <a:pt x="4342596" y="173282"/>
                  <a:pt x="4354165" y="153869"/>
                  <a:pt x="4363070" y="134610"/>
                </a:cubicBezTo>
                <a:cubicBezTo>
                  <a:pt x="4347081" y="140691"/>
                  <a:pt x="4335411" y="145362"/>
                  <a:pt x="4328062" y="148624"/>
                </a:cubicBezTo>
                <a:cubicBezTo>
                  <a:pt x="4320713" y="151887"/>
                  <a:pt x="4311435" y="149875"/>
                  <a:pt x="4300228" y="142591"/>
                </a:cubicBezTo>
                <a:cubicBezTo>
                  <a:pt x="4289021" y="135306"/>
                  <a:pt x="4290222" y="130799"/>
                  <a:pt x="4303831" y="129071"/>
                </a:cubicBezTo>
                <a:cubicBezTo>
                  <a:pt x="4317440" y="127343"/>
                  <a:pt x="4338534" y="121862"/>
                  <a:pt x="4367114" y="112627"/>
                </a:cubicBezTo>
                <a:cubicBezTo>
                  <a:pt x="4367114" y="101570"/>
                  <a:pt x="4366670" y="92934"/>
                  <a:pt x="4365781" y="86718"/>
                </a:cubicBezTo>
                <a:cubicBezTo>
                  <a:pt x="4364891" y="80501"/>
                  <a:pt x="4364483" y="77120"/>
                  <a:pt x="4364554" y="76576"/>
                </a:cubicBezTo>
                <a:cubicBezTo>
                  <a:pt x="4356094" y="80146"/>
                  <a:pt x="4347432" y="82387"/>
                  <a:pt x="4338570" y="83297"/>
                </a:cubicBezTo>
                <a:cubicBezTo>
                  <a:pt x="4329708" y="84208"/>
                  <a:pt x="4331999" y="79838"/>
                  <a:pt x="4345443" y="70187"/>
                </a:cubicBezTo>
                <a:cubicBezTo>
                  <a:pt x="4358886" y="60536"/>
                  <a:pt x="4369484" y="52269"/>
                  <a:pt x="4377235" y="45386"/>
                </a:cubicBezTo>
                <a:cubicBezTo>
                  <a:pt x="4384986" y="38502"/>
                  <a:pt x="4389463" y="32730"/>
                  <a:pt x="4390668" y="28070"/>
                </a:cubicBezTo>
                <a:cubicBezTo>
                  <a:pt x="4391270" y="25739"/>
                  <a:pt x="4392801" y="24469"/>
                  <a:pt x="4395260" y="24260"/>
                </a:cubicBezTo>
                <a:close/>
                <a:moveTo>
                  <a:pt x="1150115" y="23913"/>
                </a:moveTo>
                <a:cubicBezTo>
                  <a:pt x="1153279" y="23339"/>
                  <a:pt x="1158587" y="24614"/>
                  <a:pt x="1166041" y="27736"/>
                </a:cubicBezTo>
                <a:cubicBezTo>
                  <a:pt x="1180947" y="33981"/>
                  <a:pt x="1186429" y="38975"/>
                  <a:pt x="1182485" y="42718"/>
                </a:cubicBezTo>
                <a:cubicBezTo>
                  <a:pt x="1178542" y="46461"/>
                  <a:pt x="1174663" y="50046"/>
                  <a:pt x="1170848" y="53473"/>
                </a:cubicBezTo>
                <a:cubicBezTo>
                  <a:pt x="1178133" y="52670"/>
                  <a:pt x="1187924" y="50218"/>
                  <a:pt x="1200221" y="46117"/>
                </a:cubicBezTo>
                <a:cubicBezTo>
                  <a:pt x="1212517" y="42016"/>
                  <a:pt x="1220821" y="43840"/>
                  <a:pt x="1225130" y="51591"/>
                </a:cubicBezTo>
                <a:cubicBezTo>
                  <a:pt x="1229439" y="59342"/>
                  <a:pt x="1221975" y="65218"/>
                  <a:pt x="1202737" y="69219"/>
                </a:cubicBezTo>
                <a:cubicBezTo>
                  <a:pt x="1183500" y="73220"/>
                  <a:pt x="1170461" y="72524"/>
                  <a:pt x="1163621" y="67132"/>
                </a:cubicBezTo>
                <a:cubicBezTo>
                  <a:pt x="1146800" y="90866"/>
                  <a:pt x="1128473" y="107145"/>
                  <a:pt x="1108640" y="115972"/>
                </a:cubicBezTo>
                <a:cubicBezTo>
                  <a:pt x="1088808" y="124798"/>
                  <a:pt x="1085061" y="123127"/>
                  <a:pt x="1097401" y="110960"/>
                </a:cubicBezTo>
                <a:cubicBezTo>
                  <a:pt x="1109741" y="98792"/>
                  <a:pt x="1121665" y="84588"/>
                  <a:pt x="1133173" y="68348"/>
                </a:cubicBezTo>
                <a:cubicBezTo>
                  <a:pt x="1144681" y="52108"/>
                  <a:pt x="1149309" y="39718"/>
                  <a:pt x="1147058" y="31178"/>
                </a:cubicBezTo>
                <a:cubicBezTo>
                  <a:pt x="1145932" y="26908"/>
                  <a:pt x="1146951" y="24487"/>
                  <a:pt x="1150115" y="23913"/>
                </a:cubicBezTo>
                <a:close/>
                <a:moveTo>
                  <a:pt x="7335675" y="22550"/>
                </a:moveTo>
                <a:cubicBezTo>
                  <a:pt x="7338721" y="22925"/>
                  <a:pt x="7342445" y="23789"/>
                  <a:pt x="7346845" y="25144"/>
                </a:cubicBezTo>
                <a:cubicBezTo>
                  <a:pt x="7364449" y="30565"/>
                  <a:pt x="7371225" y="37717"/>
                  <a:pt x="7367173" y="46601"/>
                </a:cubicBezTo>
                <a:cubicBezTo>
                  <a:pt x="7363122" y="55485"/>
                  <a:pt x="7361096" y="83416"/>
                  <a:pt x="7361096" y="130394"/>
                </a:cubicBezTo>
                <a:cubicBezTo>
                  <a:pt x="7376927" y="128630"/>
                  <a:pt x="7389285" y="126859"/>
                  <a:pt x="7398169" y="125081"/>
                </a:cubicBezTo>
                <a:cubicBezTo>
                  <a:pt x="7407053" y="123303"/>
                  <a:pt x="7415514" y="121496"/>
                  <a:pt x="7423551" y="119661"/>
                </a:cubicBezTo>
                <a:cubicBezTo>
                  <a:pt x="7431589" y="117825"/>
                  <a:pt x="7439387" y="121658"/>
                  <a:pt x="7446943" y="131158"/>
                </a:cubicBezTo>
                <a:cubicBezTo>
                  <a:pt x="7454501" y="140658"/>
                  <a:pt x="7449705" y="145409"/>
                  <a:pt x="7432553" y="145409"/>
                </a:cubicBezTo>
                <a:cubicBezTo>
                  <a:pt x="7418415" y="145409"/>
                  <a:pt x="7394595" y="147086"/>
                  <a:pt x="7361096" y="150442"/>
                </a:cubicBezTo>
                <a:cubicBezTo>
                  <a:pt x="7361096" y="206871"/>
                  <a:pt x="7360149" y="250002"/>
                  <a:pt x="7358257" y="279837"/>
                </a:cubicBezTo>
                <a:cubicBezTo>
                  <a:pt x="7356363" y="309672"/>
                  <a:pt x="7351840" y="324873"/>
                  <a:pt x="7344683" y="325439"/>
                </a:cubicBezTo>
                <a:cubicBezTo>
                  <a:pt x="7337528" y="326006"/>
                  <a:pt x="7333950" y="311863"/>
                  <a:pt x="7333950" y="283010"/>
                </a:cubicBezTo>
                <a:lnTo>
                  <a:pt x="7333950" y="154852"/>
                </a:lnTo>
                <a:cubicBezTo>
                  <a:pt x="7311723" y="160100"/>
                  <a:pt x="7296383" y="163664"/>
                  <a:pt x="7287929" y="165542"/>
                </a:cubicBezTo>
                <a:cubicBezTo>
                  <a:pt x="7279475" y="167421"/>
                  <a:pt x="7269735" y="164062"/>
                  <a:pt x="7258707" y="155465"/>
                </a:cubicBezTo>
                <a:cubicBezTo>
                  <a:pt x="7247679" y="146868"/>
                  <a:pt x="7249838" y="142569"/>
                  <a:pt x="7265181" y="142569"/>
                </a:cubicBezTo>
                <a:cubicBezTo>
                  <a:pt x="7277429" y="142569"/>
                  <a:pt x="7300351" y="139629"/>
                  <a:pt x="7333950" y="133750"/>
                </a:cubicBezTo>
                <a:cubicBezTo>
                  <a:pt x="7333950" y="103808"/>
                  <a:pt x="7333729" y="82003"/>
                  <a:pt x="7333283" y="68337"/>
                </a:cubicBezTo>
                <a:cubicBezTo>
                  <a:pt x="7332839" y="54671"/>
                  <a:pt x="7330588" y="42700"/>
                  <a:pt x="7326529" y="32426"/>
                </a:cubicBezTo>
                <a:cubicBezTo>
                  <a:pt x="7323485" y="24720"/>
                  <a:pt x="7326534" y="21428"/>
                  <a:pt x="7335675" y="22550"/>
                </a:cubicBezTo>
                <a:close/>
                <a:moveTo>
                  <a:pt x="120617" y="21057"/>
                </a:moveTo>
                <a:cubicBezTo>
                  <a:pt x="122410" y="20502"/>
                  <a:pt x="124872" y="20581"/>
                  <a:pt x="128004" y="21294"/>
                </a:cubicBezTo>
                <a:cubicBezTo>
                  <a:pt x="140530" y="24148"/>
                  <a:pt x="150680" y="29249"/>
                  <a:pt x="158452" y="36599"/>
                </a:cubicBezTo>
                <a:cubicBezTo>
                  <a:pt x="166224" y="43948"/>
                  <a:pt x="168702" y="53122"/>
                  <a:pt x="165884" y="64121"/>
                </a:cubicBezTo>
                <a:cubicBezTo>
                  <a:pt x="163066" y="75120"/>
                  <a:pt x="157337" y="77454"/>
                  <a:pt x="148697" y="71123"/>
                </a:cubicBezTo>
                <a:cubicBezTo>
                  <a:pt x="140057" y="64791"/>
                  <a:pt x="131342" y="55481"/>
                  <a:pt x="122551" y="43191"/>
                </a:cubicBezTo>
                <a:cubicBezTo>
                  <a:pt x="115883" y="30102"/>
                  <a:pt x="115238" y="22724"/>
                  <a:pt x="120617" y="21057"/>
                </a:cubicBezTo>
                <a:close/>
                <a:moveTo>
                  <a:pt x="2704277" y="20728"/>
                </a:moveTo>
                <a:cubicBezTo>
                  <a:pt x="2705678" y="20575"/>
                  <a:pt x="2707464" y="20735"/>
                  <a:pt x="2709634" y="21208"/>
                </a:cubicBezTo>
                <a:cubicBezTo>
                  <a:pt x="2718318" y="23101"/>
                  <a:pt x="2726445" y="25890"/>
                  <a:pt x="2734016" y="29575"/>
                </a:cubicBezTo>
                <a:cubicBezTo>
                  <a:pt x="2741588" y="33261"/>
                  <a:pt x="2744022" y="38119"/>
                  <a:pt x="2741319" y="44149"/>
                </a:cubicBezTo>
                <a:cubicBezTo>
                  <a:pt x="2738616" y="50179"/>
                  <a:pt x="2737264" y="69033"/>
                  <a:pt x="2737264" y="100710"/>
                </a:cubicBezTo>
                <a:cubicBezTo>
                  <a:pt x="2750285" y="98244"/>
                  <a:pt x="2759506" y="95153"/>
                  <a:pt x="2764927" y="91439"/>
                </a:cubicBezTo>
                <a:cubicBezTo>
                  <a:pt x="2770347" y="87725"/>
                  <a:pt x="2776958" y="87553"/>
                  <a:pt x="2784759" y="90923"/>
                </a:cubicBezTo>
                <a:cubicBezTo>
                  <a:pt x="2792560" y="94293"/>
                  <a:pt x="2799418" y="98405"/>
                  <a:pt x="2805334" y="103259"/>
                </a:cubicBezTo>
                <a:cubicBezTo>
                  <a:pt x="2811249" y="108113"/>
                  <a:pt x="2811192" y="113577"/>
                  <a:pt x="2805162" y="119650"/>
                </a:cubicBezTo>
                <a:cubicBezTo>
                  <a:pt x="2799131" y="125723"/>
                  <a:pt x="2793148" y="138195"/>
                  <a:pt x="2787211" y="157067"/>
                </a:cubicBezTo>
                <a:cubicBezTo>
                  <a:pt x="2796217" y="168754"/>
                  <a:pt x="2796572" y="174899"/>
                  <a:pt x="2788276" y="175501"/>
                </a:cubicBezTo>
                <a:cubicBezTo>
                  <a:pt x="2779980" y="176104"/>
                  <a:pt x="2762976" y="178061"/>
                  <a:pt x="2737264" y="181374"/>
                </a:cubicBezTo>
                <a:cubicBezTo>
                  <a:pt x="2737264" y="235379"/>
                  <a:pt x="2736798" y="268007"/>
                  <a:pt x="2735866" y="279256"/>
                </a:cubicBezTo>
                <a:cubicBezTo>
                  <a:pt x="2734934" y="290506"/>
                  <a:pt x="2733733" y="300541"/>
                  <a:pt x="2732263" y="309360"/>
                </a:cubicBezTo>
                <a:cubicBezTo>
                  <a:pt x="2730794" y="318179"/>
                  <a:pt x="2727477" y="323206"/>
                  <a:pt x="2722314" y="324439"/>
                </a:cubicBezTo>
                <a:cubicBezTo>
                  <a:pt x="2717152" y="325672"/>
                  <a:pt x="2714054" y="320022"/>
                  <a:pt x="2713022" y="307489"/>
                </a:cubicBezTo>
                <a:cubicBezTo>
                  <a:pt x="2711989" y="294955"/>
                  <a:pt x="2711473" y="281848"/>
                  <a:pt x="2711473" y="268168"/>
                </a:cubicBezTo>
                <a:lnTo>
                  <a:pt x="2711473" y="184557"/>
                </a:lnTo>
                <a:lnTo>
                  <a:pt x="2679466" y="189612"/>
                </a:lnTo>
                <a:cubicBezTo>
                  <a:pt x="2674346" y="199736"/>
                  <a:pt x="2669643" y="201862"/>
                  <a:pt x="2665355" y="195990"/>
                </a:cubicBezTo>
                <a:cubicBezTo>
                  <a:pt x="2661068" y="190118"/>
                  <a:pt x="2658479" y="183826"/>
                  <a:pt x="2657590" y="177115"/>
                </a:cubicBezTo>
                <a:cubicBezTo>
                  <a:pt x="2656701" y="170404"/>
                  <a:pt x="2655130" y="160086"/>
                  <a:pt x="2652879" y="146161"/>
                </a:cubicBezTo>
                <a:cubicBezTo>
                  <a:pt x="2650628" y="132237"/>
                  <a:pt x="2647681" y="121629"/>
                  <a:pt x="2644038" y="114337"/>
                </a:cubicBezTo>
                <a:cubicBezTo>
                  <a:pt x="2640396" y="107045"/>
                  <a:pt x="2642372" y="104102"/>
                  <a:pt x="2649964" y="105507"/>
                </a:cubicBezTo>
                <a:cubicBezTo>
                  <a:pt x="2657558" y="106912"/>
                  <a:pt x="2662849" y="108041"/>
                  <a:pt x="2665839" y="108895"/>
                </a:cubicBezTo>
                <a:cubicBezTo>
                  <a:pt x="2668829" y="109748"/>
                  <a:pt x="2674167" y="109963"/>
                  <a:pt x="2681854" y="109540"/>
                </a:cubicBezTo>
                <a:cubicBezTo>
                  <a:pt x="2689540" y="109117"/>
                  <a:pt x="2699413" y="107765"/>
                  <a:pt x="2711473" y="105485"/>
                </a:cubicBezTo>
                <a:cubicBezTo>
                  <a:pt x="2711473" y="85595"/>
                  <a:pt x="2710814" y="70169"/>
                  <a:pt x="2709494" y="59206"/>
                </a:cubicBezTo>
                <a:cubicBezTo>
                  <a:pt x="2708175" y="48243"/>
                  <a:pt x="2705698" y="38696"/>
                  <a:pt x="2702062" y="30565"/>
                </a:cubicBezTo>
                <a:cubicBezTo>
                  <a:pt x="2699336" y="24467"/>
                  <a:pt x="2700074" y="21188"/>
                  <a:pt x="2704277" y="20728"/>
                </a:cubicBezTo>
                <a:close/>
                <a:moveTo>
                  <a:pt x="3085091" y="20181"/>
                </a:moveTo>
                <a:cubicBezTo>
                  <a:pt x="3089501" y="20457"/>
                  <a:pt x="3094192" y="21789"/>
                  <a:pt x="3099165" y="24176"/>
                </a:cubicBezTo>
                <a:cubicBezTo>
                  <a:pt x="3109109" y="28952"/>
                  <a:pt x="3117215" y="34810"/>
                  <a:pt x="3123482" y="41750"/>
                </a:cubicBezTo>
                <a:cubicBezTo>
                  <a:pt x="3129749" y="48691"/>
                  <a:pt x="3131301" y="55485"/>
                  <a:pt x="3128139" y="62131"/>
                </a:cubicBezTo>
                <a:cubicBezTo>
                  <a:pt x="3124977" y="68778"/>
                  <a:pt x="3124066" y="93938"/>
                  <a:pt x="3125407" y="137611"/>
                </a:cubicBezTo>
                <a:cubicBezTo>
                  <a:pt x="3126748" y="181284"/>
                  <a:pt x="3128555" y="214234"/>
                  <a:pt x="3130828" y="236462"/>
                </a:cubicBezTo>
                <a:cubicBezTo>
                  <a:pt x="3133101" y="258689"/>
                  <a:pt x="3133061" y="276844"/>
                  <a:pt x="3130709" y="290926"/>
                </a:cubicBezTo>
                <a:cubicBezTo>
                  <a:pt x="3128357" y="305008"/>
                  <a:pt x="3124141" y="314422"/>
                  <a:pt x="3118061" y="319169"/>
                </a:cubicBezTo>
                <a:cubicBezTo>
                  <a:pt x="3111981" y="323915"/>
                  <a:pt x="3107761" y="322245"/>
                  <a:pt x="3105403" y="314157"/>
                </a:cubicBezTo>
                <a:cubicBezTo>
                  <a:pt x="3103044" y="306069"/>
                  <a:pt x="3098724" y="296131"/>
                  <a:pt x="3092442" y="284344"/>
                </a:cubicBezTo>
                <a:cubicBezTo>
                  <a:pt x="3067118" y="283512"/>
                  <a:pt x="3010323" y="285276"/>
                  <a:pt x="2922059" y="289635"/>
                </a:cubicBezTo>
                <a:cubicBezTo>
                  <a:pt x="2920826" y="306872"/>
                  <a:pt x="2915362" y="308862"/>
                  <a:pt x="2905668" y="295604"/>
                </a:cubicBezTo>
                <a:cubicBezTo>
                  <a:pt x="2895974" y="282347"/>
                  <a:pt x="2892927" y="268795"/>
                  <a:pt x="2896527" y="254950"/>
                </a:cubicBezTo>
                <a:cubicBezTo>
                  <a:pt x="2900126" y="241104"/>
                  <a:pt x="2902600" y="221171"/>
                  <a:pt x="2903948" y="195151"/>
                </a:cubicBezTo>
                <a:cubicBezTo>
                  <a:pt x="2905296" y="169131"/>
                  <a:pt x="2905970" y="140827"/>
                  <a:pt x="2905970" y="110239"/>
                </a:cubicBezTo>
                <a:cubicBezTo>
                  <a:pt x="2905970" y="80555"/>
                  <a:pt x="2903270" y="61203"/>
                  <a:pt x="2897871" y="52183"/>
                </a:cubicBezTo>
                <a:cubicBezTo>
                  <a:pt x="2892472" y="43163"/>
                  <a:pt x="2892949" y="38653"/>
                  <a:pt x="2899302" y="38653"/>
                </a:cubicBezTo>
                <a:cubicBezTo>
                  <a:pt x="2904306" y="38653"/>
                  <a:pt x="2909720" y="39323"/>
                  <a:pt x="2915542" y="40664"/>
                </a:cubicBezTo>
                <a:cubicBezTo>
                  <a:pt x="2921364" y="42005"/>
                  <a:pt x="2931660" y="42467"/>
                  <a:pt x="2946430" y="42051"/>
                </a:cubicBezTo>
                <a:cubicBezTo>
                  <a:pt x="2961201" y="41636"/>
                  <a:pt x="2984016" y="39194"/>
                  <a:pt x="3014877" y="34727"/>
                </a:cubicBezTo>
                <a:cubicBezTo>
                  <a:pt x="3045736" y="30260"/>
                  <a:pt x="3065013" y="26191"/>
                  <a:pt x="3072707" y="22520"/>
                </a:cubicBezTo>
                <a:cubicBezTo>
                  <a:pt x="3076554" y="20685"/>
                  <a:pt x="3080682" y="19905"/>
                  <a:pt x="3085091" y="20181"/>
                </a:cubicBezTo>
                <a:close/>
                <a:moveTo>
                  <a:pt x="3472762" y="19143"/>
                </a:moveTo>
                <a:cubicBezTo>
                  <a:pt x="3476992" y="20391"/>
                  <a:pt x="3483180" y="24148"/>
                  <a:pt x="3491325" y="30414"/>
                </a:cubicBezTo>
                <a:cubicBezTo>
                  <a:pt x="3504461" y="42231"/>
                  <a:pt x="3507372" y="50060"/>
                  <a:pt x="3500059" y="53904"/>
                </a:cubicBezTo>
                <a:cubicBezTo>
                  <a:pt x="3492745" y="57747"/>
                  <a:pt x="3481682" y="67523"/>
                  <a:pt x="3466868" y="83233"/>
                </a:cubicBezTo>
                <a:cubicBezTo>
                  <a:pt x="3452055" y="98943"/>
                  <a:pt x="3438364" y="110085"/>
                  <a:pt x="3425794" y="116660"/>
                </a:cubicBezTo>
                <a:cubicBezTo>
                  <a:pt x="3413225" y="123235"/>
                  <a:pt x="3407435" y="124310"/>
                  <a:pt x="3408425" y="119887"/>
                </a:cubicBezTo>
                <a:cubicBezTo>
                  <a:pt x="3409414" y="115463"/>
                  <a:pt x="3413781" y="109375"/>
                  <a:pt x="3421525" y="101624"/>
                </a:cubicBezTo>
                <a:cubicBezTo>
                  <a:pt x="3429268" y="93873"/>
                  <a:pt x="3437779" y="83373"/>
                  <a:pt x="3447057" y="70122"/>
                </a:cubicBezTo>
                <a:cubicBezTo>
                  <a:pt x="3456336" y="56872"/>
                  <a:pt x="3461645" y="47580"/>
                  <a:pt x="3462985" y="42245"/>
                </a:cubicBezTo>
                <a:cubicBezTo>
                  <a:pt x="3464327" y="36910"/>
                  <a:pt x="3465313" y="30472"/>
                  <a:pt x="3465943" y="22929"/>
                </a:cubicBezTo>
                <a:cubicBezTo>
                  <a:pt x="3466259" y="19157"/>
                  <a:pt x="3468532" y="17895"/>
                  <a:pt x="3472762" y="19143"/>
                </a:cubicBezTo>
                <a:close/>
                <a:moveTo>
                  <a:pt x="1251824" y="19143"/>
                </a:moveTo>
                <a:cubicBezTo>
                  <a:pt x="1260019" y="20563"/>
                  <a:pt x="1267243" y="23029"/>
                  <a:pt x="1273496" y="26543"/>
                </a:cubicBezTo>
                <a:cubicBezTo>
                  <a:pt x="1279748" y="30056"/>
                  <a:pt x="1281143" y="33637"/>
                  <a:pt x="1277679" y="37287"/>
                </a:cubicBezTo>
                <a:cubicBezTo>
                  <a:pt x="1274216" y="40937"/>
                  <a:pt x="1271000" y="43629"/>
                  <a:pt x="1268032" y="45364"/>
                </a:cubicBezTo>
                <a:cubicBezTo>
                  <a:pt x="1277181" y="45436"/>
                  <a:pt x="1287786" y="43428"/>
                  <a:pt x="1299846" y="39341"/>
                </a:cubicBezTo>
                <a:cubicBezTo>
                  <a:pt x="1311906" y="35254"/>
                  <a:pt x="1321091" y="37065"/>
                  <a:pt x="1327400" y="44773"/>
                </a:cubicBezTo>
                <a:cubicBezTo>
                  <a:pt x="1333710" y="52480"/>
                  <a:pt x="1327569" y="58134"/>
                  <a:pt x="1308977" y="61733"/>
                </a:cubicBezTo>
                <a:cubicBezTo>
                  <a:pt x="1290385" y="65333"/>
                  <a:pt x="1274887" y="64881"/>
                  <a:pt x="1262482" y="60378"/>
                </a:cubicBezTo>
                <a:cubicBezTo>
                  <a:pt x="1252616" y="72338"/>
                  <a:pt x="1240474" y="82975"/>
                  <a:pt x="1226055" y="92289"/>
                </a:cubicBezTo>
                <a:cubicBezTo>
                  <a:pt x="1211635" y="101603"/>
                  <a:pt x="1207620" y="101366"/>
                  <a:pt x="1214009" y="91579"/>
                </a:cubicBezTo>
                <a:cubicBezTo>
                  <a:pt x="1220397" y="81792"/>
                  <a:pt x="1226044" y="72664"/>
                  <a:pt x="1230948" y="64196"/>
                </a:cubicBezTo>
                <a:cubicBezTo>
                  <a:pt x="1235852" y="55728"/>
                  <a:pt x="1239409" y="48522"/>
                  <a:pt x="1241617" y="42578"/>
                </a:cubicBezTo>
                <a:cubicBezTo>
                  <a:pt x="1243826" y="36634"/>
                  <a:pt x="1244030" y="30888"/>
                  <a:pt x="1242230" y="25338"/>
                </a:cubicBezTo>
                <a:cubicBezTo>
                  <a:pt x="1240431" y="19788"/>
                  <a:pt x="1243629" y="17723"/>
                  <a:pt x="1251824" y="19143"/>
                </a:cubicBezTo>
                <a:close/>
                <a:moveTo>
                  <a:pt x="5571072" y="15445"/>
                </a:moveTo>
                <a:cubicBezTo>
                  <a:pt x="5576309" y="16200"/>
                  <a:pt x="5584084" y="20186"/>
                  <a:pt x="5594398" y="27403"/>
                </a:cubicBezTo>
                <a:cubicBezTo>
                  <a:pt x="5608150" y="37025"/>
                  <a:pt x="5612366" y="44045"/>
                  <a:pt x="5607046" y="48462"/>
                </a:cubicBezTo>
                <a:cubicBezTo>
                  <a:pt x="5601726" y="52878"/>
                  <a:pt x="5597876" y="57073"/>
                  <a:pt x="5595495" y="61045"/>
                </a:cubicBezTo>
                <a:cubicBezTo>
                  <a:pt x="5593115" y="65017"/>
                  <a:pt x="5588196" y="73528"/>
                  <a:pt x="5580739" y="86578"/>
                </a:cubicBezTo>
                <a:cubicBezTo>
                  <a:pt x="5573282" y="99627"/>
                  <a:pt x="5567145" y="107970"/>
                  <a:pt x="5562326" y="111605"/>
                </a:cubicBezTo>
                <a:cubicBezTo>
                  <a:pt x="5557508" y="115240"/>
                  <a:pt x="5553393" y="113014"/>
                  <a:pt x="5549979" y="104926"/>
                </a:cubicBezTo>
                <a:cubicBezTo>
                  <a:pt x="5519794" y="109415"/>
                  <a:pt x="5497903" y="112462"/>
                  <a:pt x="5484308" y="114068"/>
                </a:cubicBezTo>
                <a:cubicBezTo>
                  <a:pt x="5478773" y="124163"/>
                  <a:pt x="5473525" y="123991"/>
                  <a:pt x="5468563" y="113552"/>
                </a:cubicBezTo>
                <a:cubicBezTo>
                  <a:pt x="5463601" y="103112"/>
                  <a:pt x="5458908" y="90156"/>
                  <a:pt x="5454484" y="74683"/>
                </a:cubicBezTo>
                <a:cubicBezTo>
                  <a:pt x="5450061" y="59210"/>
                  <a:pt x="5445314" y="47307"/>
                  <a:pt x="5440244" y="38975"/>
                </a:cubicBezTo>
                <a:cubicBezTo>
                  <a:pt x="5435175" y="30644"/>
                  <a:pt x="5437964" y="27396"/>
                  <a:pt x="5448612" y="29231"/>
                </a:cubicBezTo>
                <a:cubicBezTo>
                  <a:pt x="5459259" y="31067"/>
                  <a:pt x="5466677" y="31967"/>
                  <a:pt x="5470865" y="31931"/>
                </a:cubicBezTo>
                <a:cubicBezTo>
                  <a:pt x="5475052" y="31895"/>
                  <a:pt x="5485513" y="31002"/>
                  <a:pt x="5502248" y="29253"/>
                </a:cubicBezTo>
                <a:cubicBezTo>
                  <a:pt x="5518983" y="27503"/>
                  <a:pt x="5532725" y="25284"/>
                  <a:pt x="5543472" y="22595"/>
                </a:cubicBezTo>
                <a:cubicBezTo>
                  <a:pt x="5554220" y="19907"/>
                  <a:pt x="5561957" y="17630"/>
                  <a:pt x="5566682" y="15766"/>
                </a:cubicBezTo>
                <a:cubicBezTo>
                  <a:pt x="5567863" y="15300"/>
                  <a:pt x="5569327" y="15193"/>
                  <a:pt x="5571072" y="15445"/>
                </a:cubicBezTo>
                <a:close/>
                <a:moveTo>
                  <a:pt x="5843542" y="15387"/>
                </a:moveTo>
                <a:cubicBezTo>
                  <a:pt x="5845288" y="15399"/>
                  <a:pt x="5847399" y="15827"/>
                  <a:pt x="5849877" y="16669"/>
                </a:cubicBezTo>
                <a:cubicBezTo>
                  <a:pt x="5859786" y="20039"/>
                  <a:pt x="5867461" y="24363"/>
                  <a:pt x="5872903" y="29640"/>
                </a:cubicBezTo>
                <a:cubicBezTo>
                  <a:pt x="5878345" y="34917"/>
                  <a:pt x="5879564" y="39524"/>
                  <a:pt x="5876560" y="43460"/>
                </a:cubicBezTo>
                <a:cubicBezTo>
                  <a:pt x="5873556" y="47397"/>
                  <a:pt x="5871006" y="50742"/>
                  <a:pt x="5868913" y="53495"/>
                </a:cubicBezTo>
                <a:cubicBezTo>
                  <a:pt x="5878521" y="62673"/>
                  <a:pt x="5889577" y="72843"/>
                  <a:pt x="5902082" y="84007"/>
                </a:cubicBezTo>
                <a:cubicBezTo>
                  <a:pt x="5914586" y="95171"/>
                  <a:pt x="5926822" y="106292"/>
                  <a:pt x="5938789" y="117370"/>
                </a:cubicBezTo>
                <a:cubicBezTo>
                  <a:pt x="5950756" y="128448"/>
                  <a:pt x="5963587" y="137962"/>
                  <a:pt x="5977282" y="145914"/>
                </a:cubicBezTo>
                <a:cubicBezTo>
                  <a:pt x="5990977" y="153866"/>
                  <a:pt x="6006034" y="161172"/>
                  <a:pt x="6022454" y="167833"/>
                </a:cubicBezTo>
                <a:cubicBezTo>
                  <a:pt x="6038873" y="174494"/>
                  <a:pt x="6037167" y="178721"/>
                  <a:pt x="6017334" y="180513"/>
                </a:cubicBezTo>
                <a:cubicBezTo>
                  <a:pt x="5997502" y="182306"/>
                  <a:pt x="5980660" y="182733"/>
                  <a:pt x="5966807" y="181793"/>
                </a:cubicBezTo>
                <a:cubicBezTo>
                  <a:pt x="5952954" y="180854"/>
                  <a:pt x="5942944" y="175397"/>
                  <a:pt x="5936779" y="165424"/>
                </a:cubicBezTo>
                <a:cubicBezTo>
                  <a:pt x="5930611" y="155450"/>
                  <a:pt x="5920039" y="141383"/>
                  <a:pt x="5905061" y="123221"/>
                </a:cubicBezTo>
                <a:cubicBezTo>
                  <a:pt x="5890083" y="105059"/>
                  <a:pt x="5875481" y="85911"/>
                  <a:pt x="5861255" y="65777"/>
                </a:cubicBezTo>
                <a:cubicBezTo>
                  <a:pt x="5852278" y="83645"/>
                  <a:pt x="5842158" y="101133"/>
                  <a:pt x="5830894" y="118241"/>
                </a:cubicBezTo>
                <a:cubicBezTo>
                  <a:pt x="5819629" y="135349"/>
                  <a:pt x="5804827" y="152389"/>
                  <a:pt x="5786485" y="169360"/>
                </a:cubicBezTo>
                <a:cubicBezTo>
                  <a:pt x="5768144" y="186332"/>
                  <a:pt x="5748925" y="198281"/>
                  <a:pt x="5728827" y="205207"/>
                </a:cubicBezTo>
                <a:cubicBezTo>
                  <a:pt x="5708729" y="212134"/>
                  <a:pt x="5707134" y="209018"/>
                  <a:pt x="5724041" y="195861"/>
                </a:cubicBezTo>
                <a:cubicBezTo>
                  <a:pt x="5740949" y="182704"/>
                  <a:pt x="5759006" y="165187"/>
                  <a:pt x="5778215" y="143311"/>
                </a:cubicBezTo>
                <a:cubicBezTo>
                  <a:pt x="5797424" y="121435"/>
                  <a:pt x="5812592" y="98971"/>
                  <a:pt x="5823720" y="75919"/>
                </a:cubicBezTo>
                <a:cubicBezTo>
                  <a:pt x="5834848" y="52868"/>
                  <a:pt x="5839512" y="36387"/>
                  <a:pt x="5837712" y="26478"/>
                </a:cubicBezTo>
                <a:cubicBezTo>
                  <a:pt x="5836363" y="19046"/>
                  <a:pt x="5838305" y="15349"/>
                  <a:pt x="5843542" y="15387"/>
                </a:cubicBezTo>
                <a:close/>
                <a:moveTo>
                  <a:pt x="552687" y="15331"/>
                </a:moveTo>
                <a:cubicBezTo>
                  <a:pt x="556920" y="16327"/>
                  <a:pt x="564245" y="20681"/>
                  <a:pt x="574662" y="28392"/>
                </a:cubicBezTo>
                <a:cubicBezTo>
                  <a:pt x="588550" y="38674"/>
                  <a:pt x="589153" y="45203"/>
                  <a:pt x="576469" y="47978"/>
                </a:cubicBezTo>
                <a:cubicBezTo>
                  <a:pt x="563785" y="50752"/>
                  <a:pt x="540435" y="56693"/>
                  <a:pt x="506420" y="65799"/>
                </a:cubicBezTo>
                <a:cubicBezTo>
                  <a:pt x="516659" y="69083"/>
                  <a:pt x="523266" y="73213"/>
                  <a:pt x="526242" y="78189"/>
                </a:cubicBezTo>
                <a:cubicBezTo>
                  <a:pt x="529218" y="83165"/>
                  <a:pt x="530705" y="89324"/>
                  <a:pt x="530705" y="96666"/>
                </a:cubicBezTo>
                <a:cubicBezTo>
                  <a:pt x="539740" y="95863"/>
                  <a:pt x="549097" y="93863"/>
                  <a:pt x="558776" y="90665"/>
                </a:cubicBezTo>
                <a:cubicBezTo>
                  <a:pt x="568456" y="87467"/>
                  <a:pt x="577895" y="89668"/>
                  <a:pt x="587095" y="97268"/>
                </a:cubicBezTo>
                <a:cubicBezTo>
                  <a:pt x="596294" y="104869"/>
                  <a:pt x="593838" y="110067"/>
                  <a:pt x="579727" y="112863"/>
                </a:cubicBezTo>
                <a:cubicBezTo>
                  <a:pt x="565617" y="115660"/>
                  <a:pt x="549728" y="118643"/>
                  <a:pt x="532061" y="121812"/>
                </a:cubicBezTo>
                <a:cubicBezTo>
                  <a:pt x="533853" y="134001"/>
                  <a:pt x="534749" y="145860"/>
                  <a:pt x="534749" y="157390"/>
                </a:cubicBezTo>
                <a:cubicBezTo>
                  <a:pt x="550136" y="156587"/>
                  <a:pt x="564706" y="155271"/>
                  <a:pt x="578458" y="153443"/>
                </a:cubicBezTo>
                <a:cubicBezTo>
                  <a:pt x="592211" y="151614"/>
                  <a:pt x="603912" y="149567"/>
                  <a:pt x="613563" y="147301"/>
                </a:cubicBezTo>
                <a:cubicBezTo>
                  <a:pt x="623214" y="145036"/>
                  <a:pt x="631521" y="145107"/>
                  <a:pt x="638483" y="147517"/>
                </a:cubicBezTo>
                <a:cubicBezTo>
                  <a:pt x="645445" y="149926"/>
                  <a:pt x="653070" y="154590"/>
                  <a:pt x="661359" y="161509"/>
                </a:cubicBezTo>
                <a:cubicBezTo>
                  <a:pt x="669648" y="168428"/>
                  <a:pt x="670243" y="172874"/>
                  <a:pt x="663144" y="174845"/>
                </a:cubicBezTo>
                <a:cubicBezTo>
                  <a:pt x="656046" y="176817"/>
                  <a:pt x="646786" y="177355"/>
                  <a:pt x="635364" y="176459"/>
                </a:cubicBezTo>
                <a:cubicBezTo>
                  <a:pt x="623942" y="175562"/>
                  <a:pt x="609523" y="175562"/>
                  <a:pt x="592106" y="176459"/>
                </a:cubicBezTo>
                <a:cubicBezTo>
                  <a:pt x="574690" y="177355"/>
                  <a:pt x="555571" y="178606"/>
                  <a:pt x="534749" y="180212"/>
                </a:cubicBezTo>
                <a:cubicBezTo>
                  <a:pt x="535653" y="214457"/>
                  <a:pt x="536104" y="236125"/>
                  <a:pt x="536104" y="245216"/>
                </a:cubicBezTo>
                <a:cubicBezTo>
                  <a:pt x="536104" y="256129"/>
                  <a:pt x="534921" y="267748"/>
                  <a:pt x="532555" y="280074"/>
                </a:cubicBezTo>
                <a:cubicBezTo>
                  <a:pt x="530189" y="292399"/>
                  <a:pt x="523019" y="304083"/>
                  <a:pt x="511045" y="315125"/>
                </a:cubicBezTo>
                <a:cubicBezTo>
                  <a:pt x="499071" y="326167"/>
                  <a:pt x="491973" y="327149"/>
                  <a:pt x="489750" y="318072"/>
                </a:cubicBezTo>
                <a:cubicBezTo>
                  <a:pt x="487527" y="308994"/>
                  <a:pt x="479149" y="298619"/>
                  <a:pt x="464615" y="286946"/>
                </a:cubicBezTo>
                <a:cubicBezTo>
                  <a:pt x="450081" y="275273"/>
                  <a:pt x="450755" y="271459"/>
                  <a:pt x="466637" y="275503"/>
                </a:cubicBezTo>
                <a:cubicBezTo>
                  <a:pt x="482519" y="279547"/>
                  <a:pt x="492876" y="280056"/>
                  <a:pt x="497709" y="277030"/>
                </a:cubicBezTo>
                <a:cubicBezTo>
                  <a:pt x="502541" y="274004"/>
                  <a:pt x="505624" y="264561"/>
                  <a:pt x="506958" y="248701"/>
                </a:cubicBezTo>
                <a:cubicBezTo>
                  <a:pt x="508292" y="232841"/>
                  <a:pt x="508550" y="211008"/>
                  <a:pt x="507732" y="183202"/>
                </a:cubicBezTo>
                <a:cubicBezTo>
                  <a:pt x="480515" y="186759"/>
                  <a:pt x="459162" y="189899"/>
                  <a:pt x="443675" y="192624"/>
                </a:cubicBezTo>
                <a:cubicBezTo>
                  <a:pt x="428187" y="195348"/>
                  <a:pt x="417428" y="197385"/>
                  <a:pt x="411398" y="198733"/>
                </a:cubicBezTo>
                <a:cubicBezTo>
                  <a:pt x="405368" y="200081"/>
                  <a:pt x="399127" y="200038"/>
                  <a:pt x="392674" y="198604"/>
                </a:cubicBezTo>
                <a:cubicBezTo>
                  <a:pt x="386220" y="197170"/>
                  <a:pt x="379466" y="193036"/>
                  <a:pt x="372411" y="186203"/>
                </a:cubicBezTo>
                <a:cubicBezTo>
                  <a:pt x="365355" y="179370"/>
                  <a:pt x="364542" y="175566"/>
                  <a:pt x="369969" y="174792"/>
                </a:cubicBezTo>
                <a:cubicBezTo>
                  <a:pt x="375397" y="174017"/>
                  <a:pt x="382155" y="173630"/>
                  <a:pt x="390243" y="173630"/>
                </a:cubicBezTo>
                <a:cubicBezTo>
                  <a:pt x="398302" y="173630"/>
                  <a:pt x="412481" y="172526"/>
                  <a:pt x="432779" y="170317"/>
                </a:cubicBezTo>
                <a:cubicBezTo>
                  <a:pt x="453078" y="168109"/>
                  <a:pt x="478020" y="164890"/>
                  <a:pt x="507603" y="160659"/>
                </a:cubicBezTo>
                <a:cubicBezTo>
                  <a:pt x="507603" y="148169"/>
                  <a:pt x="506894" y="136790"/>
                  <a:pt x="505474" y="126522"/>
                </a:cubicBezTo>
                <a:cubicBezTo>
                  <a:pt x="496855" y="128272"/>
                  <a:pt x="488448" y="129609"/>
                  <a:pt x="480253" y="130534"/>
                </a:cubicBezTo>
                <a:cubicBezTo>
                  <a:pt x="472057" y="131459"/>
                  <a:pt x="462195" y="129064"/>
                  <a:pt x="450666" y="123350"/>
                </a:cubicBezTo>
                <a:cubicBezTo>
                  <a:pt x="439136" y="117635"/>
                  <a:pt x="440240" y="113570"/>
                  <a:pt x="453978" y="111153"/>
                </a:cubicBezTo>
                <a:cubicBezTo>
                  <a:pt x="467716" y="108737"/>
                  <a:pt x="483791" y="105951"/>
                  <a:pt x="502204" y="102797"/>
                </a:cubicBezTo>
                <a:cubicBezTo>
                  <a:pt x="501373" y="97878"/>
                  <a:pt x="499139" y="92002"/>
                  <a:pt x="495504" y="85169"/>
                </a:cubicBezTo>
                <a:cubicBezTo>
                  <a:pt x="491868" y="78336"/>
                  <a:pt x="489398" y="73672"/>
                  <a:pt x="488094" y="71176"/>
                </a:cubicBezTo>
                <a:cubicBezTo>
                  <a:pt x="476105" y="73872"/>
                  <a:pt x="464436" y="74496"/>
                  <a:pt x="453085" y="73048"/>
                </a:cubicBezTo>
                <a:cubicBezTo>
                  <a:pt x="441735" y="71599"/>
                  <a:pt x="443391" y="68040"/>
                  <a:pt x="458054" y="62368"/>
                </a:cubicBezTo>
                <a:cubicBezTo>
                  <a:pt x="472717" y="56696"/>
                  <a:pt x="488219" y="50552"/>
                  <a:pt x="504560" y="43934"/>
                </a:cubicBezTo>
                <a:cubicBezTo>
                  <a:pt x="520900" y="37316"/>
                  <a:pt x="531749" y="31329"/>
                  <a:pt x="537105" y="25972"/>
                </a:cubicBezTo>
                <a:cubicBezTo>
                  <a:pt x="542461" y="20616"/>
                  <a:pt x="546587" y="17110"/>
                  <a:pt x="549484" y="15454"/>
                </a:cubicBezTo>
                <a:cubicBezTo>
                  <a:pt x="550208" y="15040"/>
                  <a:pt x="551276" y="14999"/>
                  <a:pt x="552687" y="15331"/>
                </a:cubicBezTo>
                <a:close/>
                <a:moveTo>
                  <a:pt x="6942355" y="13156"/>
                </a:moveTo>
                <a:cubicBezTo>
                  <a:pt x="6943927" y="13030"/>
                  <a:pt x="6945873" y="13265"/>
                  <a:pt x="6948195" y="13862"/>
                </a:cubicBezTo>
                <a:cubicBezTo>
                  <a:pt x="6957481" y="16250"/>
                  <a:pt x="6966056" y="20283"/>
                  <a:pt x="6973921" y="25962"/>
                </a:cubicBezTo>
                <a:cubicBezTo>
                  <a:pt x="6981787" y="31640"/>
                  <a:pt x="6982952" y="38431"/>
                  <a:pt x="6977417" y="46332"/>
                </a:cubicBezTo>
                <a:cubicBezTo>
                  <a:pt x="6971882" y="54233"/>
                  <a:pt x="6963407" y="76855"/>
                  <a:pt x="6951991" y="114197"/>
                </a:cubicBezTo>
                <a:cubicBezTo>
                  <a:pt x="6986652" y="108117"/>
                  <a:pt x="7007607" y="102775"/>
                  <a:pt x="7014855" y="98172"/>
                </a:cubicBezTo>
                <a:cubicBezTo>
                  <a:pt x="7022105" y="93569"/>
                  <a:pt x="7030046" y="93174"/>
                  <a:pt x="7038678" y="96989"/>
                </a:cubicBezTo>
                <a:cubicBezTo>
                  <a:pt x="7047311" y="100803"/>
                  <a:pt x="7055041" y="105313"/>
                  <a:pt x="7061866" y="110519"/>
                </a:cubicBezTo>
                <a:cubicBezTo>
                  <a:pt x="7068693" y="115724"/>
                  <a:pt x="7070044" y="120883"/>
                  <a:pt x="7065921" y="125995"/>
                </a:cubicBezTo>
                <a:cubicBezTo>
                  <a:pt x="7061799" y="131108"/>
                  <a:pt x="7058865" y="139529"/>
                  <a:pt x="7057123" y="151259"/>
                </a:cubicBezTo>
                <a:cubicBezTo>
                  <a:pt x="7055381" y="162990"/>
                  <a:pt x="7053377" y="176993"/>
                  <a:pt x="7051111" y="193269"/>
                </a:cubicBezTo>
                <a:cubicBezTo>
                  <a:pt x="7048846" y="209545"/>
                  <a:pt x="7044027" y="229202"/>
                  <a:pt x="7036656" y="252239"/>
                </a:cubicBezTo>
                <a:cubicBezTo>
                  <a:pt x="7029285" y="275277"/>
                  <a:pt x="7018799" y="292026"/>
                  <a:pt x="7005197" y="302488"/>
                </a:cubicBezTo>
                <a:cubicBezTo>
                  <a:pt x="6991596" y="312949"/>
                  <a:pt x="6983214" y="313415"/>
                  <a:pt x="6980052" y="303886"/>
                </a:cubicBezTo>
                <a:cubicBezTo>
                  <a:pt x="6976890" y="294357"/>
                  <a:pt x="6968920" y="283756"/>
                  <a:pt x="6956143" y="272083"/>
                </a:cubicBezTo>
                <a:cubicBezTo>
                  <a:pt x="6943365" y="260410"/>
                  <a:pt x="6943703" y="256624"/>
                  <a:pt x="6957154" y="260725"/>
                </a:cubicBezTo>
                <a:cubicBezTo>
                  <a:pt x="6970605" y="264827"/>
                  <a:pt x="6980497" y="267078"/>
                  <a:pt x="6986827" y="267480"/>
                </a:cubicBezTo>
                <a:cubicBezTo>
                  <a:pt x="6993159" y="267881"/>
                  <a:pt x="6999042" y="262618"/>
                  <a:pt x="7004477" y="251691"/>
                </a:cubicBezTo>
                <a:cubicBezTo>
                  <a:pt x="7009912" y="240764"/>
                  <a:pt x="7014419" y="225674"/>
                  <a:pt x="7017996" y="206423"/>
                </a:cubicBezTo>
                <a:cubicBezTo>
                  <a:pt x="7021575" y="187171"/>
                  <a:pt x="7024037" y="168364"/>
                  <a:pt x="7025385" y="150001"/>
                </a:cubicBezTo>
                <a:cubicBezTo>
                  <a:pt x="7026733" y="131638"/>
                  <a:pt x="7023517" y="122679"/>
                  <a:pt x="7015737" y="123124"/>
                </a:cubicBezTo>
                <a:cubicBezTo>
                  <a:pt x="7007958" y="123568"/>
                  <a:pt x="6984515" y="127261"/>
                  <a:pt x="6945409" y="134202"/>
                </a:cubicBezTo>
                <a:cubicBezTo>
                  <a:pt x="6930496" y="171931"/>
                  <a:pt x="6913660" y="202002"/>
                  <a:pt x="6894903" y="224416"/>
                </a:cubicBezTo>
                <a:cubicBezTo>
                  <a:pt x="6876146" y="246830"/>
                  <a:pt x="6854848" y="262887"/>
                  <a:pt x="6831007" y="272588"/>
                </a:cubicBezTo>
                <a:cubicBezTo>
                  <a:pt x="6807167" y="282289"/>
                  <a:pt x="6805041" y="278995"/>
                  <a:pt x="6824629" y="262704"/>
                </a:cubicBezTo>
                <a:cubicBezTo>
                  <a:pt x="6844218" y="246414"/>
                  <a:pt x="6861347" y="228270"/>
                  <a:pt x="6876017" y="208272"/>
                </a:cubicBezTo>
                <a:cubicBezTo>
                  <a:pt x="6890687" y="188275"/>
                  <a:pt x="6903808" y="165069"/>
                  <a:pt x="6915381" y="138654"/>
                </a:cubicBezTo>
                <a:cubicBezTo>
                  <a:pt x="6888622" y="144806"/>
                  <a:pt x="6870948" y="148821"/>
                  <a:pt x="6862358" y="150700"/>
                </a:cubicBezTo>
                <a:cubicBezTo>
                  <a:pt x="6853769" y="152579"/>
                  <a:pt x="6845386" y="148764"/>
                  <a:pt x="6837213" y="139257"/>
                </a:cubicBezTo>
                <a:cubicBezTo>
                  <a:pt x="6829039" y="129749"/>
                  <a:pt x="6831613" y="125454"/>
                  <a:pt x="6844935" y="126372"/>
                </a:cubicBezTo>
                <a:cubicBezTo>
                  <a:pt x="6858257" y="127290"/>
                  <a:pt x="6883768" y="124751"/>
                  <a:pt x="6921468" y="118757"/>
                </a:cubicBezTo>
                <a:cubicBezTo>
                  <a:pt x="6928265" y="100043"/>
                  <a:pt x="6933449" y="81878"/>
                  <a:pt x="6937020" y="64261"/>
                </a:cubicBezTo>
                <a:cubicBezTo>
                  <a:pt x="6940591" y="46644"/>
                  <a:pt x="6941025" y="33243"/>
                  <a:pt x="6938322" y="24058"/>
                </a:cubicBezTo>
                <a:cubicBezTo>
                  <a:pt x="6936295" y="17169"/>
                  <a:pt x="6937639" y="13535"/>
                  <a:pt x="6942355" y="13156"/>
                </a:cubicBezTo>
                <a:close/>
                <a:moveTo>
                  <a:pt x="4733632" y="12260"/>
                </a:moveTo>
                <a:cubicBezTo>
                  <a:pt x="4735714" y="11238"/>
                  <a:pt x="4739317" y="11328"/>
                  <a:pt x="4744444" y="12529"/>
                </a:cubicBezTo>
                <a:cubicBezTo>
                  <a:pt x="4754697" y="14931"/>
                  <a:pt x="4763480" y="19297"/>
                  <a:pt x="4770794" y="25628"/>
                </a:cubicBezTo>
                <a:cubicBezTo>
                  <a:pt x="4778107" y="31960"/>
                  <a:pt x="4782004" y="38868"/>
                  <a:pt x="4782485" y="46354"/>
                </a:cubicBezTo>
                <a:cubicBezTo>
                  <a:pt x="4782965" y="53839"/>
                  <a:pt x="4780689" y="60296"/>
                  <a:pt x="4775655" y="65724"/>
                </a:cubicBezTo>
                <a:cubicBezTo>
                  <a:pt x="4770622" y="71151"/>
                  <a:pt x="4760684" y="64673"/>
                  <a:pt x="4745842" y="46289"/>
                </a:cubicBezTo>
                <a:cubicBezTo>
                  <a:pt x="4738514" y="34358"/>
                  <a:pt x="4733886" y="25148"/>
                  <a:pt x="4731957" y="18659"/>
                </a:cubicBezTo>
                <a:cubicBezTo>
                  <a:pt x="4730993" y="15415"/>
                  <a:pt x="4731551" y="13281"/>
                  <a:pt x="4733632" y="12260"/>
                </a:cubicBezTo>
                <a:close/>
                <a:moveTo>
                  <a:pt x="3752396" y="6557"/>
                </a:moveTo>
                <a:cubicBezTo>
                  <a:pt x="3755175" y="6096"/>
                  <a:pt x="3759681" y="7549"/>
                  <a:pt x="3765915" y="10915"/>
                </a:cubicBezTo>
                <a:cubicBezTo>
                  <a:pt x="3778384" y="17648"/>
                  <a:pt x="3785386" y="23119"/>
                  <a:pt x="3786920" y="27328"/>
                </a:cubicBezTo>
                <a:cubicBezTo>
                  <a:pt x="3788455" y="31536"/>
                  <a:pt x="3787702" y="34745"/>
                  <a:pt x="3784662" y="36954"/>
                </a:cubicBezTo>
                <a:cubicBezTo>
                  <a:pt x="3781622" y="39162"/>
                  <a:pt x="3776513" y="47221"/>
                  <a:pt x="3769335" y="61131"/>
                </a:cubicBezTo>
                <a:cubicBezTo>
                  <a:pt x="3762159" y="75041"/>
                  <a:pt x="3753938" y="88994"/>
                  <a:pt x="3744674" y="102990"/>
                </a:cubicBezTo>
                <a:cubicBezTo>
                  <a:pt x="3747212" y="102374"/>
                  <a:pt x="3756064" y="100330"/>
                  <a:pt x="3771229" y="96860"/>
                </a:cubicBezTo>
                <a:cubicBezTo>
                  <a:pt x="3786393" y="93389"/>
                  <a:pt x="3801694" y="88890"/>
                  <a:pt x="3817132" y="83362"/>
                </a:cubicBezTo>
                <a:cubicBezTo>
                  <a:pt x="3832569" y="77834"/>
                  <a:pt x="3845726" y="76905"/>
                  <a:pt x="3856603" y="80576"/>
                </a:cubicBezTo>
                <a:cubicBezTo>
                  <a:pt x="3867480" y="84248"/>
                  <a:pt x="3871277" y="88704"/>
                  <a:pt x="3867992" y="93945"/>
                </a:cubicBezTo>
                <a:cubicBezTo>
                  <a:pt x="3864709" y="99186"/>
                  <a:pt x="3850881" y="104568"/>
                  <a:pt x="3826510" y="110089"/>
                </a:cubicBezTo>
                <a:cubicBezTo>
                  <a:pt x="3802139" y="115610"/>
                  <a:pt x="3782962" y="118901"/>
                  <a:pt x="3768981" y="119962"/>
                </a:cubicBezTo>
                <a:cubicBezTo>
                  <a:pt x="3780682" y="124637"/>
                  <a:pt x="3785838" y="129520"/>
                  <a:pt x="3784447" y="134610"/>
                </a:cubicBezTo>
                <a:cubicBezTo>
                  <a:pt x="3783056" y="139701"/>
                  <a:pt x="3781951" y="147294"/>
                  <a:pt x="3781134" y="157390"/>
                </a:cubicBezTo>
                <a:cubicBezTo>
                  <a:pt x="3791717" y="155769"/>
                  <a:pt x="3802526" y="153116"/>
                  <a:pt x="3813561" y="149431"/>
                </a:cubicBezTo>
                <a:cubicBezTo>
                  <a:pt x="3824595" y="145746"/>
                  <a:pt x="3834996" y="147180"/>
                  <a:pt x="3844762" y="153733"/>
                </a:cubicBezTo>
                <a:cubicBezTo>
                  <a:pt x="3854527" y="160286"/>
                  <a:pt x="3849340" y="165937"/>
                  <a:pt x="3829199" y="170683"/>
                </a:cubicBezTo>
                <a:cubicBezTo>
                  <a:pt x="3809058" y="175430"/>
                  <a:pt x="3793037" y="177351"/>
                  <a:pt x="3781134" y="176448"/>
                </a:cubicBezTo>
                <a:lnTo>
                  <a:pt x="3781134" y="218135"/>
                </a:lnTo>
                <a:cubicBezTo>
                  <a:pt x="3793553" y="215611"/>
                  <a:pt x="3805745" y="212506"/>
                  <a:pt x="3817712" y="208821"/>
                </a:cubicBezTo>
                <a:cubicBezTo>
                  <a:pt x="3829680" y="205136"/>
                  <a:pt x="3841194" y="207061"/>
                  <a:pt x="3852258" y="214596"/>
                </a:cubicBezTo>
                <a:cubicBezTo>
                  <a:pt x="3863322" y="222132"/>
                  <a:pt x="3858281" y="228008"/>
                  <a:pt x="3837136" y="232224"/>
                </a:cubicBezTo>
                <a:cubicBezTo>
                  <a:pt x="3815991" y="236440"/>
                  <a:pt x="3797324" y="237645"/>
                  <a:pt x="3781134" y="235838"/>
                </a:cubicBezTo>
                <a:cubicBezTo>
                  <a:pt x="3781134" y="276679"/>
                  <a:pt x="3778528" y="303538"/>
                  <a:pt x="3773315" y="316416"/>
                </a:cubicBezTo>
                <a:cubicBezTo>
                  <a:pt x="3768102" y="329293"/>
                  <a:pt x="3762226" y="330200"/>
                  <a:pt x="3755687" y="319137"/>
                </a:cubicBezTo>
                <a:cubicBezTo>
                  <a:pt x="3749148" y="308073"/>
                  <a:pt x="3747227" y="297221"/>
                  <a:pt x="3749923" y="286581"/>
                </a:cubicBezTo>
                <a:cubicBezTo>
                  <a:pt x="3752619" y="275940"/>
                  <a:pt x="3754418" y="263235"/>
                  <a:pt x="3755322" y="248464"/>
                </a:cubicBezTo>
                <a:cubicBezTo>
                  <a:pt x="3756225" y="233694"/>
                  <a:pt x="3756900" y="211173"/>
                  <a:pt x="3757344" y="180901"/>
                </a:cubicBezTo>
                <a:cubicBezTo>
                  <a:pt x="3757788" y="150628"/>
                  <a:pt x="3756282" y="131147"/>
                  <a:pt x="3752827" y="122457"/>
                </a:cubicBezTo>
                <a:cubicBezTo>
                  <a:pt x="3744452" y="124264"/>
                  <a:pt x="3738594" y="122464"/>
                  <a:pt x="3735252" y="117058"/>
                </a:cubicBezTo>
                <a:cubicBezTo>
                  <a:pt x="3715449" y="144304"/>
                  <a:pt x="3698545" y="161692"/>
                  <a:pt x="3684542" y="169220"/>
                </a:cubicBezTo>
                <a:cubicBezTo>
                  <a:pt x="3670539" y="176749"/>
                  <a:pt x="3668994" y="173350"/>
                  <a:pt x="3679906" y="159025"/>
                </a:cubicBezTo>
                <a:cubicBezTo>
                  <a:pt x="3690820" y="144699"/>
                  <a:pt x="3703661" y="124339"/>
                  <a:pt x="3718432" y="97946"/>
                </a:cubicBezTo>
                <a:cubicBezTo>
                  <a:pt x="3733202" y="71553"/>
                  <a:pt x="3742369" y="53054"/>
                  <a:pt x="3745932" y="42449"/>
                </a:cubicBezTo>
                <a:cubicBezTo>
                  <a:pt x="3749496" y="31845"/>
                  <a:pt x="3750600" y="22255"/>
                  <a:pt x="3749245" y="13679"/>
                </a:cubicBezTo>
                <a:cubicBezTo>
                  <a:pt x="3748567" y="9392"/>
                  <a:pt x="3749618" y="7017"/>
                  <a:pt x="3752396" y="6557"/>
                </a:cubicBezTo>
                <a:close/>
                <a:moveTo>
                  <a:pt x="200095" y="928"/>
                </a:moveTo>
                <a:cubicBezTo>
                  <a:pt x="201809" y="1024"/>
                  <a:pt x="203903" y="1549"/>
                  <a:pt x="206377" y="2505"/>
                </a:cubicBezTo>
                <a:cubicBezTo>
                  <a:pt x="216271" y="6326"/>
                  <a:pt x="224625" y="11392"/>
                  <a:pt x="231436" y="17702"/>
                </a:cubicBezTo>
                <a:cubicBezTo>
                  <a:pt x="238248" y="24011"/>
                  <a:pt x="239237" y="29317"/>
                  <a:pt x="234405" y="33619"/>
                </a:cubicBezTo>
                <a:cubicBezTo>
                  <a:pt x="229572" y="37921"/>
                  <a:pt x="223807" y="44532"/>
                  <a:pt x="217111" y="53452"/>
                </a:cubicBezTo>
                <a:cubicBezTo>
                  <a:pt x="210414" y="62372"/>
                  <a:pt x="199694" y="77221"/>
                  <a:pt x="184953" y="98000"/>
                </a:cubicBezTo>
                <a:cubicBezTo>
                  <a:pt x="198490" y="97211"/>
                  <a:pt x="210066" y="96128"/>
                  <a:pt x="219681" y="94752"/>
                </a:cubicBezTo>
                <a:cubicBezTo>
                  <a:pt x="229296" y="93375"/>
                  <a:pt x="240951" y="91324"/>
                  <a:pt x="254646" y="88600"/>
                </a:cubicBezTo>
                <a:cubicBezTo>
                  <a:pt x="268341" y="85875"/>
                  <a:pt x="279946" y="88822"/>
                  <a:pt x="289460" y="97441"/>
                </a:cubicBezTo>
                <a:cubicBezTo>
                  <a:pt x="298975" y="106059"/>
                  <a:pt x="297115" y="111476"/>
                  <a:pt x="283878" y="113692"/>
                </a:cubicBezTo>
                <a:cubicBezTo>
                  <a:pt x="270643" y="115907"/>
                  <a:pt x="254904" y="117474"/>
                  <a:pt x="236664" y="118392"/>
                </a:cubicBezTo>
                <a:cubicBezTo>
                  <a:pt x="218423" y="119309"/>
                  <a:pt x="198934" y="120098"/>
                  <a:pt x="178198" y="120758"/>
                </a:cubicBezTo>
                <a:cubicBezTo>
                  <a:pt x="193170" y="130911"/>
                  <a:pt x="209249" y="143042"/>
                  <a:pt x="226435" y="157153"/>
                </a:cubicBezTo>
                <a:cubicBezTo>
                  <a:pt x="243622" y="171264"/>
                  <a:pt x="259127" y="181216"/>
                  <a:pt x="272951" y="187009"/>
                </a:cubicBezTo>
                <a:cubicBezTo>
                  <a:pt x="286775" y="192803"/>
                  <a:pt x="299861" y="198471"/>
                  <a:pt x="312208" y="204013"/>
                </a:cubicBezTo>
                <a:cubicBezTo>
                  <a:pt x="324555" y="209556"/>
                  <a:pt x="321497" y="213772"/>
                  <a:pt x="303034" y="216661"/>
                </a:cubicBezTo>
                <a:cubicBezTo>
                  <a:pt x="284570" y="219551"/>
                  <a:pt x="270954" y="220519"/>
                  <a:pt x="262185" y="219565"/>
                </a:cubicBezTo>
                <a:cubicBezTo>
                  <a:pt x="253416" y="218612"/>
                  <a:pt x="245103" y="213958"/>
                  <a:pt x="237244" y="205605"/>
                </a:cubicBezTo>
                <a:cubicBezTo>
                  <a:pt x="229386" y="197252"/>
                  <a:pt x="219516" y="186257"/>
                  <a:pt x="207635" y="172619"/>
                </a:cubicBezTo>
                <a:cubicBezTo>
                  <a:pt x="195755" y="158982"/>
                  <a:pt x="180815" y="141816"/>
                  <a:pt x="162819" y="121123"/>
                </a:cubicBezTo>
                <a:cubicBezTo>
                  <a:pt x="144492" y="122916"/>
                  <a:pt x="128022" y="124386"/>
                  <a:pt x="113409" y="125533"/>
                </a:cubicBezTo>
                <a:cubicBezTo>
                  <a:pt x="123319" y="131068"/>
                  <a:pt x="125796" y="135822"/>
                  <a:pt x="120841" y="139794"/>
                </a:cubicBezTo>
                <a:cubicBezTo>
                  <a:pt x="115887" y="143767"/>
                  <a:pt x="109175" y="151324"/>
                  <a:pt x="100707" y="162466"/>
                </a:cubicBezTo>
                <a:cubicBezTo>
                  <a:pt x="92240" y="173609"/>
                  <a:pt x="80922" y="186490"/>
                  <a:pt x="66753" y="201109"/>
                </a:cubicBezTo>
                <a:cubicBezTo>
                  <a:pt x="52585" y="215729"/>
                  <a:pt x="35872" y="226750"/>
                  <a:pt x="16613" y="234171"/>
                </a:cubicBezTo>
                <a:cubicBezTo>
                  <a:pt x="-2646" y="241592"/>
                  <a:pt x="-5159" y="239165"/>
                  <a:pt x="9073" y="226890"/>
                </a:cubicBezTo>
                <a:cubicBezTo>
                  <a:pt x="23306" y="214614"/>
                  <a:pt x="39073" y="198496"/>
                  <a:pt x="56375" y="178534"/>
                </a:cubicBezTo>
                <a:cubicBezTo>
                  <a:pt x="73676" y="158573"/>
                  <a:pt x="84091" y="141680"/>
                  <a:pt x="87619" y="127856"/>
                </a:cubicBezTo>
                <a:cubicBezTo>
                  <a:pt x="65606" y="131455"/>
                  <a:pt x="49377" y="134381"/>
                  <a:pt x="38930" y="136632"/>
                </a:cubicBezTo>
                <a:cubicBezTo>
                  <a:pt x="28483" y="138884"/>
                  <a:pt x="18237" y="135033"/>
                  <a:pt x="8192" y="125081"/>
                </a:cubicBezTo>
                <a:cubicBezTo>
                  <a:pt x="-1854" y="115129"/>
                  <a:pt x="527" y="110612"/>
                  <a:pt x="15333" y="111530"/>
                </a:cubicBezTo>
                <a:cubicBezTo>
                  <a:pt x="30139" y="112448"/>
                  <a:pt x="49660" y="111784"/>
                  <a:pt x="73895" y="109540"/>
                </a:cubicBezTo>
                <a:cubicBezTo>
                  <a:pt x="98130" y="107296"/>
                  <a:pt x="129133" y="104453"/>
                  <a:pt x="166906" y="101011"/>
                </a:cubicBezTo>
                <a:cubicBezTo>
                  <a:pt x="173445" y="87101"/>
                  <a:pt x="180310" y="71216"/>
                  <a:pt x="187502" y="53355"/>
                </a:cubicBezTo>
                <a:cubicBezTo>
                  <a:pt x="194693" y="35494"/>
                  <a:pt x="197163" y="21599"/>
                  <a:pt x="194912" y="11668"/>
                </a:cubicBezTo>
                <a:cubicBezTo>
                  <a:pt x="193223" y="4220"/>
                  <a:pt x="194951" y="640"/>
                  <a:pt x="200095" y="928"/>
                </a:cubicBezTo>
                <a:close/>
                <a:moveTo>
                  <a:pt x="4832814" y="4"/>
                </a:moveTo>
                <a:cubicBezTo>
                  <a:pt x="4837421" y="-100"/>
                  <a:pt x="4844667" y="2222"/>
                  <a:pt x="4854555" y="6968"/>
                </a:cubicBezTo>
                <a:cubicBezTo>
                  <a:pt x="4868179" y="16820"/>
                  <a:pt x="4869061" y="26076"/>
                  <a:pt x="4857201" y="34738"/>
                </a:cubicBezTo>
                <a:cubicBezTo>
                  <a:pt x="4855925" y="34738"/>
                  <a:pt x="4844309" y="46382"/>
                  <a:pt x="4822354" y="69671"/>
                </a:cubicBezTo>
                <a:cubicBezTo>
                  <a:pt x="4839003" y="67161"/>
                  <a:pt x="4850045" y="64056"/>
                  <a:pt x="4855480" y="60357"/>
                </a:cubicBezTo>
                <a:cubicBezTo>
                  <a:pt x="4860915" y="56657"/>
                  <a:pt x="4867278" y="56492"/>
                  <a:pt x="4874570" y="59862"/>
                </a:cubicBezTo>
                <a:cubicBezTo>
                  <a:pt x="4881862" y="63232"/>
                  <a:pt x="4889380" y="67767"/>
                  <a:pt x="4897124" y="73467"/>
                </a:cubicBezTo>
                <a:cubicBezTo>
                  <a:pt x="4904868" y="79167"/>
                  <a:pt x="4906506" y="84520"/>
                  <a:pt x="4902039" y="89525"/>
                </a:cubicBezTo>
                <a:cubicBezTo>
                  <a:pt x="4897572" y="94529"/>
                  <a:pt x="4893428" y="99369"/>
                  <a:pt x="4889606" y="104044"/>
                </a:cubicBezTo>
                <a:cubicBezTo>
                  <a:pt x="4885785" y="108719"/>
                  <a:pt x="4881174" y="118259"/>
                  <a:pt x="4875775" y="132664"/>
                </a:cubicBezTo>
                <a:cubicBezTo>
                  <a:pt x="4870376" y="147068"/>
                  <a:pt x="4863851" y="157967"/>
                  <a:pt x="4856200" y="165359"/>
                </a:cubicBezTo>
                <a:cubicBezTo>
                  <a:pt x="4848550" y="172752"/>
                  <a:pt x="4842976" y="171952"/>
                  <a:pt x="4839476" y="162961"/>
                </a:cubicBezTo>
                <a:lnTo>
                  <a:pt x="4811556" y="165349"/>
                </a:lnTo>
                <a:lnTo>
                  <a:pt x="4811556" y="191139"/>
                </a:lnTo>
                <a:cubicBezTo>
                  <a:pt x="4831474" y="189433"/>
                  <a:pt x="4852221" y="187433"/>
                  <a:pt x="4873796" y="185138"/>
                </a:cubicBezTo>
                <a:cubicBezTo>
                  <a:pt x="4895371" y="182844"/>
                  <a:pt x="4911281" y="182654"/>
                  <a:pt x="4921527" y="184568"/>
                </a:cubicBezTo>
                <a:cubicBezTo>
                  <a:pt x="4931774" y="186482"/>
                  <a:pt x="4939177" y="190946"/>
                  <a:pt x="4943737" y="197958"/>
                </a:cubicBezTo>
                <a:cubicBezTo>
                  <a:pt x="4948297" y="204971"/>
                  <a:pt x="4945418" y="208764"/>
                  <a:pt x="4935100" y="209337"/>
                </a:cubicBezTo>
                <a:cubicBezTo>
                  <a:pt x="4924783" y="209911"/>
                  <a:pt x="4907958" y="209972"/>
                  <a:pt x="4884626" y="209520"/>
                </a:cubicBezTo>
                <a:cubicBezTo>
                  <a:pt x="4861295" y="209068"/>
                  <a:pt x="4836938" y="210484"/>
                  <a:pt x="4811556" y="213768"/>
                </a:cubicBezTo>
                <a:cubicBezTo>
                  <a:pt x="4811556" y="248988"/>
                  <a:pt x="4810606" y="276327"/>
                  <a:pt x="4808706" y="295787"/>
                </a:cubicBezTo>
                <a:cubicBezTo>
                  <a:pt x="4806806" y="315247"/>
                  <a:pt x="4802504" y="326095"/>
                  <a:pt x="4795800" y="328332"/>
                </a:cubicBezTo>
                <a:cubicBezTo>
                  <a:pt x="4789096" y="330569"/>
                  <a:pt x="4785744" y="319958"/>
                  <a:pt x="4785744" y="296497"/>
                </a:cubicBezTo>
                <a:lnTo>
                  <a:pt x="4785744" y="215597"/>
                </a:lnTo>
                <a:cubicBezTo>
                  <a:pt x="4768421" y="217361"/>
                  <a:pt x="4751593" y="219375"/>
                  <a:pt x="4735259" y="221641"/>
                </a:cubicBezTo>
                <a:cubicBezTo>
                  <a:pt x="4718926" y="223907"/>
                  <a:pt x="4705342" y="225717"/>
                  <a:pt x="4694508" y="227072"/>
                </a:cubicBezTo>
                <a:cubicBezTo>
                  <a:pt x="4683674" y="228428"/>
                  <a:pt x="4672775" y="224807"/>
                  <a:pt x="4661812" y="216210"/>
                </a:cubicBezTo>
                <a:cubicBezTo>
                  <a:pt x="4650849" y="207613"/>
                  <a:pt x="4652143" y="203314"/>
                  <a:pt x="4665695" y="203314"/>
                </a:cubicBezTo>
                <a:cubicBezTo>
                  <a:pt x="4677583" y="203314"/>
                  <a:pt x="4692855" y="202647"/>
                  <a:pt x="4711512" y="201314"/>
                </a:cubicBezTo>
                <a:cubicBezTo>
                  <a:pt x="4730168" y="199980"/>
                  <a:pt x="4754912" y="197643"/>
                  <a:pt x="4785744" y="194301"/>
                </a:cubicBezTo>
                <a:lnTo>
                  <a:pt x="4785744" y="168360"/>
                </a:lnTo>
                <a:cubicBezTo>
                  <a:pt x="4778000" y="168360"/>
                  <a:pt x="4767338" y="169156"/>
                  <a:pt x="4753758" y="170748"/>
                </a:cubicBezTo>
                <a:cubicBezTo>
                  <a:pt x="4747477" y="183553"/>
                  <a:pt x="4741608" y="184798"/>
                  <a:pt x="4736152" y="174480"/>
                </a:cubicBezTo>
                <a:cubicBezTo>
                  <a:pt x="4730695" y="164162"/>
                  <a:pt x="4725956" y="151184"/>
                  <a:pt x="4721933" y="135546"/>
                </a:cubicBezTo>
                <a:cubicBezTo>
                  <a:pt x="4717911" y="119908"/>
                  <a:pt x="4714781" y="108949"/>
                  <a:pt x="4712544" y="102668"/>
                </a:cubicBezTo>
                <a:cubicBezTo>
                  <a:pt x="4710307" y="96387"/>
                  <a:pt x="4707328" y="89539"/>
                  <a:pt x="4703607" y="82125"/>
                </a:cubicBezTo>
                <a:cubicBezTo>
                  <a:pt x="4699885" y="74711"/>
                  <a:pt x="4702234" y="71700"/>
                  <a:pt x="4710651" y="73091"/>
                </a:cubicBezTo>
                <a:cubicBezTo>
                  <a:pt x="4719069" y="74482"/>
                  <a:pt x="4725698" y="75837"/>
                  <a:pt x="4730538" y="77156"/>
                </a:cubicBezTo>
                <a:cubicBezTo>
                  <a:pt x="4735377" y="78476"/>
                  <a:pt x="4739862" y="79135"/>
                  <a:pt x="4743992" y="79135"/>
                </a:cubicBezTo>
                <a:cubicBezTo>
                  <a:pt x="4748323" y="79135"/>
                  <a:pt x="4757343" y="78250"/>
                  <a:pt x="4771052" y="76479"/>
                </a:cubicBezTo>
                <a:cubicBezTo>
                  <a:pt x="4784762" y="74708"/>
                  <a:pt x="4795939" y="73428"/>
                  <a:pt x="4804587" y="72639"/>
                </a:cubicBezTo>
                <a:cubicBezTo>
                  <a:pt x="4810122" y="63963"/>
                  <a:pt x="4815564" y="53430"/>
                  <a:pt x="4820913" y="41040"/>
                </a:cubicBezTo>
                <a:cubicBezTo>
                  <a:pt x="4826262" y="28651"/>
                  <a:pt x="4828262" y="17501"/>
                  <a:pt x="4826914" y="7592"/>
                </a:cubicBezTo>
                <a:cubicBezTo>
                  <a:pt x="4826240" y="2637"/>
                  <a:pt x="4828207" y="108"/>
                  <a:pt x="4832814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812" y="2023112"/>
            <a:ext cx="3535363" cy="113506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3" name="Picture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2123" y="2045335"/>
            <a:ext cx="3543300" cy="111283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4" name="Picture 6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1112" y="3345815"/>
            <a:ext cx="3548063" cy="11049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7" name="矩形: 圆角 5"/>
          <p:cNvSpPr/>
          <p:nvPr/>
        </p:nvSpPr>
        <p:spPr>
          <a:xfrm>
            <a:off x="2292985" y="3220405"/>
            <a:ext cx="4006850" cy="1350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任意多边形: 形状 83"/>
          <p:cNvSpPr>
            <a:spLocks noChangeArrowheads="1"/>
          </p:cNvSpPr>
          <p:nvPr/>
        </p:nvSpPr>
        <p:spPr bwMode="auto">
          <a:xfrm>
            <a:off x="2748254" y="1660568"/>
            <a:ext cx="4077434" cy="321223"/>
          </a:xfrm>
          <a:custGeom>
            <a:avLst/>
            <a:gdLst/>
            <a:ahLst/>
            <a:cxnLst/>
            <a:rect l="l" t="t" r="r" b="b"/>
            <a:pathLst>
              <a:path w="4077434" h="321223">
                <a:moveTo>
                  <a:pt x="3984105" y="243775"/>
                </a:moveTo>
                <a:lnTo>
                  <a:pt x="4030158" y="243775"/>
                </a:lnTo>
                <a:lnTo>
                  <a:pt x="4030158" y="289807"/>
                </a:lnTo>
                <a:lnTo>
                  <a:pt x="3984105" y="289807"/>
                </a:lnTo>
                <a:close/>
                <a:moveTo>
                  <a:pt x="2671994" y="227266"/>
                </a:moveTo>
                <a:cubicBezTo>
                  <a:pt x="2669664" y="226671"/>
                  <a:pt x="2662042" y="227251"/>
                  <a:pt x="2649129" y="229008"/>
                </a:cubicBezTo>
                <a:cubicBezTo>
                  <a:pt x="2636215" y="230765"/>
                  <a:pt x="2619405" y="233271"/>
                  <a:pt x="2598698" y="236526"/>
                </a:cubicBezTo>
                <a:cubicBezTo>
                  <a:pt x="2601408" y="248859"/>
                  <a:pt x="2603975" y="263866"/>
                  <a:pt x="2606399" y="281547"/>
                </a:cubicBezTo>
                <a:cubicBezTo>
                  <a:pt x="2622259" y="280715"/>
                  <a:pt x="2643181" y="277790"/>
                  <a:pt x="2669166" y="272771"/>
                </a:cubicBezTo>
                <a:cubicBezTo>
                  <a:pt x="2671589" y="263063"/>
                  <a:pt x="2673249" y="253200"/>
                  <a:pt x="2674145" y="243183"/>
                </a:cubicBezTo>
                <a:cubicBezTo>
                  <a:pt x="2675042" y="233167"/>
                  <a:pt x="2674325" y="227861"/>
                  <a:pt x="2671994" y="227266"/>
                </a:cubicBezTo>
                <a:close/>
                <a:moveTo>
                  <a:pt x="836386" y="206031"/>
                </a:moveTo>
                <a:cubicBezTo>
                  <a:pt x="838709" y="205901"/>
                  <a:pt x="841780" y="206422"/>
                  <a:pt x="845598" y="207595"/>
                </a:cubicBezTo>
                <a:cubicBezTo>
                  <a:pt x="860870" y="212284"/>
                  <a:pt x="871919" y="217826"/>
                  <a:pt x="878745" y="224222"/>
                </a:cubicBezTo>
                <a:cubicBezTo>
                  <a:pt x="885571" y="230618"/>
                  <a:pt x="887834" y="238874"/>
                  <a:pt x="885532" y="248991"/>
                </a:cubicBezTo>
                <a:cubicBezTo>
                  <a:pt x="883230" y="259108"/>
                  <a:pt x="876630" y="260352"/>
                  <a:pt x="865732" y="252723"/>
                </a:cubicBezTo>
                <a:cubicBezTo>
                  <a:pt x="854833" y="245094"/>
                  <a:pt x="844809" y="235780"/>
                  <a:pt x="835660" y="224781"/>
                </a:cubicBezTo>
                <a:cubicBezTo>
                  <a:pt x="829175" y="212671"/>
                  <a:pt x="829417" y="206421"/>
                  <a:pt x="836386" y="206031"/>
                </a:cubicBezTo>
                <a:close/>
                <a:moveTo>
                  <a:pt x="2681997" y="197496"/>
                </a:moveTo>
                <a:cubicBezTo>
                  <a:pt x="2686227" y="197646"/>
                  <a:pt x="2690977" y="199026"/>
                  <a:pt x="2696247" y="201636"/>
                </a:cubicBezTo>
                <a:cubicBezTo>
                  <a:pt x="2706787" y="206856"/>
                  <a:pt x="2715660" y="212836"/>
                  <a:pt x="2722866" y="219576"/>
                </a:cubicBezTo>
                <a:cubicBezTo>
                  <a:pt x="2730072" y="226316"/>
                  <a:pt x="2729466" y="233181"/>
                  <a:pt x="2721049" y="240172"/>
                </a:cubicBezTo>
                <a:cubicBezTo>
                  <a:pt x="2712631" y="247163"/>
                  <a:pt x="2704694" y="257341"/>
                  <a:pt x="2697237" y="270706"/>
                </a:cubicBezTo>
                <a:cubicBezTo>
                  <a:pt x="2710731" y="286824"/>
                  <a:pt x="2710760" y="295163"/>
                  <a:pt x="2697323" y="295722"/>
                </a:cubicBezTo>
                <a:cubicBezTo>
                  <a:pt x="2683886" y="296282"/>
                  <a:pt x="2653915" y="298282"/>
                  <a:pt x="2607410" y="301724"/>
                </a:cubicBezTo>
                <a:cubicBezTo>
                  <a:pt x="2603753" y="315376"/>
                  <a:pt x="2598698" y="318179"/>
                  <a:pt x="2592245" y="310134"/>
                </a:cubicBezTo>
                <a:cubicBezTo>
                  <a:pt x="2585792" y="302089"/>
                  <a:pt x="2580325" y="287997"/>
                  <a:pt x="2575843" y="267856"/>
                </a:cubicBezTo>
                <a:cubicBezTo>
                  <a:pt x="2571362" y="247715"/>
                  <a:pt x="2566827" y="234278"/>
                  <a:pt x="2562238" y="227545"/>
                </a:cubicBezTo>
                <a:cubicBezTo>
                  <a:pt x="2557649" y="220813"/>
                  <a:pt x="2558588" y="216880"/>
                  <a:pt x="2565056" y="215747"/>
                </a:cubicBezTo>
                <a:cubicBezTo>
                  <a:pt x="2571523" y="214614"/>
                  <a:pt x="2577650" y="214725"/>
                  <a:pt x="2583436" y="216080"/>
                </a:cubicBezTo>
                <a:cubicBezTo>
                  <a:pt x="2589223" y="217436"/>
                  <a:pt x="2598451" y="217457"/>
                  <a:pt x="2611120" y="216145"/>
                </a:cubicBezTo>
                <a:cubicBezTo>
                  <a:pt x="2623790" y="214833"/>
                  <a:pt x="2635319" y="213091"/>
                  <a:pt x="2645709" y="210918"/>
                </a:cubicBezTo>
                <a:cubicBezTo>
                  <a:pt x="2656098" y="208745"/>
                  <a:pt x="2664484" y="205350"/>
                  <a:pt x="2670865" y="200733"/>
                </a:cubicBezTo>
                <a:cubicBezTo>
                  <a:pt x="2674056" y="198424"/>
                  <a:pt x="2677766" y="197345"/>
                  <a:pt x="2681997" y="197496"/>
                </a:cubicBezTo>
                <a:close/>
                <a:moveTo>
                  <a:pt x="2369893" y="195127"/>
                </a:moveTo>
                <a:cubicBezTo>
                  <a:pt x="2372905" y="195475"/>
                  <a:pt x="2377126" y="196752"/>
                  <a:pt x="2382556" y="198958"/>
                </a:cubicBezTo>
                <a:cubicBezTo>
                  <a:pt x="2404274" y="207785"/>
                  <a:pt x="2419822" y="217611"/>
                  <a:pt x="2429201" y="228438"/>
                </a:cubicBezTo>
                <a:cubicBezTo>
                  <a:pt x="2438579" y="239265"/>
                  <a:pt x="2442128" y="251526"/>
                  <a:pt x="2439848" y="265221"/>
                </a:cubicBezTo>
                <a:cubicBezTo>
                  <a:pt x="2437568" y="278916"/>
                  <a:pt x="2429369" y="278091"/>
                  <a:pt x="2415251" y="262747"/>
                </a:cubicBezTo>
                <a:cubicBezTo>
                  <a:pt x="2401133" y="247403"/>
                  <a:pt x="2387858" y="232188"/>
                  <a:pt x="2375425" y="217102"/>
                </a:cubicBezTo>
                <a:cubicBezTo>
                  <a:pt x="2362702" y="201410"/>
                  <a:pt x="2360858" y="194086"/>
                  <a:pt x="2369893" y="195127"/>
                </a:cubicBezTo>
                <a:close/>
                <a:moveTo>
                  <a:pt x="2313301" y="194852"/>
                </a:moveTo>
                <a:cubicBezTo>
                  <a:pt x="2314749" y="194928"/>
                  <a:pt x="2316438" y="195393"/>
                  <a:pt x="2318369" y="196248"/>
                </a:cubicBezTo>
                <a:cubicBezTo>
                  <a:pt x="2326091" y="199668"/>
                  <a:pt x="2332734" y="203708"/>
                  <a:pt x="2338298" y="208369"/>
                </a:cubicBezTo>
                <a:cubicBezTo>
                  <a:pt x="2345296" y="214836"/>
                  <a:pt x="2345533" y="219816"/>
                  <a:pt x="2339008" y="223308"/>
                </a:cubicBezTo>
                <a:cubicBezTo>
                  <a:pt x="2332483" y="226800"/>
                  <a:pt x="2321828" y="234590"/>
                  <a:pt x="2307044" y="246679"/>
                </a:cubicBezTo>
                <a:cubicBezTo>
                  <a:pt x="2292259" y="258768"/>
                  <a:pt x="2278621" y="267626"/>
                  <a:pt x="2266131" y="273255"/>
                </a:cubicBezTo>
                <a:cubicBezTo>
                  <a:pt x="2253641" y="278883"/>
                  <a:pt x="2251052" y="277453"/>
                  <a:pt x="2258366" y="268964"/>
                </a:cubicBezTo>
                <a:cubicBezTo>
                  <a:pt x="2265679" y="260474"/>
                  <a:pt x="2275578" y="249099"/>
                  <a:pt x="2288061" y="234837"/>
                </a:cubicBezTo>
                <a:cubicBezTo>
                  <a:pt x="2300544" y="220576"/>
                  <a:pt x="2306786" y="210527"/>
                  <a:pt x="2306786" y="204691"/>
                </a:cubicBezTo>
                <a:cubicBezTo>
                  <a:pt x="2306786" y="197904"/>
                  <a:pt x="2308957" y="194625"/>
                  <a:pt x="2313301" y="194852"/>
                </a:cubicBezTo>
                <a:close/>
                <a:moveTo>
                  <a:pt x="1323177" y="170866"/>
                </a:moveTo>
                <a:cubicBezTo>
                  <a:pt x="1327343" y="171289"/>
                  <a:pt x="1333591" y="174863"/>
                  <a:pt x="1341923" y="181589"/>
                </a:cubicBezTo>
                <a:cubicBezTo>
                  <a:pt x="1354155" y="194724"/>
                  <a:pt x="1357342" y="202432"/>
                  <a:pt x="1351484" y="204712"/>
                </a:cubicBezTo>
                <a:cubicBezTo>
                  <a:pt x="1345626" y="206992"/>
                  <a:pt x="1338270" y="215887"/>
                  <a:pt x="1329415" y="231396"/>
                </a:cubicBezTo>
                <a:cubicBezTo>
                  <a:pt x="1320560" y="246905"/>
                  <a:pt x="1308141" y="261962"/>
                  <a:pt x="1292159" y="276567"/>
                </a:cubicBezTo>
                <a:cubicBezTo>
                  <a:pt x="1276177" y="291173"/>
                  <a:pt x="1262844" y="301265"/>
                  <a:pt x="1252160" y="306843"/>
                </a:cubicBezTo>
                <a:cubicBezTo>
                  <a:pt x="1241477" y="312422"/>
                  <a:pt x="1229578" y="316824"/>
                  <a:pt x="1216464" y="320051"/>
                </a:cubicBezTo>
                <a:cubicBezTo>
                  <a:pt x="1203350" y="323277"/>
                  <a:pt x="1203952" y="319846"/>
                  <a:pt x="1218271" y="309758"/>
                </a:cubicBezTo>
                <a:cubicBezTo>
                  <a:pt x="1232590" y="299670"/>
                  <a:pt x="1248396" y="285760"/>
                  <a:pt x="1265690" y="268028"/>
                </a:cubicBezTo>
                <a:cubicBezTo>
                  <a:pt x="1282985" y="250296"/>
                  <a:pt x="1295848" y="233217"/>
                  <a:pt x="1304280" y="216790"/>
                </a:cubicBezTo>
                <a:cubicBezTo>
                  <a:pt x="1312712" y="200364"/>
                  <a:pt x="1316928" y="187784"/>
                  <a:pt x="1316928" y="179050"/>
                </a:cubicBezTo>
                <a:cubicBezTo>
                  <a:pt x="1316928" y="173171"/>
                  <a:pt x="1319011" y="170443"/>
                  <a:pt x="1323177" y="170866"/>
                </a:cubicBezTo>
                <a:close/>
                <a:moveTo>
                  <a:pt x="843923" y="170678"/>
                </a:moveTo>
                <a:cubicBezTo>
                  <a:pt x="847122" y="169864"/>
                  <a:pt x="852897" y="170790"/>
                  <a:pt x="861247" y="173458"/>
                </a:cubicBezTo>
                <a:cubicBezTo>
                  <a:pt x="877946" y="178792"/>
                  <a:pt x="886295" y="187404"/>
                  <a:pt x="886295" y="199292"/>
                </a:cubicBezTo>
                <a:cubicBezTo>
                  <a:pt x="886295" y="211940"/>
                  <a:pt x="878616" y="213912"/>
                  <a:pt x="863258" y="205207"/>
                </a:cubicBezTo>
                <a:cubicBezTo>
                  <a:pt x="853019" y="195886"/>
                  <a:pt x="845949" y="186930"/>
                  <a:pt x="842049" y="178341"/>
                </a:cubicBezTo>
                <a:cubicBezTo>
                  <a:pt x="840098" y="174046"/>
                  <a:pt x="840723" y="171491"/>
                  <a:pt x="843923" y="170678"/>
                </a:cubicBezTo>
                <a:close/>
                <a:moveTo>
                  <a:pt x="2996553" y="162918"/>
                </a:moveTo>
                <a:lnTo>
                  <a:pt x="2945427" y="175174"/>
                </a:lnTo>
                <a:lnTo>
                  <a:pt x="2951048" y="178029"/>
                </a:lnTo>
                <a:cubicBezTo>
                  <a:pt x="2962800" y="184604"/>
                  <a:pt x="2967682" y="190139"/>
                  <a:pt x="2965696" y="194635"/>
                </a:cubicBezTo>
                <a:cubicBezTo>
                  <a:pt x="2963710" y="199130"/>
                  <a:pt x="2961104" y="202870"/>
                  <a:pt x="2957877" y="205852"/>
                </a:cubicBezTo>
                <a:lnTo>
                  <a:pt x="2998209" y="234310"/>
                </a:lnTo>
                <a:lnTo>
                  <a:pt x="2998209" y="184450"/>
                </a:lnTo>
                <a:cubicBezTo>
                  <a:pt x="2998209" y="171931"/>
                  <a:pt x="2997657" y="164753"/>
                  <a:pt x="2996553" y="162918"/>
                </a:cubicBezTo>
                <a:close/>
                <a:moveTo>
                  <a:pt x="1584835" y="157173"/>
                </a:moveTo>
                <a:cubicBezTo>
                  <a:pt x="1587154" y="157484"/>
                  <a:pt x="1589958" y="158119"/>
                  <a:pt x="1593250" y="159078"/>
                </a:cubicBezTo>
                <a:cubicBezTo>
                  <a:pt x="1606414" y="162914"/>
                  <a:pt x="1615889" y="168726"/>
                  <a:pt x="1621675" y="176512"/>
                </a:cubicBezTo>
                <a:cubicBezTo>
                  <a:pt x="1627462" y="184299"/>
                  <a:pt x="1628889" y="193878"/>
                  <a:pt x="1625956" y="205250"/>
                </a:cubicBezTo>
                <a:cubicBezTo>
                  <a:pt x="1623023" y="216622"/>
                  <a:pt x="1613778" y="213940"/>
                  <a:pt x="1598218" y="197205"/>
                </a:cubicBezTo>
                <a:cubicBezTo>
                  <a:pt x="1586531" y="181015"/>
                  <a:pt x="1579490" y="169654"/>
                  <a:pt x="1577095" y="163122"/>
                </a:cubicBezTo>
                <a:cubicBezTo>
                  <a:pt x="1575299" y="158223"/>
                  <a:pt x="1577879" y="156240"/>
                  <a:pt x="1584835" y="157173"/>
                </a:cubicBezTo>
                <a:close/>
                <a:moveTo>
                  <a:pt x="1879268" y="148076"/>
                </a:moveTo>
                <a:cubicBezTo>
                  <a:pt x="1872528" y="148936"/>
                  <a:pt x="1860719" y="150549"/>
                  <a:pt x="1843841" y="152915"/>
                </a:cubicBezTo>
                <a:cubicBezTo>
                  <a:pt x="1846479" y="176218"/>
                  <a:pt x="1848254" y="195595"/>
                  <a:pt x="1849164" y="211047"/>
                </a:cubicBezTo>
                <a:cubicBezTo>
                  <a:pt x="1850075" y="226499"/>
                  <a:pt x="1850917" y="239659"/>
                  <a:pt x="1851692" y="250529"/>
                </a:cubicBezTo>
                <a:cubicBezTo>
                  <a:pt x="1858174" y="250529"/>
                  <a:pt x="1870348" y="249748"/>
                  <a:pt x="1888216" y="248185"/>
                </a:cubicBezTo>
                <a:cubicBezTo>
                  <a:pt x="1888216" y="206168"/>
                  <a:pt x="1887334" y="180090"/>
                  <a:pt x="1885571" y="169952"/>
                </a:cubicBezTo>
                <a:cubicBezTo>
                  <a:pt x="1883807" y="159813"/>
                  <a:pt x="1881706" y="152521"/>
                  <a:pt x="1879268" y="148076"/>
                </a:cubicBezTo>
                <a:close/>
                <a:moveTo>
                  <a:pt x="450518" y="148076"/>
                </a:moveTo>
                <a:cubicBezTo>
                  <a:pt x="443778" y="148936"/>
                  <a:pt x="431969" y="150549"/>
                  <a:pt x="415091" y="152915"/>
                </a:cubicBezTo>
                <a:cubicBezTo>
                  <a:pt x="417729" y="176218"/>
                  <a:pt x="419504" y="195595"/>
                  <a:pt x="420414" y="211047"/>
                </a:cubicBezTo>
                <a:cubicBezTo>
                  <a:pt x="421325" y="226499"/>
                  <a:pt x="422167" y="239659"/>
                  <a:pt x="422942" y="250529"/>
                </a:cubicBezTo>
                <a:cubicBezTo>
                  <a:pt x="429424" y="250529"/>
                  <a:pt x="441598" y="249748"/>
                  <a:pt x="459466" y="248185"/>
                </a:cubicBezTo>
                <a:cubicBezTo>
                  <a:pt x="459466" y="206168"/>
                  <a:pt x="458584" y="180090"/>
                  <a:pt x="456821" y="169952"/>
                </a:cubicBezTo>
                <a:cubicBezTo>
                  <a:pt x="455057" y="159813"/>
                  <a:pt x="452956" y="152521"/>
                  <a:pt x="450518" y="148076"/>
                </a:cubicBezTo>
                <a:close/>
                <a:moveTo>
                  <a:pt x="1945993" y="141321"/>
                </a:moveTo>
                <a:cubicBezTo>
                  <a:pt x="1928914" y="143085"/>
                  <a:pt x="1914660" y="144598"/>
                  <a:pt x="1903231" y="145860"/>
                </a:cubicBezTo>
                <a:cubicBezTo>
                  <a:pt x="1905826" y="146821"/>
                  <a:pt x="1907375" y="148287"/>
                  <a:pt x="1907877" y="150259"/>
                </a:cubicBezTo>
                <a:cubicBezTo>
                  <a:pt x="1908379" y="152231"/>
                  <a:pt x="1908630" y="156400"/>
                  <a:pt x="1908630" y="162767"/>
                </a:cubicBezTo>
                <a:cubicBezTo>
                  <a:pt x="1914093" y="162853"/>
                  <a:pt x="1920668" y="161523"/>
                  <a:pt x="1928355" y="158777"/>
                </a:cubicBezTo>
                <a:cubicBezTo>
                  <a:pt x="1936041" y="156031"/>
                  <a:pt x="1942100" y="158074"/>
                  <a:pt x="1946531" y="164907"/>
                </a:cubicBezTo>
                <a:cubicBezTo>
                  <a:pt x="1950962" y="171741"/>
                  <a:pt x="1948062" y="176268"/>
                  <a:pt x="1937830" y="178491"/>
                </a:cubicBezTo>
                <a:cubicBezTo>
                  <a:pt x="1927598" y="180714"/>
                  <a:pt x="1917865" y="181825"/>
                  <a:pt x="1908630" y="181825"/>
                </a:cubicBezTo>
                <a:lnTo>
                  <a:pt x="1908630" y="200561"/>
                </a:lnTo>
                <a:cubicBezTo>
                  <a:pt x="1914050" y="200661"/>
                  <a:pt x="1920148" y="199561"/>
                  <a:pt x="1926924" y="197259"/>
                </a:cubicBezTo>
                <a:cubicBezTo>
                  <a:pt x="1933700" y="194957"/>
                  <a:pt x="1939318" y="196915"/>
                  <a:pt x="1943778" y="203131"/>
                </a:cubicBezTo>
                <a:cubicBezTo>
                  <a:pt x="1948237" y="209348"/>
                  <a:pt x="1946075" y="213876"/>
                  <a:pt x="1937292" y="216715"/>
                </a:cubicBezTo>
                <a:cubicBezTo>
                  <a:pt x="1928509" y="219554"/>
                  <a:pt x="1918955" y="220974"/>
                  <a:pt x="1908630" y="220974"/>
                </a:cubicBezTo>
                <a:lnTo>
                  <a:pt x="1908630" y="245109"/>
                </a:lnTo>
                <a:lnTo>
                  <a:pt x="1945111" y="241538"/>
                </a:lnTo>
                <a:cubicBezTo>
                  <a:pt x="1946775" y="223942"/>
                  <a:pt x="1947832" y="204529"/>
                  <a:pt x="1948284" y="183299"/>
                </a:cubicBezTo>
                <a:cubicBezTo>
                  <a:pt x="1948736" y="162068"/>
                  <a:pt x="1947972" y="148076"/>
                  <a:pt x="1945993" y="141321"/>
                </a:cubicBezTo>
                <a:close/>
                <a:moveTo>
                  <a:pt x="517243" y="141321"/>
                </a:moveTo>
                <a:cubicBezTo>
                  <a:pt x="500164" y="143085"/>
                  <a:pt x="485910" y="144598"/>
                  <a:pt x="474481" y="145860"/>
                </a:cubicBezTo>
                <a:cubicBezTo>
                  <a:pt x="477076" y="146821"/>
                  <a:pt x="478625" y="148287"/>
                  <a:pt x="479127" y="150259"/>
                </a:cubicBezTo>
                <a:cubicBezTo>
                  <a:pt x="479629" y="152231"/>
                  <a:pt x="479880" y="156400"/>
                  <a:pt x="479880" y="162767"/>
                </a:cubicBezTo>
                <a:cubicBezTo>
                  <a:pt x="485343" y="162853"/>
                  <a:pt x="491918" y="161523"/>
                  <a:pt x="499605" y="158777"/>
                </a:cubicBezTo>
                <a:cubicBezTo>
                  <a:pt x="507291" y="156031"/>
                  <a:pt x="513350" y="158074"/>
                  <a:pt x="517781" y="164907"/>
                </a:cubicBezTo>
                <a:cubicBezTo>
                  <a:pt x="522212" y="171741"/>
                  <a:pt x="519312" y="176268"/>
                  <a:pt x="509080" y="178491"/>
                </a:cubicBezTo>
                <a:cubicBezTo>
                  <a:pt x="498848" y="180714"/>
                  <a:pt x="489115" y="181825"/>
                  <a:pt x="479880" y="181825"/>
                </a:cubicBezTo>
                <a:lnTo>
                  <a:pt x="479880" y="200561"/>
                </a:lnTo>
                <a:cubicBezTo>
                  <a:pt x="485300" y="200661"/>
                  <a:pt x="491398" y="199561"/>
                  <a:pt x="498174" y="197259"/>
                </a:cubicBezTo>
                <a:cubicBezTo>
                  <a:pt x="504950" y="194957"/>
                  <a:pt x="510568" y="196915"/>
                  <a:pt x="515027" y="203131"/>
                </a:cubicBezTo>
                <a:cubicBezTo>
                  <a:pt x="519487" y="209348"/>
                  <a:pt x="517326" y="213876"/>
                  <a:pt x="508542" y="216715"/>
                </a:cubicBezTo>
                <a:cubicBezTo>
                  <a:pt x="499759" y="219554"/>
                  <a:pt x="490205" y="220974"/>
                  <a:pt x="479880" y="220974"/>
                </a:cubicBezTo>
                <a:lnTo>
                  <a:pt x="479880" y="245109"/>
                </a:lnTo>
                <a:lnTo>
                  <a:pt x="516361" y="241538"/>
                </a:lnTo>
                <a:cubicBezTo>
                  <a:pt x="518025" y="223942"/>
                  <a:pt x="519082" y="204529"/>
                  <a:pt x="519534" y="183299"/>
                </a:cubicBezTo>
                <a:cubicBezTo>
                  <a:pt x="519986" y="162068"/>
                  <a:pt x="519222" y="148076"/>
                  <a:pt x="517243" y="141321"/>
                </a:cubicBezTo>
                <a:close/>
                <a:moveTo>
                  <a:pt x="2017020" y="133481"/>
                </a:moveTo>
                <a:cubicBezTo>
                  <a:pt x="2012904" y="132413"/>
                  <a:pt x="1997467" y="133764"/>
                  <a:pt x="1970708" y="137536"/>
                </a:cubicBezTo>
                <a:cubicBezTo>
                  <a:pt x="1979714" y="144476"/>
                  <a:pt x="1982837" y="150427"/>
                  <a:pt x="1980076" y="155389"/>
                </a:cubicBezTo>
                <a:cubicBezTo>
                  <a:pt x="1977316" y="160351"/>
                  <a:pt x="1975046" y="169285"/>
                  <a:pt x="1973268" y="182191"/>
                </a:cubicBezTo>
                <a:cubicBezTo>
                  <a:pt x="1971490" y="195097"/>
                  <a:pt x="1969740" y="213818"/>
                  <a:pt x="1968020" y="238354"/>
                </a:cubicBezTo>
                <a:cubicBezTo>
                  <a:pt x="1981700" y="236548"/>
                  <a:pt x="1991470" y="236666"/>
                  <a:pt x="1997327" y="238709"/>
                </a:cubicBezTo>
                <a:cubicBezTo>
                  <a:pt x="2003185" y="240753"/>
                  <a:pt x="2006677" y="243678"/>
                  <a:pt x="2007803" y="247486"/>
                </a:cubicBezTo>
                <a:cubicBezTo>
                  <a:pt x="2008929" y="251293"/>
                  <a:pt x="2011101" y="245998"/>
                  <a:pt x="2014321" y="231600"/>
                </a:cubicBezTo>
                <a:cubicBezTo>
                  <a:pt x="2017540" y="217203"/>
                  <a:pt x="2019824" y="202328"/>
                  <a:pt x="2021172" y="186977"/>
                </a:cubicBezTo>
                <a:cubicBezTo>
                  <a:pt x="2022520" y="171626"/>
                  <a:pt x="2023194" y="158630"/>
                  <a:pt x="2023194" y="147990"/>
                </a:cubicBezTo>
                <a:cubicBezTo>
                  <a:pt x="2023194" y="139385"/>
                  <a:pt x="2021136" y="134549"/>
                  <a:pt x="2017020" y="133481"/>
                </a:cubicBezTo>
                <a:close/>
                <a:moveTo>
                  <a:pt x="588270" y="133481"/>
                </a:moveTo>
                <a:cubicBezTo>
                  <a:pt x="584155" y="132413"/>
                  <a:pt x="568717" y="133764"/>
                  <a:pt x="541958" y="137536"/>
                </a:cubicBezTo>
                <a:cubicBezTo>
                  <a:pt x="550964" y="144476"/>
                  <a:pt x="554087" y="150427"/>
                  <a:pt x="551326" y="155389"/>
                </a:cubicBezTo>
                <a:cubicBezTo>
                  <a:pt x="548566" y="160351"/>
                  <a:pt x="546296" y="169285"/>
                  <a:pt x="544518" y="182191"/>
                </a:cubicBezTo>
                <a:cubicBezTo>
                  <a:pt x="542740" y="195097"/>
                  <a:pt x="540990" y="213818"/>
                  <a:pt x="539270" y="238354"/>
                </a:cubicBezTo>
                <a:cubicBezTo>
                  <a:pt x="552950" y="236548"/>
                  <a:pt x="562719" y="236666"/>
                  <a:pt x="568577" y="238709"/>
                </a:cubicBezTo>
                <a:cubicBezTo>
                  <a:pt x="574435" y="240753"/>
                  <a:pt x="577927" y="243678"/>
                  <a:pt x="579053" y="247486"/>
                </a:cubicBezTo>
                <a:cubicBezTo>
                  <a:pt x="580179" y="251293"/>
                  <a:pt x="582351" y="245998"/>
                  <a:pt x="585571" y="231600"/>
                </a:cubicBezTo>
                <a:cubicBezTo>
                  <a:pt x="588790" y="217203"/>
                  <a:pt x="591074" y="202328"/>
                  <a:pt x="592422" y="186977"/>
                </a:cubicBezTo>
                <a:cubicBezTo>
                  <a:pt x="593770" y="171626"/>
                  <a:pt x="594444" y="158630"/>
                  <a:pt x="594444" y="147990"/>
                </a:cubicBezTo>
                <a:cubicBezTo>
                  <a:pt x="594444" y="139385"/>
                  <a:pt x="592386" y="134549"/>
                  <a:pt x="588270" y="133481"/>
                </a:cubicBezTo>
                <a:close/>
                <a:moveTo>
                  <a:pt x="1508703" y="129846"/>
                </a:moveTo>
                <a:cubicBezTo>
                  <a:pt x="1503777" y="130283"/>
                  <a:pt x="1491240" y="132509"/>
                  <a:pt x="1471093" y="136525"/>
                </a:cubicBezTo>
                <a:lnTo>
                  <a:pt x="1472275" y="174920"/>
                </a:lnTo>
                <a:cubicBezTo>
                  <a:pt x="1480206" y="174175"/>
                  <a:pt x="1486806" y="172411"/>
                  <a:pt x="1492076" y="169629"/>
                </a:cubicBezTo>
                <a:cubicBezTo>
                  <a:pt x="1497346" y="166847"/>
                  <a:pt x="1503039" y="168464"/>
                  <a:pt x="1509155" y="174480"/>
                </a:cubicBezTo>
                <a:cubicBezTo>
                  <a:pt x="1515271" y="180495"/>
                  <a:pt x="1513514" y="185471"/>
                  <a:pt x="1503885" y="189408"/>
                </a:cubicBezTo>
                <a:cubicBezTo>
                  <a:pt x="1494256" y="193344"/>
                  <a:pt x="1483776" y="195312"/>
                  <a:pt x="1472448" y="195312"/>
                </a:cubicBezTo>
                <a:lnTo>
                  <a:pt x="1473609" y="230245"/>
                </a:lnTo>
                <a:cubicBezTo>
                  <a:pt x="1478141" y="230374"/>
                  <a:pt x="1484895" y="228607"/>
                  <a:pt x="1493872" y="224943"/>
                </a:cubicBezTo>
                <a:cubicBezTo>
                  <a:pt x="1502849" y="221279"/>
                  <a:pt x="1508868" y="221472"/>
                  <a:pt x="1511930" y="225523"/>
                </a:cubicBezTo>
                <a:cubicBezTo>
                  <a:pt x="1514991" y="229575"/>
                  <a:pt x="1517246" y="229317"/>
                  <a:pt x="1518695" y="224749"/>
                </a:cubicBezTo>
                <a:cubicBezTo>
                  <a:pt x="1520143" y="220182"/>
                  <a:pt x="1521093" y="204666"/>
                  <a:pt x="1521545" y="178201"/>
                </a:cubicBezTo>
                <a:cubicBezTo>
                  <a:pt x="1521997" y="151736"/>
                  <a:pt x="1521201" y="136951"/>
                  <a:pt x="1519157" y="133847"/>
                </a:cubicBezTo>
                <a:cubicBezTo>
                  <a:pt x="1517114" y="130742"/>
                  <a:pt x="1513629" y="129408"/>
                  <a:pt x="1508703" y="129846"/>
                </a:cubicBezTo>
                <a:close/>
                <a:moveTo>
                  <a:pt x="3082670" y="123610"/>
                </a:moveTo>
                <a:cubicBezTo>
                  <a:pt x="3092588" y="123503"/>
                  <a:pt x="3100733" y="127324"/>
                  <a:pt x="3107105" y="135073"/>
                </a:cubicBezTo>
                <a:cubicBezTo>
                  <a:pt x="3115602" y="145405"/>
                  <a:pt x="3110070" y="150825"/>
                  <a:pt x="3090510" y="151334"/>
                </a:cubicBezTo>
                <a:cubicBezTo>
                  <a:pt x="3070950" y="151844"/>
                  <a:pt x="3048335" y="154055"/>
                  <a:pt x="3022666" y="157970"/>
                </a:cubicBezTo>
                <a:cubicBezTo>
                  <a:pt x="3026266" y="162043"/>
                  <a:pt x="3027374" y="166700"/>
                  <a:pt x="3025990" y="171941"/>
                </a:cubicBezTo>
                <a:cubicBezTo>
                  <a:pt x="3024606" y="177183"/>
                  <a:pt x="3023498" y="183123"/>
                  <a:pt x="3022666" y="189763"/>
                </a:cubicBezTo>
                <a:cubicBezTo>
                  <a:pt x="3033364" y="187196"/>
                  <a:pt x="3042904" y="184303"/>
                  <a:pt x="3051286" y="181083"/>
                </a:cubicBezTo>
                <a:cubicBezTo>
                  <a:pt x="3059667" y="177864"/>
                  <a:pt x="3067791" y="179760"/>
                  <a:pt x="3075657" y="186773"/>
                </a:cubicBezTo>
                <a:cubicBezTo>
                  <a:pt x="3083522" y="193785"/>
                  <a:pt x="3080317" y="199439"/>
                  <a:pt x="3066042" y="203734"/>
                </a:cubicBezTo>
                <a:cubicBezTo>
                  <a:pt x="3051766" y="208028"/>
                  <a:pt x="3037243" y="209724"/>
                  <a:pt x="3022473" y="208821"/>
                </a:cubicBezTo>
                <a:lnTo>
                  <a:pt x="3021290" y="246593"/>
                </a:lnTo>
                <a:cubicBezTo>
                  <a:pt x="3046643" y="259255"/>
                  <a:pt x="3069792" y="267368"/>
                  <a:pt x="3090736" y="270932"/>
                </a:cubicBezTo>
                <a:cubicBezTo>
                  <a:pt x="3111679" y="274495"/>
                  <a:pt x="3131440" y="277754"/>
                  <a:pt x="3150018" y="280708"/>
                </a:cubicBezTo>
                <a:cubicBezTo>
                  <a:pt x="3168596" y="283662"/>
                  <a:pt x="3170854" y="287695"/>
                  <a:pt x="3156794" y="292808"/>
                </a:cubicBezTo>
                <a:cubicBezTo>
                  <a:pt x="3142733" y="297920"/>
                  <a:pt x="3126687" y="302297"/>
                  <a:pt x="3108654" y="305940"/>
                </a:cubicBezTo>
                <a:cubicBezTo>
                  <a:pt x="3090621" y="309582"/>
                  <a:pt x="3076826" y="309761"/>
                  <a:pt x="3067268" y="306478"/>
                </a:cubicBezTo>
                <a:cubicBezTo>
                  <a:pt x="3057710" y="303194"/>
                  <a:pt x="3041000" y="292091"/>
                  <a:pt x="3017138" y="273169"/>
                </a:cubicBezTo>
                <a:cubicBezTo>
                  <a:pt x="2993276" y="254247"/>
                  <a:pt x="2970145" y="235945"/>
                  <a:pt x="2947746" y="218264"/>
                </a:cubicBezTo>
                <a:cubicBezTo>
                  <a:pt x="2943200" y="225219"/>
                  <a:pt x="2935177" y="234902"/>
                  <a:pt x="2923676" y="247313"/>
                </a:cubicBezTo>
                <a:cubicBezTo>
                  <a:pt x="2912175" y="259725"/>
                  <a:pt x="2901065" y="269426"/>
                  <a:pt x="2890346" y="276417"/>
                </a:cubicBezTo>
                <a:cubicBezTo>
                  <a:pt x="2879626" y="283408"/>
                  <a:pt x="2867928" y="288287"/>
                  <a:pt x="2855251" y="291055"/>
                </a:cubicBezTo>
                <a:cubicBezTo>
                  <a:pt x="2842575" y="293822"/>
                  <a:pt x="2843138" y="289958"/>
                  <a:pt x="2856940" y="279461"/>
                </a:cubicBezTo>
                <a:cubicBezTo>
                  <a:pt x="2870742" y="268964"/>
                  <a:pt x="2885176" y="254405"/>
                  <a:pt x="2900241" y="235784"/>
                </a:cubicBezTo>
                <a:cubicBezTo>
                  <a:pt x="2915305" y="217163"/>
                  <a:pt x="2924827" y="203475"/>
                  <a:pt x="2928806" y="194721"/>
                </a:cubicBezTo>
                <a:cubicBezTo>
                  <a:pt x="2930796" y="190343"/>
                  <a:pt x="2932232" y="186501"/>
                  <a:pt x="2933114" y="183194"/>
                </a:cubicBezTo>
                <a:lnTo>
                  <a:pt x="2933706" y="178186"/>
                </a:lnTo>
                <a:lnTo>
                  <a:pt x="2912631" y="183815"/>
                </a:lnTo>
                <a:cubicBezTo>
                  <a:pt x="2902628" y="186991"/>
                  <a:pt x="2892346" y="183603"/>
                  <a:pt x="2881785" y="173651"/>
                </a:cubicBezTo>
                <a:cubicBezTo>
                  <a:pt x="2871223" y="163699"/>
                  <a:pt x="2869957" y="159179"/>
                  <a:pt x="2877988" y="160089"/>
                </a:cubicBezTo>
                <a:cubicBezTo>
                  <a:pt x="2886018" y="161000"/>
                  <a:pt x="2893468" y="161025"/>
                  <a:pt x="2900337" y="160164"/>
                </a:cubicBezTo>
                <a:cubicBezTo>
                  <a:pt x="2907206" y="159304"/>
                  <a:pt x="2920363" y="157293"/>
                  <a:pt x="2939809" y="154131"/>
                </a:cubicBezTo>
                <a:cubicBezTo>
                  <a:pt x="2959254" y="150969"/>
                  <a:pt x="2982475" y="146236"/>
                  <a:pt x="3009470" y="139934"/>
                </a:cubicBezTo>
                <a:cubicBezTo>
                  <a:pt x="3036465" y="133631"/>
                  <a:pt x="3057362" y="128663"/>
                  <a:pt x="3072161" y="125027"/>
                </a:cubicBezTo>
                <a:cubicBezTo>
                  <a:pt x="3075861" y="124118"/>
                  <a:pt x="3079364" y="123646"/>
                  <a:pt x="3082670" y="123610"/>
                </a:cubicBezTo>
                <a:close/>
                <a:moveTo>
                  <a:pt x="3759784" y="114027"/>
                </a:moveTo>
                <a:cubicBezTo>
                  <a:pt x="3761687" y="114248"/>
                  <a:pt x="3764001" y="114828"/>
                  <a:pt x="3766725" y="115767"/>
                </a:cubicBezTo>
                <a:cubicBezTo>
                  <a:pt x="3774914" y="118836"/>
                  <a:pt x="3781686" y="123540"/>
                  <a:pt x="3787042" y="129878"/>
                </a:cubicBezTo>
                <a:cubicBezTo>
                  <a:pt x="3792398" y="136216"/>
                  <a:pt x="3792455" y="141719"/>
                  <a:pt x="3787214" y="146387"/>
                </a:cubicBezTo>
                <a:cubicBezTo>
                  <a:pt x="3781973" y="151055"/>
                  <a:pt x="3773967" y="163481"/>
                  <a:pt x="3763198" y="183664"/>
                </a:cubicBezTo>
                <a:cubicBezTo>
                  <a:pt x="3752428" y="203848"/>
                  <a:pt x="3739296" y="222376"/>
                  <a:pt x="3723801" y="239247"/>
                </a:cubicBezTo>
                <a:cubicBezTo>
                  <a:pt x="3708307" y="256118"/>
                  <a:pt x="3689783" y="271201"/>
                  <a:pt x="3668229" y="284494"/>
                </a:cubicBezTo>
                <a:cubicBezTo>
                  <a:pt x="3646676" y="297787"/>
                  <a:pt x="3623485" y="307169"/>
                  <a:pt x="3598654" y="312640"/>
                </a:cubicBezTo>
                <a:cubicBezTo>
                  <a:pt x="3573824" y="318111"/>
                  <a:pt x="3572218" y="315315"/>
                  <a:pt x="3593836" y="304251"/>
                </a:cubicBezTo>
                <a:cubicBezTo>
                  <a:pt x="3615454" y="293188"/>
                  <a:pt x="3636516" y="279636"/>
                  <a:pt x="3657023" y="263597"/>
                </a:cubicBezTo>
                <a:cubicBezTo>
                  <a:pt x="3677529" y="247557"/>
                  <a:pt x="3695110" y="231324"/>
                  <a:pt x="3709766" y="214897"/>
                </a:cubicBezTo>
                <a:cubicBezTo>
                  <a:pt x="3724422" y="198471"/>
                  <a:pt x="3735980" y="180775"/>
                  <a:pt x="3744441" y="161810"/>
                </a:cubicBezTo>
                <a:cubicBezTo>
                  <a:pt x="3752902" y="142845"/>
                  <a:pt x="3756006" y="129491"/>
                  <a:pt x="3753754" y="121747"/>
                </a:cubicBezTo>
                <a:cubicBezTo>
                  <a:pt x="3752066" y="115939"/>
                  <a:pt x="3754076" y="113366"/>
                  <a:pt x="3759784" y="114027"/>
                </a:cubicBezTo>
                <a:close/>
                <a:moveTo>
                  <a:pt x="1316498" y="100258"/>
                </a:moveTo>
                <a:cubicBezTo>
                  <a:pt x="1322191" y="101778"/>
                  <a:pt x="1328787" y="106761"/>
                  <a:pt x="1336287" y="115208"/>
                </a:cubicBezTo>
                <a:cubicBezTo>
                  <a:pt x="1344174" y="124414"/>
                  <a:pt x="1345160" y="130932"/>
                  <a:pt x="1339245" y="134761"/>
                </a:cubicBezTo>
                <a:cubicBezTo>
                  <a:pt x="1333330" y="138590"/>
                  <a:pt x="1326819" y="144946"/>
                  <a:pt x="1319714" y="153830"/>
                </a:cubicBezTo>
                <a:cubicBezTo>
                  <a:pt x="1312608" y="162713"/>
                  <a:pt x="1304649" y="171099"/>
                  <a:pt x="1295837" y="178986"/>
                </a:cubicBezTo>
                <a:cubicBezTo>
                  <a:pt x="1287025" y="186873"/>
                  <a:pt x="1276862" y="192466"/>
                  <a:pt x="1265346" y="195764"/>
                </a:cubicBezTo>
                <a:cubicBezTo>
                  <a:pt x="1253831" y="199062"/>
                  <a:pt x="1252451" y="195979"/>
                  <a:pt x="1261206" y="186515"/>
                </a:cubicBezTo>
                <a:cubicBezTo>
                  <a:pt x="1269960" y="177050"/>
                  <a:pt x="1278528" y="166578"/>
                  <a:pt x="1286910" y="155099"/>
                </a:cubicBezTo>
                <a:cubicBezTo>
                  <a:pt x="1295292" y="143619"/>
                  <a:pt x="1300365" y="135001"/>
                  <a:pt x="1302129" y="129243"/>
                </a:cubicBezTo>
                <a:cubicBezTo>
                  <a:pt x="1303893" y="123486"/>
                  <a:pt x="1305305" y="116835"/>
                  <a:pt x="1306366" y="109293"/>
                </a:cubicBezTo>
                <a:cubicBezTo>
                  <a:pt x="1307428" y="101750"/>
                  <a:pt x="1310805" y="98738"/>
                  <a:pt x="1316498" y="100258"/>
                </a:cubicBezTo>
                <a:close/>
                <a:moveTo>
                  <a:pt x="836047" y="99484"/>
                </a:moveTo>
                <a:lnTo>
                  <a:pt x="828261" y="109658"/>
                </a:lnTo>
                <a:cubicBezTo>
                  <a:pt x="833151" y="110146"/>
                  <a:pt x="837557" y="111859"/>
                  <a:pt x="841479" y="114799"/>
                </a:cubicBezTo>
                <a:cubicBezTo>
                  <a:pt x="845401" y="117739"/>
                  <a:pt x="849592" y="120679"/>
                  <a:pt x="854052" y="123618"/>
                </a:cubicBezTo>
                <a:cubicBezTo>
                  <a:pt x="859314" y="116893"/>
                  <a:pt x="862828" y="111415"/>
                  <a:pt x="864592" y="107184"/>
                </a:cubicBezTo>
                <a:cubicBezTo>
                  <a:pt x="866355" y="102954"/>
                  <a:pt x="865911" y="100839"/>
                  <a:pt x="863258" y="100839"/>
                </a:cubicBezTo>
                <a:cubicBezTo>
                  <a:pt x="859257" y="100839"/>
                  <a:pt x="854761" y="101513"/>
                  <a:pt x="849771" y="102861"/>
                </a:cubicBezTo>
                <a:cubicBezTo>
                  <a:pt x="844781" y="104209"/>
                  <a:pt x="840206" y="103083"/>
                  <a:pt x="836047" y="99484"/>
                </a:cubicBezTo>
                <a:close/>
                <a:moveTo>
                  <a:pt x="2375780" y="99304"/>
                </a:moveTo>
                <a:cubicBezTo>
                  <a:pt x="2373901" y="99198"/>
                  <a:pt x="2371352" y="99484"/>
                  <a:pt x="2368133" y="100161"/>
                </a:cubicBezTo>
                <a:cubicBezTo>
                  <a:pt x="2361694" y="101517"/>
                  <a:pt x="2344895" y="104668"/>
                  <a:pt x="2317734" y="109615"/>
                </a:cubicBezTo>
                <a:lnTo>
                  <a:pt x="2325349" y="164122"/>
                </a:lnTo>
                <a:cubicBezTo>
                  <a:pt x="2341639" y="160695"/>
                  <a:pt x="2360196" y="156902"/>
                  <a:pt x="2381018" y="152743"/>
                </a:cubicBezTo>
                <a:lnTo>
                  <a:pt x="2381018" y="116950"/>
                </a:lnTo>
                <a:cubicBezTo>
                  <a:pt x="2381018" y="107959"/>
                  <a:pt x="2380480" y="102574"/>
                  <a:pt x="2379404" y="100796"/>
                </a:cubicBezTo>
                <a:cubicBezTo>
                  <a:pt x="2378867" y="99907"/>
                  <a:pt x="2377658" y="99409"/>
                  <a:pt x="2375780" y="99304"/>
                </a:cubicBezTo>
                <a:close/>
                <a:moveTo>
                  <a:pt x="3624195" y="85395"/>
                </a:moveTo>
                <a:cubicBezTo>
                  <a:pt x="3626119" y="85169"/>
                  <a:pt x="3628500" y="86599"/>
                  <a:pt x="3631339" y="89686"/>
                </a:cubicBezTo>
                <a:cubicBezTo>
                  <a:pt x="3637018" y="95859"/>
                  <a:pt x="3639857" y="104947"/>
                  <a:pt x="3639857" y="116950"/>
                </a:cubicBezTo>
                <a:cubicBezTo>
                  <a:pt x="3639857" y="128365"/>
                  <a:pt x="3635326" y="142031"/>
                  <a:pt x="3626263" y="157949"/>
                </a:cubicBezTo>
                <a:cubicBezTo>
                  <a:pt x="3617200" y="173866"/>
                  <a:pt x="3609750" y="176684"/>
                  <a:pt x="3603914" y="166402"/>
                </a:cubicBezTo>
                <a:cubicBezTo>
                  <a:pt x="3598077" y="156120"/>
                  <a:pt x="3596966" y="147699"/>
                  <a:pt x="3600580" y="141139"/>
                </a:cubicBezTo>
                <a:cubicBezTo>
                  <a:pt x="3604193" y="134578"/>
                  <a:pt x="3607850" y="126214"/>
                  <a:pt x="3611550" y="116047"/>
                </a:cubicBezTo>
                <a:cubicBezTo>
                  <a:pt x="3615034" y="106453"/>
                  <a:pt x="3617785" y="98118"/>
                  <a:pt x="3619799" y="91041"/>
                </a:cubicBezTo>
                <a:cubicBezTo>
                  <a:pt x="3620806" y="87503"/>
                  <a:pt x="3622272" y="85620"/>
                  <a:pt x="3624195" y="85395"/>
                </a:cubicBezTo>
                <a:close/>
                <a:moveTo>
                  <a:pt x="2617154" y="73844"/>
                </a:moveTo>
                <a:cubicBezTo>
                  <a:pt x="2613225" y="80971"/>
                  <a:pt x="2607073" y="88083"/>
                  <a:pt x="2598698" y="95182"/>
                </a:cubicBezTo>
                <a:cubicBezTo>
                  <a:pt x="2607402" y="96415"/>
                  <a:pt x="2614096" y="99143"/>
                  <a:pt x="2618778" y="103366"/>
                </a:cubicBezTo>
                <a:cubicBezTo>
                  <a:pt x="2623460" y="107590"/>
                  <a:pt x="2630849" y="113889"/>
                  <a:pt x="2640944" y="122263"/>
                </a:cubicBezTo>
                <a:cubicBezTo>
                  <a:pt x="2647928" y="112741"/>
                  <a:pt x="2653632" y="103556"/>
                  <a:pt x="2658056" y="94709"/>
                </a:cubicBezTo>
                <a:cubicBezTo>
                  <a:pt x="2662480" y="85861"/>
                  <a:pt x="2664692" y="79780"/>
                  <a:pt x="2664692" y="76468"/>
                </a:cubicBezTo>
                <a:cubicBezTo>
                  <a:pt x="2664692" y="74718"/>
                  <a:pt x="2661422" y="74517"/>
                  <a:pt x="2654883" y="75865"/>
                </a:cubicBezTo>
                <a:cubicBezTo>
                  <a:pt x="2648344" y="77213"/>
                  <a:pt x="2641891" y="78561"/>
                  <a:pt x="2635524" y="79909"/>
                </a:cubicBezTo>
                <a:cubicBezTo>
                  <a:pt x="2629157" y="81257"/>
                  <a:pt x="2623033" y="79235"/>
                  <a:pt x="2617154" y="73844"/>
                </a:cubicBezTo>
                <a:close/>
                <a:moveTo>
                  <a:pt x="2385728" y="73115"/>
                </a:moveTo>
                <a:cubicBezTo>
                  <a:pt x="2388794" y="72876"/>
                  <a:pt x="2392511" y="73349"/>
                  <a:pt x="2396881" y="74532"/>
                </a:cubicBezTo>
                <a:cubicBezTo>
                  <a:pt x="2405622" y="76898"/>
                  <a:pt x="2413739" y="80530"/>
                  <a:pt x="2421231" y="85427"/>
                </a:cubicBezTo>
                <a:cubicBezTo>
                  <a:pt x="2428724" y="90324"/>
                  <a:pt x="2428595" y="96480"/>
                  <a:pt x="2420844" y="103893"/>
                </a:cubicBezTo>
                <a:cubicBezTo>
                  <a:pt x="2413093" y="111307"/>
                  <a:pt x="2407074" y="127110"/>
                  <a:pt x="2402786" y="151302"/>
                </a:cubicBezTo>
                <a:cubicBezTo>
                  <a:pt x="2414473" y="163549"/>
                  <a:pt x="2413290" y="169672"/>
                  <a:pt x="2399237" y="169672"/>
                </a:cubicBezTo>
                <a:cubicBezTo>
                  <a:pt x="2374084" y="173271"/>
                  <a:pt x="2349326" y="177179"/>
                  <a:pt x="2324962" y="181395"/>
                </a:cubicBezTo>
                <a:cubicBezTo>
                  <a:pt x="2319139" y="195176"/>
                  <a:pt x="2312855" y="191085"/>
                  <a:pt x="2306108" y="169123"/>
                </a:cubicBezTo>
                <a:cubicBezTo>
                  <a:pt x="2299361" y="147161"/>
                  <a:pt x="2294908" y="131488"/>
                  <a:pt x="2292750" y="122102"/>
                </a:cubicBezTo>
                <a:cubicBezTo>
                  <a:pt x="2290592" y="112716"/>
                  <a:pt x="2287441" y="104779"/>
                  <a:pt x="2283296" y="98290"/>
                </a:cubicBezTo>
                <a:cubicBezTo>
                  <a:pt x="2279152" y="91801"/>
                  <a:pt x="2280708" y="88557"/>
                  <a:pt x="2287964" y="88557"/>
                </a:cubicBezTo>
                <a:cubicBezTo>
                  <a:pt x="2292840" y="88557"/>
                  <a:pt x="2298590" y="89227"/>
                  <a:pt x="2305215" y="90568"/>
                </a:cubicBezTo>
                <a:cubicBezTo>
                  <a:pt x="2311840" y="91909"/>
                  <a:pt x="2319842" y="91941"/>
                  <a:pt x="2329221" y="90665"/>
                </a:cubicBezTo>
                <a:cubicBezTo>
                  <a:pt x="2338599" y="89388"/>
                  <a:pt x="2348275" y="87449"/>
                  <a:pt x="2358249" y="84846"/>
                </a:cubicBezTo>
                <a:cubicBezTo>
                  <a:pt x="2368222" y="82243"/>
                  <a:pt x="2374969" y="79282"/>
                  <a:pt x="2378490" y="75962"/>
                </a:cubicBezTo>
                <a:cubicBezTo>
                  <a:pt x="2380251" y="74302"/>
                  <a:pt x="2382663" y="73353"/>
                  <a:pt x="2385728" y="73115"/>
                </a:cubicBezTo>
                <a:close/>
                <a:moveTo>
                  <a:pt x="1174422" y="71133"/>
                </a:moveTo>
                <a:cubicBezTo>
                  <a:pt x="1157114" y="74733"/>
                  <a:pt x="1145727" y="76582"/>
                  <a:pt x="1140264" y="76683"/>
                </a:cubicBezTo>
                <a:cubicBezTo>
                  <a:pt x="1152855" y="81257"/>
                  <a:pt x="1158687" y="86076"/>
                  <a:pt x="1157762" y="91138"/>
                </a:cubicBezTo>
                <a:cubicBezTo>
                  <a:pt x="1156837" y="96200"/>
                  <a:pt x="1155500" y="110189"/>
                  <a:pt x="1153751" y="133104"/>
                </a:cubicBezTo>
                <a:cubicBezTo>
                  <a:pt x="1156017" y="133104"/>
                  <a:pt x="1165861" y="131118"/>
                  <a:pt x="1183284" y="127146"/>
                </a:cubicBezTo>
                <a:cubicBezTo>
                  <a:pt x="1183284" y="108991"/>
                  <a:pt x="1182639" y="96698"/>
                  <a:pt x="1181348" y="90267"/>
                </a:cubicBezTo>
                <a:cubicBezTo>
                  <a:pt x="1180058" y="83835"/>
                  <a:pt x="1177749" y="77457"/>
                  <a:pt x="1174422" y="71133"/>
                </a:cubicBezTo>
                <a:close/>
                <a:moveTo>
                  <a:pt x="3794775" y="69681"/>
                </a:moveTo>
                <a:cubicBezTo>
                  <a:pt x="3798805" y="68742"/>
                  <a:pt x="3807409" y="70595"/>
                  <a:pt x="3820587" y="75242"/>
                </a:cubicBezTo>
                <a:cubicBezTo>
                  <a:pt x="3835874" y="78310"/>
                  <a:pt x="3843768" y="86492"/>
                  <a:pt x="3844270" y="99785"/>
                </a:cubicBezTo>
                <a:cubicBezTo>
                  <a:pt x="3844772" y="113078"/>
                  <a:pt x="3839054" y="117172"/>
                  <a:pt x="3827115" y="112067"/>
                </a:cubicBezTo>
                <a:cubicBezTo>
                  <a:pt x="3815177" y="106962"/>
                  <a:pt x="3801877" y="99197"/>
                  <a:pt x="3787214" y="88772"/>
                </a:cubicBezTo>
                <a:cubicBezTo>
                  <a:pt x="3772551" y="78346"/>
                  <a:pt x="3769138" y="72793"/>
                  <a:pt x="3776975" y="72112"/>
                </a:cubicBezTo>
                <a:cubicBezTo>
                  <a:pt x="3784812" y="71431"/>
                  <a:pt x="3790745" y="70621"/>
                  <a:pt x="3794775" y="69681"/>
                </a:cubicBezTo>
                <a:close/>
                <a:moveTo>
                  <a:pt x="822029" y="53997"/>
                </a:moveTo>
                <a:lnTo>
                  <a:pt x="778314" y="58614"/>
                </a:lnTo>
                <a:cubicBezTo>
                  <a:pt x="778314" y="91288"/>
                  <a:pt x="777751" y="124966"/>
                  <a:pt x="776625" y="159648"/>
                </a:cubicBezTo>
                <a:lnTo>
                  <a:pt x="774659" y="201196"/>
                </a:lnTo>
                <a:lnTo>
                  <a:pt x="778755" y="197700"/>
                </a:lnTo>
                <a:cubicBezTo>
                  <a:pt x="789962" y="189383"/>
                  <a:pt x="801523" y="179710"/>
                  <a:pt x="813440" y="168682"/>
                </a:cubicBezTo>
                <a:cubicBezTo>
                  <a:pt x="825357" y="157655"/>
                  <a:pt x="835639" y="147495"/>
                  <a:pt x="844286" y="138202"/>
                </a:cubicBezTo>
                <a:cubicBezTo>
                  <a:pt x="832799" y="129885"/>
                  <a:pt x="824919" y="124178"/>
                  <a:pt x="820646" y="121080"/>
                </a:cubicBezTo>
                <a:cubicBezTo>
                  <a:pt x="811067" y="130502"/>
                  <a:pt x="801814" y="136908"/>
                  <a:pt x="792887" y="140300"/>
                </a:cubicBezTo>
                <a:cubicBezTo>
                  <a:pt x="783960" y="143691"/>
                  <a:pt x="783598" y="140468"/>
                  <a:pt x="791801" y="130631"/>
                </a:cubicBezTo>
                <a:cubicBezTo>
                  <a:pt x="800003" y="120793"/>
                  <a:pt x="807428" y="108608"/>
                  <a:pt x="814075" y="94074"/>
                </a:cubicBezTo>
                <a:cubicBezTo>
                  <a:pt x="820721" y="79540"/>
                  <a:pt x="823371" y="67559"/>
                  <a:pt x="822023" y="58130"/>
                </a:cubicBezTo>
                <a:close/>
                <a:moveTo>
                  <a:pt x="3363428" y="46848"/>
                </a:moveTo>
                <a:cubicBezTo>
                  <a:pt x="3359535" y="50677"/>
                  <a:pt x="3354741" y="54967"/>
                  <a:pt x="3349046" y="59719"/>
                </a:cubicBezTo>
                <a:lnTo>
                  <a:pt x="3332465" y="72826"/>
                </a:lnTo>
                <a:lnTo>
                  <a:pt x="3342510" y="72499"/>
                </a:lnTo>
                <a:cubicBezTo>
                  <a:pt x="3353243" y="74414"/>
                  <a:pt x="3361145" y="77934"/>
                  <a:pt x="3366214" y="83061"/>
                </a:cubicBezTo>
                <a:cubicBezTo>
                  <a:pt x="3371283" y="88187"/>
                  <a:pt x="3373366" y="92256"/>
                  <a:pt x="3372463" y="95268"/>
                </a:cubicBezTo>
                <a:cubicBezTo>
                  <a:pt x="3374686" y="91582"/>
                  <a:pt x="3380203" y="84889"/>
                  <a:pt x="3389015" y="75188"/>
                </a:cubicBezTo>
                <a:cubicBezTo>
                  <a:pt x="3397827" y="65487"/>
                  <a:pt x="3403093" y="58786"/>
                  <a:pt x="3404814" y="55087"/>
                </a:cubicBezTo>
                <a:cubicBezTo>
                  <a:pt x="3406535" y="51387"/>
                  <a:pt x="3405173" y="49537"/>
                  <a:pt x="3400727" y="49537"/>
                </a:cubicBezTo>
                <a:cubicBezTo>
                  <a:pt x="3394819" y="49537"/>
                  <a:pt x="3388488" y="49989"/>
                  <a:pt x="3381734" y="50892"/>
                </a:cubicBezTo>
                <a:cubicBezTo>
                  <a:pt x="3374979" y="51795"/>
                  <a:pt x="3368878" y="50447"/>
                  <a:pt x="3363428" y="46848"/>
                </a:cubicBezTo>
                <a:close/>
                <a:moveTo>
                  <a:pt x="909666" y="44826"/>
                </a:moveTo>
                <a:cubicBezTo>
                  <a:pt x="902880" y="45500"/>
                  <a:pt x="888541" y="46986"/>
                  <a:pt x="866649" y="49284"/>
                </a:cubicBezTo>
                <a:lnTo>
                  <a:pt x="839292" y="52174"/>
                </a:lnTo>
                <a:lnTo>
                  <a:pt x="854622" y="61615"/>
                </a:lnTo>
                <a:cubicBezTo>
                  <a:pt x="858644" y="66555"/>
                  <a:pt x="858906" y="70950"/>
                  <a:pt x="855407" y="74801"/>
                </a:cubicBezTo>
                <a:cubicBezTo>
                  <a:pt x="851908" y="78651"/>
                  <a:pt x="847806" y="82605"/>
                  <a:pt x="843103" y="86664"/>
                </a:cubicBezTo>
                <a:cubicBezTo>
                  <a:pt x="847290" y="86104"/>
                  <a:pt x="852420" y="85233"/>
                  <a:pt x="858493" y="84050"/>
                </a:cubicBezTo>
                <a:cubicBezTo>
                  <a:pt x="864567" y="82867"/>
                  <a:pt x="869424" y="80842"/>
                  <a:pt x="873067" y="77973"/>
                </a:cubicBezTo>
                <a:cubicBezTo>
                  <a:pt x="876709" y="75105"/>
                  <a:pt x="881782" y="74890"/>
                  <a:pt x="888285" y="77328"/>
                </a:cubicBezTo>
                <a:cubicBezTo>
                  <a:pt x="894789" y="79766"/>
                  <a:pt x="900582" y="83301"/>
                  <a:pt x="905666" y="87933"/>
                </a:cubicBezTo>
                <a:cubicBezTo>
                  <a:pt x="910749" y="92565"/>
                  <a:pt x="910627" y="96809"/>
                  <a:pt x="905300" y="100667"/>
                </a:cubicBezTo>
                <a:cubicBezTo>
                  <a:pt x="899973" y="104524"/>
                  <a:pt x="895151" y="109902"/>
                  <a:pt x="890834" y="116800"/>
                </a:cubicBezTo>
                <a:cubicBezTo>
                  <a:pt x="886518" y="123697"/>
                  <a:pt x="880954" y="130939"/>
                  <a:pt x="874142" y="138525"/>
                </a:cubicBezTo>
                <a:cubicBezTo>
                  <a:pt x="888368" y="148836"/>
                  <a:pt x="900374" y="156210"/>
                  <a:pt x="910161" y="160648"/>
                </a:cubicBezTo>
                <a:cubicBezTo>
                  <a:pt x="919948" y="165087"/>
                  <a:pt x="930790" y="169719"/>
                  <a:pt x="942685" y="174544"/>
                </a:cubicBezTo>
                <a:cubicBezTo>
                  <a:pt x="954580" y="179370"/>
                  <a:pt x="954551" y="183360"/>
                  <a:pt x="942599" y="186515"/>
                </a:cubicBezTo>
                <a:cubicBezTo>
                  <a:pt x="930646" y="189669"/>
                  <a:pt x="919267" y="191476"/>
                  <a:pt x="908462" y="191935"/>
                </a:cubicBezTo>
                <a:cubicBezTo>
                  <a:pt x="897657" y="192394"/>
                  <a:pt x="889608" y="189038"/>
                  <a:pt x="884317" y="181868"/>
                </a:cubicBezTo>
                <a:cubicBezTo>
                  <a:pt x="879025" y="174698"/>
                  <a:pt x="870765" y="165685"/>
                  <a:pt x="859537" y="154830"/>
                </a:cubicBezTo>
                <a:cubicBezTo>
                  <a:pt x="852123" y="164108"/>
                  <a:pt x="841310" y="173791"/>
                  <a:pt x="827099" y="183880"/>
                </a:cubicBezTo>
                <a:cubicBezTo>
                  <a:pt x="812888" y="193968"/>
                  <a:pt x="798476" y="200873"/>
                  <a:pt x="783863" y="204594"/>
                </a:cubicBezTo>
                <a:cubicBezTo>
                  <a:pt x="780210" y="205524"/>
                  <a:pt x="777364" y="206078"/>
                  <a:pt x="775324" y="206256"/>
                </a:cubicBezTo>
                <a:lnTo>
                  <a:pt x="774427" y="206112"/>
                </a:lnTo>
                <a:lnTo>
                  <a:pt x="771560" y="266705"/>
                </a:lnTo>
                <a:cubicBezTo>
                  <a:pt x="824303" y="264052"/>
                  <a:pt x="859408" y="261829"/>
                  <a:pt x="876874" y="260037"/>
                </a:cubicBezTo>
                <a:cubicBezTo>
                  <a:pt x="894340" y="258244"/>
                  <a:pt x="907727" y="256882"/>
                  <a:pt x="917034" y="255950"/>
                </a:cubicBezTo>
                <a:cubicBezTo>
                  <a:pt x="926341" y="255018"/>
                  <a:pt x="933224" y="256799"/>
                  <a:pt x="937684" y="261295"/>
                </a:cubicBezTo>
                <a:cubicBezTo>
                  <a:pt x="942144" y="265791"/>
                  <a:pt x="945241" y="264425"/>
                  <a:pt x="946976" y="257197"/>
                </a:cubicBezTo>
                <a:cubicBezTo>
                  <a:pt x="948711" y="249970"/>
                  <a:pt x="949353" y="231335"/>
                  <a:pt x="948901" y="201292"/>
                </a:cubicBezTo>
                <a:cubicBezTo>
                  <a:pt x="948450" y="171249"/>
                  <a:pt x="947779" y="141142"/>
                  <a:pt x="946890" y="110970"/>
                </a:cubicBezTo>
                <a:cubicBezTo>
                  <a:pt x="946001" y="80798"/>
                  <a:pt x="942968" y="61895"/>
                  <a:pt x="937791" y="54258"/>
                </a:cubicBezTo>
                <a:cubicBezTo>
                  <a:pt x="932614" y="46622"/>
                  <a:pt x="923239" y="43478"/>
                  <a:pt x="909666" y="44826"/>
                </a:cubicBezTo>
                <a:close/>
                <a:moveTo>
                  <a:pt x="3032065" y="39380"/>
                </a:moveTo>
                <a:cubicBezTo>
                  <a:pt x="3030587" y="39074"/>
                  <a:pt x="3028863" y="39090"/>
                  <a:pt x="3026893" y="39427"/>
                </a:cubicBezTo>
                <a:cubicBezTo>
                  <a:pt x="3019013" y="40775"/>
                  <a:pt x="3001859" y="43478"/>
                  <a:pt x="2975430" y="47536"/>
                </a:cubicBezTo>
                <a:cubicBezTo>
                  <a:pt x="2976319" y="49687"/>
                  <a:pt x="2977516" y="56155"/>
                  <a:pt x="2979022" y="66939"/>
                </a:cubicBezTo>
                <a:cubicBezTo>
                  <a:pt x="2982980" y="67039"/>
                  <a:pt x="2992699" y="65264"/>
                  <a:pt x="3008179" y="61615"/>
                </a:cubicBezTo>
                <a:cubicBezTo>
                  <a:pt x="3023659" y="57965"/>
                  <a:pt x="3031970" y="59851"/>
                  <a:pt x="3033110" y="67272"/>
                </a:cubicBezTo>
                <a:cubicBezTo>
                  <a:pt x="3034250" y="74693"/>
                  <a:pt x="3028517" y="79669"/>
                  <a:pt x="3015912" y="82200"/>
                </a:cubicBezTo>
                <a:cubicBezTo>
                  <a:pt x="3003307" y="84731"/>
                  <a:pt x="2991613" y="85093"/>
                  <a:pt x="2980829" y="83287"/>
                </a:cubicBezTo>
                <a:lnTo>
                  <a:pt x="2984421" y="110131"/>
                </a:lnTo>
                <a:cubicBezTo>
                  <a:pt x="2991032" y="108325"/>
                  <a:pt x="2999414" y="106751"/>
                  <a:pt x="3009566" y="105410"/>
                </a:cubicBezTo>
                <a:cubicBezTo>
                  <a:pt x="3019719" y="104069"/>
                  <a:pt x="3027341" y="103399"/>
                  <a:pt x="3032432" y="103399"/>
                </a:cubicBezTo>
                <a:cubicBezTo>
                  <a:pt x="3036619" y="79952"/>
                  <a:pt x="3038713" y="62422"/>
                  <a:pt x="3038713" y="50806"/>
                </a:cubicBezTo>
                <a:cubicBezTo>
                  <a:pt x="3038713" y="44106"/>
                  <a:pt x="3036497" y="40297"/>
                  <a:pt x="3032065" y="39380"/>
                </a:cubicBezTo>
                <a:close/>
                <a:moveTo>
                  <a:pt x="1218084" y="35257"/>
                </a:moveTo>
                <a:cubicBezTo>
                  <a:pt x="1224540" y="34861"/>
                  <a:pt x="1230693" y="37491"/>
                  <a:pt x="1236544" y="43148"/>
                </a:cubicBezTo>
                <a:cubicBezTo>
                  <a:pt x="1244345" y="50691"/>
                  <a:pt x="1242334" y="56108"/>
                  <a:pt x="1230510" y="59399"/>
                </a:cubicBezTo>
                <a:cubicBezTo>
                  <a:pt x="1218687" y="62690"/>
                  <a:pt x="1205254" y="65053"/>
                  <a:pt x="1190211" y="66487"/>
                </a:cubicBezTo>
                <a:cubicBezTo>
                  <a:pt x="1205497" y="70531"/>
                  <a:pt x="1212019" y="76027"/>
                  <a:pt x="1209774" y="82975"/>
                </a:cubicBezTo>
                <a:cubicBezTo>
                  <a:pt x="1207530" y="89922"/>
                  <a:pt x="1206408" y="102574"/>
                  <a:pt x="1206408" y="120930"/>
                </a:cubicBezTo>
                <a:cubicBezTo>
                  <a:pt x="1211370" y="120241"/>
                  <a:pt x="1217045" y="118943"/>
                  <a:pt x="1223433" y="117036"/>
                </a:cubicBezTo>
                <a:cubicBezTo>
                  <a:pt x="1229822" y="115129"/>
                  <a:pt x="1236680" y="117560"/>
                  <a:pt x="1244008" y="124328"/>
                </a:cubicBezTo>
                <a:cubicBezTo>
                  <a:pt x="1251336" y="131097"/>
                  <a:pt x="1248439" y="135865"/>
                  <a:pt x="1235318" y="138633"/>
                </a:cubicBezTo>
                <a:lnTo>
                  <a:pt x="1206408" y="143451"/>
                </a:lnTo>
                <a:cubicBezTo>
                  <a:pt x="1206408" y="173967"/>
                  <a:pt x="1206853" y="195463"/>
                  <a:pt x="1207742" y="207939"/>
                </a:cubicBezTo>
                <a:cubicBezTo>
                  <a:pt x="1208631" y="220415"/>
                  <a:pt x="1208161" y="232611"/>
                  <a:pt x="1206333" y="244528"/>
                </a:cubicBezTo>
                <a:cubicBezTo>
                  <a:pt x="1204504" y="256445"/>
                  <a:pt x="1201558" y="266296"/>
                  <a:pt x="1197492" y="274083"/>
                </a:cubicBezTo>
                <a:cubicBezTo>
                  <a:pt x="1193427" y="281870"/>
                  <a:pt x="1188469" y="279274"/>
                  <a:pt x="1182618" y="266296"/>
                </a:cubicBezTo>
                <a:cubicBezTo>
                  <a:pt x="1176767" y="253318"/>
                  <a:pt x="1174971" y="242893"/>
                  <a:pt x="1177229" y="235020"/>
                </a:cubicBezTo>
                <a:cubicBezTo>
                  <a:pt x="1179488" y="227148"/>
                  <a:pt x="1181062" y="216471"/>
                  <a:pt x="1181951" y="202991"/>
                </a:cubicBezTo>
                <a:cubicBezTo>
                  <a:pt x="1182840" y="189512"/>
                  <a:pt x="1183284" y="170755"/>
                  <a:pt x="1183284" y="146720"/>
                </a:cubicBezTo>
                <a:cubicBezTo>
                  <a:pt x="1166177" y="151109"/>
                  <a:pt x="1156232" y="153862"/>
                  <a:pt x="1153450" y="154980"/>
                </a:cubicBezTo>
                <a:cubicBezTo>
                  <a:pt x="1149936" y="191849"/>
                  <a:pt x="1142587" y="218210"/>
                  <a:pt x="1131402" y="234063"/>
                </a:cubicBezTo>
                <a:cubicBezTo>
                  <a:pt x="1120216" y="249916"/>
                  <a:pt x="1107848" y="260919"/>
                  <a:pt x="1094296" y="267071"/>
                </a:cubicBezTo>
                <a:cubicBezTo>
                  <a:pt x="1080745" y="273223"/>
                  <a:pt x="1075403" y="273595"/>
                  <a:pt x="1078271" y="268189"/>
                </a:cubicBezTo>
                <a:cubicBezTo>
                  <a:pt x="1081139" y="262783"/>
                  <a:pt x="1087241" y="254749"/>
                  <a:pt x="1096576" y="244087"/>
                </a:cubicBezTo>
                <a:cubicBezTo>
                  <a:pt x="1105912" y="233425"/>
                  <a:pt x="1113025" y="220096"/>
                  <a:pt x="1117915" y="204099"/>
                </a:cubicBezTo>
                <a:cubicBezTo>
                  <a:pt x="1122805" y="188103"/>
                  <a:pt x="1126598" y="173479"/>
                  <a:pt x="1129294" y="160229"/>
                </a:cubicBezTo>
                <a:cubicBezTo>
                  <a:pt x="1111956" y="164689"/>
                  <a:pt x="1101237" y="167378"/>
                  <a:pt x="1097136" y="168295"/>
                </a:cubicBezTo>
                <a:cubicBezTo>
                  <a:pt x="1093034" y="169213"/>
                  <a:pt x="1085896" y="165961"/>
                  <a:pt x="1075722" y="158540"/>
                </a:cubicBezTo>
                <a:cubicBezTo>
                  <a:pt x="1065548" y="151119"/>
                  <a:pt x="1067297" y="146839"/>
                  <a:pt x="1080971" y="145699"/>
                </a:cubicBezTo>
                <a:cubicBezTo>
                  <a:pt x="1094644" y="144559"/>
                  <a:pt x="1111253" y="141952"/>
                  <a:pt x="1130799" y="137880"/>
                </a:cubicBezTo>
                <a:cubicBezTo>
                  <a:pt x="1131602" y="127540"/>
                  <a:pt x="1131782" y="117334"/>
                  <a:pt x="1131337" y="107260"/>
                </a:cubicBezTo>
                <a:cubicBezTo>
                  <a:pt x="1130892" y="97186"/>
                  <a:pt x="1129136" y="87553"/>
                  <a:pt x="1126067" y="78361"/>
                </a:cubicBezTo>
                <a:cubicBezTo>
                  <a:pt x="1105733" y="68523"/>
                  <a:pt x="1103693" y="62160"/>
                  <a:pt x="1119947" y="59270"/>
                </a:cubicBezTo>
                <a:cubicBezTo>
                  <a:pt x="1136202" y="56381"/>
                  <a:pt x="1153310" y="52695"/>
                  <a:pt x="1171271" y="48214"/>
                </a:cubicBezTo>
                <a:cubicBezTo>
                  <a:pt x="1189232" y="43733"/>
                  <a:pt x="1202651" y="39882"/>
                  <a:pt x="1211527" y="36663"/>
                </a:cubicBezTo>
                <a:cubicBezTo>
                  <a:pt x="1213747" y="35858"/>
                  <a:pt x="1215932" y="35390"/>
                  <a:pt x="1218084" y="35257"/>
                </a:cubicBezTo>
                <a:close/>
                <a:moveTo>
                  <a:pt x="244691" y="35110"/>
                </a:moveTo>
                <a:cubicBezTo>
                  <a:pt x="261610" y="34193"/>
                  <a:pt x="273788" y="36991"/>
                  <a:pt x="281225" y="43503"/>
                </a:cubicBezTo>
                <a:cubicBezTo>
                  <a:pt x="291141" y="52186"/>
                  <a:pt x="294332" y="58514"/>
                  <a:pt x="290797" y="62486"/>
                </a:cubicBezTo>
                <a:cubicBezTo>
                  <a:pt x="287262" y="66458"/>
                  <a:pt x="277364" y="67993"/>
                  <a:pt x="261102" y="67089"/>
                </a:cubicBezTo>
                <a:cubicBezTo>
                  <a:pt x="244840" y="66186"/>
                  <a:pt x="229550" y="66186"/>
                  <a:pt x="215231" y="67089"/>
                </a:cubicBezTo>
                <a:cubicBezTo>
                  <a:pt x="200913" y="67993"/>
                  <a:pt x="179729" y="69592"/>
                  <a:pt x="151679" y="71886"/>
                </a:cubicBezTo>
                <a:cubicBezTo>
                  <a:pt x="159767" y="80605"/>
                  <a:pt x="162689" y="86696"/>
                  <a:pt x="160445" y="90159"/>
                </a:cubicBezTo>
                <a:cubicBezTo>
                  <a:pt x="158201" y="93622"/>
                  <a:pt x="157078" y="107937"/>
                  <a:pt x="157078" y="133104"/>
                </a:cubicBezTo>
                <a:cubicBezTo>
                  <a:pt x="177269" y="133104"/>
                  <a:pt x="194868" y="135524"/>
                  <a:pt x="209875" y="140364"/>
                </a:cubicBezTo>
                <a:cubicBezTo>
                  <a:pt x="224883" y="145204"/>
                  <a:pt x="233555" y="154898"/>
                  <a:pt x="235892" y="169446"/>
                </a:cubicBezTo>
                <a:cubicBezTo>
                  <a:pt x="238230" y="183994"/>
                  <a:pt x="227883" y="185608"/>
                  <a:pt x="204853" y="174286"/>
                </a:cubicBezTo>
                <a:cubicBezTo>
                  <a:pt x="181822" y="162964"/>
                  <a:pt x="165898" y="153776"/>
                  <a:pt x="157078" y="146720"/>
                </a:cubicBezTo>
                <a:cubicBezTo>
                  <a:pt x="157924" y="214507"/>
                  <a:pt x="156924" y="260026"/>
                  <a:pt x="154078" y="283279"/>
                </a:cubicBezTo>
                <a:cubicBezTo>
                  <a:pt x="151231" y="306531"/>
                  <a:pt x="146804" y="318158"/>
                  <a:pt x="140795" y="318158"/>
                </a:cubicBezTo>
                <a:cubicBezTo>
                  <a:pt x="136335" y="318158"/>
                  <a:pt x="131607" y="312830"/>
                  <a:pt x="126609" y="302176"/>
                </a:cubicBezTo>
                <a:cubicBezTo>
                  <a:pt x="121611" y="291521"/>
                  <a:pt x="120038" y="282350"/>
                  <a:pt x="121887" y="274664"/>
                </a:cubicBezTo>
                <a:cubicBezTo>
                  <a:pt x="123737" y="266977"/>
                  <a:pt x="125537" y="258768"/>
                  <a:pt x="127287" y="250034"/>
                </a:cubicBezTo>
                <a:cubicBezTo>
                  <a:pt x="129036" y="241301"/>
                  <a:pt x="130363" y="211610"/>
                  <a:pt x="131266" y="160960"/>
                </a:cubicBezTo>
                <a:cubicBezTo>
                  <a:pt x="132169" y="110311"/>
                  <a:pt x="129452" y="81723"/>
                  <a:pt x="123114" y="75199"/>
                </a:cubicBezTo>
                <a:cubicBezTo>
                  <a:pt x="78487" y="82397"/>
                  <a:pt x="50513" y="87119"/>
                  <a:pt x="39191" y="89363"/>
                </a:cubicBezTo>
                <a:cubicBezTo>
                  <a:pt x="27870" y="91607"/>
                  <a:pt x="17215" y="87531"/>
                  <a:pt x="7227" y="77135"/>
                </a:cubicBezTo>
                <a:cubicBezTo>
                  <a:pt x="-2761" y="66738"/>
                  <a:pt x="-2396" y="61995"/>
                  <a:pt x="8324" y="62906"/>
                </a:cubicBezTo>
                <a:cubicBezTo>
                  <a:pt x="19043" y="63816"/>
                  <a:pt x="37542" y="62938"/>
                  <a:pt x="63820" y="60270"/>
                </a:cubicBezTo>
                <a:cubicBezTo>
                  <a:pt x="90099" y="57603"/>
                  <a:pt x="117037" y="54233"/>
                  <a:pt x="144635" y="50161"/>
                </a:cubicBezTo>
                <a:cubicBezTo>
                  <a:pt x="172232" y="46088"/>
                  <a:pt x="199418" y="41790"/>
                  <a:pt x="226191" y="37265"/>
                </a:cubicBezTo>
                <a:cubicBezTo>
                  <a:pt x="232884" y="36134"/>
                  <a:pt x="239051" y="35416"/>
                  <a:pt x="244691" y="35110"/>
                </a:cubicBezTo>
                <a:close/>
                <a:moveTo>
                  <a:pt x="4012670" y="34695"/>
                </a:moveTo>
                <a:cubicBezTo>
                  <a:pt x="4038655" y="30995"/>
                  <a:pt x="4059283" y="43815"/>
                  <a:pt x="4074556" y="73155"/>
                </a:cubicBezTo>
                <a:cubicBezTo>
                  <a:pt x="4083647" y="105119"/>
                  <a:pt x="4071207" y="136840"/>
                  <a:pt x="4037235" y="168317"/>
                </a:cubicBezTo>
                <a:cubicBezTo>
                  <a:pt x="4027111" y="183517"/>
                  <a:pt x="4022049" y="201514"/>
                  <a:pt x="4022049" y="222308"/>
                </a:cubicBezTo>
                <a:lnTo>
                  <a:pt x="3989611" y="222308"/>
                </a:lnTo>
                <a:cubicBezTo>
                  <a:pt x="3988636" y="185798"/>
                  <a:pt x="4003586" y="152550"/>
                  <a:pt x="4034460" y="122564"/>
                </a:cubicBezTo>
                <a:cubicBezTo>
                  <a:pt x="4041387" y="112211"/>
                  <a:pt x="4044412" y="101205"/>
                  <a:pt x="4043538" y="89546"/>
                </a:cubicBezTo>
                <a:cubicBezTo>
                  <a:pt x="4038820" y="73671"/>
                  <a:pt x="4029864" y="66186"/>
                  <a:pt x="4016671" y="67089"/>
                </a:cubicBezTo>
                <a:lnTo>
                  <a:pt x="4011380" y="67089"/>
                </a:lnTo>
                <a:cubicBezTo>
                  <a:pt x="3995104" y="67864"/>
                  <a:pt x="3987417" y="81809"/>
                  <a:pt x="3988321" y="108927"/>
                </a:cubicBezTo>
                <a:lnTo>
                  <a:pt x="3954506" y="108927"/>
                </a:lnTo>
                <a:cubicBezTo>
                  <a:pt x="3953546" y="71814"/>
                  <a:pt x="3965283" y="49028"/>
                  <a:pt x="3989719" y="40567"/>
                </a:cubicBezTo>
                <a:cubicBezTo>
                  <a:pt x="3993691" y="37584"/>
                  <a:pt x="4001342" y="35627"/>
                  <a:pt x="4012670" y="34695"/>
                </a:cubicBezTo>
                <a:close/>
                <a:moveTo>
                  <a:pt x="1996306" y="32587"/>
                </a:moveTo>
                <a:cubicBezTo>
                  <a:pt x="2003461" y="31181"/>
                  <a:pt x="2010883" y="33967"/>
                  <a:pt x="2018569" y="40943"/>
                </a:cubicBezTo>
                <a:cubicBezTo>
                  <a:pt x="2026255" y="47920"/>
                  <a:pt x="2025054" y="53115"/>
                  <a:pt x="2014966" y="56528"/>
                </a:cubicBezTo>
                <a:cubicBezTo>
                  <a:pt x="2004878" y="59941"/>
                  <a:pt x="1978882" y="64465"/>
                  <a:pt x="1936980" y="70101"/>
                </a:cubicBezTo>
                <a:cubicBezTo>
                  <a:pt x="1945972" y="77801"/>
                  <a:pt x="1946635" y="84237"/>
                  <a:pt x="1938970" y="89406"/>
                </a:cubicBezTo>
                <a:cubicBezTo>
                  <a:pt x="1931305" y="94576"/>
                  <a:pt x="1918044" y="107780"/>
                  <a:pt x="1899187" y="129017"/>
                </a:cubicBezTo>
                <a:cubicBezTo>
                  <a:pt x="1927494" y="125461"/>
                  <a:pt x="1952120" y="122123"/>
                  <a:pt x="1973064" y="119004"/>
                </a:cubicBezTo>
                <a:cubicBezTo>
                  <a:pt x="1994008" y="115885"/>
                  <a:pt x="2008072" y="112949"/>
                  <a:pt x="2015256" y="110196"/>
                </a:cubicBezTo>
                <a:cubicBezTo>
                  <a:pt x="2022441" y="107443"/>
                  <a:pt x="2029389" y="107536"/>
                  <a:pt x="2036100" y="110476"/>
                </a:cubicBezTo>
                <a:cubicBezTo>
                  <a:pt x="2042811" y="113415"/>
                  <a:pt x="2050913" y="119116"/>
                  <a:pt x="2060406" y="127576"/>
                </a:cubicBezTo>
                <a:cubicBezTo>
                  <a:pt x="2069900" y="136037"/>
                  <a:pt x="2072104" y="143039"/>
                  <a:pt x="2067021" y="148581"/>
                </a:cubicBezTo>
                <a:cubicBezTo>
                  <a:pt x="2061937" y="154124"/>
                  <a:pt x="2058098" y="163169"/>
                  <a:pt x="2055502" y="175716"/>
                </a:cubicBezTo>
                <a:cubicBezTo>
                  <a:pt x="2052906" y="188264"/>
                  <a:pt x="2050698" y="204078"/>
                  <a:pt x="2048877" y="223157"/>
                </a:cubicBezTo>
                <a:cubicBezTo>
                  <a:pt x="2047056" y="242237"/>
                  <a:pt x="2043324" y="257893"/>
                  <a:pt x="2037681" y="270125"/>
                </a:cubicBezTo>
                <a:cubicBezTo>
                  <a:pt x="2032038" y="282357"/>
                  <a:pt x="2025054" y="290944"/>
                  <a:pt x="2016730" y="295884"/>
                </a:cubicBezTo>
                <a:cubicBezTo>
                  <a:pt x="2008405" y="300824"/>
                  <a:pt x="2002924" y="296945"/>
                  <a:pt x="2000285" y="284247"/>
                </a:cubicBezTo>
                <a:cubicBezTo>
                  <a:pt x="1997647" y="271548"/>
                  <a:pt x="1995331" y="262539"/>
                  <a:pt x="1993337" y="257219"/>
                </a:cubicBezTo>
                <a:cubicBezTo>
                  <a:pt x="1982726" y="256445"/>
                  <a:pt x="1961713" y="257409"/>
                  <a:pt x="1930301" y="260112"/>
                </a:cubicBezTo>
                <a:cubicBezTo>
                  <a:pt x="1898889" y="262815"/>
                  <a:pt x="1872435" y="264991"/>
                  <a:pt x="1850939" y="266640"/>
                </a:cubicBezTo>
                <a:cubicBezTo>
                  <a:pt x="1843755" y="284781"/>
                  <a:pt x="1837603" y="288588"/>
                  <a:pt x="1832483" y="278062"/>
                </a:cubicBezTo>
                <a:cubicBezTo>
                  <a:pt x="1827364" y="267537"/>
                  <a:pt x="1824349" y="252756"/>
                  <a:pt x="1823438" y="233719"/>
                </a:cubicBezTo>
                <a:cubicBezTo>
                  <a:pt x="1822528" y="214682"/>
                  <a:pt x="1820760" y="198141"/>
                  <a:pt x="1818136" y="184095"/>
                </a:cubicBezTo>
                <a:cubicBezTo>
                  <a:pt x="1815512" y="170048"/>
                  <a:pt x="1811690" y="157131"/>
                  <a:pt x="1806671" y="145344"/>
                </a:cubicBezTo>
                <a:cubicBezTo>
                  <a:pt x="1801652" y="133556"/>
                  <a:pt x="1803416" y="128365"/>
                  <a:pt x="1811962" y="129770"/>
                </a:cubicBezTo>
                <a:cubicBezTo>
                  <a:pt x="1820509" y="131176"/>
                  <a:pt x="1827152" y="132527"/>
                  <a:pt x="1831892" y="133825"/>
                </a:cubicBezTo>
                <a:cubicBezTo>
                  <a:pt x="1836631" y="135123"/>
                  <a:pt x="1852681" y="134538"/>
                  <a:pt x="1880042" y="132072"/>
                </a:cubicBezTo>
                <a:cubicBezTo>
                  <a:pt x="1892748" y="112598"/>
                  <a:pt x="1900212" y="99075"/>
                  <a:pt x="1902435" y="91503"/>
                </a:cubicBezTo>
                <a:cubicBezTo>
                  <a:pt x="1904657" y="83932"/>
                  <a:pt x="1905769" y="78045"/>
                  <a:pt x="1905769" y="73844"/>
                </a:cubicBezTo>
                <a:cubicBezTo>
                  <a:pt x="1901151" y="74690"/>
                  <a:pt x="1895756" y="75575"/>
                  <a:pt x="1889582" y="76500"/>
                </a:cubicBezTo>
                <a:cubicBezTo>
                  <a:pt x="1883409" y="77425"/>
                  <a:pt x="1878020" y="77644"/>
                  <a:pt x="1873417" y="77156"/>
                </a:cubicBezTo>
                <a:cubicBezTo>
                  <a:pt x="1868814" y="76669"/>
                  <a:pt x="1862705" y="72822"/>
                  <a:pt x="1855091" y="65616"/>
                </a:cubicBezTo>
                <a:cubicBezTo>
                  <a:pt x="1847476" y="58410"/>
                  <a:pt x="1852244" y="54807"/>
                  <a:pt x="1869395" y="54807"/>
                </a:cubicBezTo>
                <a:cubicBezTo>
                  <a:pt x="1883491" y="54807"/>
                  <a:pt x="1902073" y="52810"/>
                  <a:pt x="1925139" y="48816"/>
                </a:cubicBezTo>
                <a:cubicBezTo>
                  <a:pt x="1948205" y="44822"/>
                  <a:pt x="1964044" y="41470"/>
                  <a:pt x="1972655" y="38760"/>
                </a:cubicBezTo>
                <a:cubicBezTo>
                  <a:pt x="1981266" y="36050"/>
                  <a:pt x="1989150" y="33992"/>
                  <a:pt x="1996306" y="32587"/>
                </a:cubicBezTo>
                <a:close/>
                <a:moveTo>
                  <a:pt x="567556" y="32587"/>
                </a:moveTo>
                <a:cubicBezTo>
                  <a:pt x="574711" y="31181"/>
                  <a:pt x="582133" y="33967"/>
                  <a:pt x="589819" y="40943"/>
                </a:cubicBezTo>
                <a:cubicBezTo>
                  <a:pt x="597505" y="47920"/>
                  <a:pt x="596304" y="53115"/>
                  <a:pt x="586216" y="56528"/>
                </a:cubicBezTo>
                <a:cubicBezTo>
                  <a:pt x="576128" y="59941"/>
                  <a:pt x="550132" y="64465"/>
                  <a:pt x="508230" y="70101"/>
                </a:cubicBezTo>
                <a:cubicBezTo>
                  <a:pt x="517222" y="77801"/>
                  <a:pt x="517885" y="84237"/>
                  <a:pt x="510220" y="89406"/>
                </a:cubicBezTo>
                <a:cubicBezTo>
                  <a:pt x="502555" y="94576"/>
                  <a:pt x="489294" y="107780"/>
                  <a:pt x="470437" y="129017"/>
                </a:cubicBezTo>
                <a:cubicBezTo>
                  <a:pt x="498744" y="125461"/>
                  <a:pt x="523370" y="122123"/>
                  <a:pt x="544314" y="119004"/>
                </a:cubicBezTo>
                <a:cubicBezTo>
                  <a:pt x="565258" y="115885"/>
                  <a:pt x="579322" y="112949"/>
                  <a:pt x="586506" y="110196"/>
                </a:cubicBezTo>
                <a:cubicBezTo>
                  <a:pt x="593691" y="107443"/>
                  <a:pt x="600639" y="107536"/>
                  <a:pt x="607350" y="110476"/>
                </a:cubicBezTo>
                <a:cubicBezTo>
                  <a:pt x="614061" y="113415"/>
                  <a:pt x="622163" y="119116"/>
                  <a:pt x="631656" y="127576"/>
                </a:cubicBezTo>
                <a:cubicBezTo>
                  <a:pt x="641150" y="136037"/>
                  <a:pt x="643354" y="143039"/>
                  <a:pt x="638271" y="148581"/>
                </a:cubicBezTo>
                <a:cubicBezTo>
                  <a:pt x="633187" y="154124"/>
                  <a:pt x="629348" y="163169"/>
                  <a:pt x="626752" y="175716"/>
                </a:cubicBezTo>
                <a:cubicBezTo>
                  <a:pt x="624157" y="188264"/>
                  <a:pt x="621948" y="204078"/>
                  <a:pt x="620127" y="223157"/>
                </a:cubicBezTo>
                <a:cubicBezTo>
                  <a:pt x="618306" y="242237"/>
                  <a:pt x="614574" y="257893"/>
                  <a:pt x="608931" y="270125"/>
                </a:cubicBezTo>
                <a:cubicBezTo>
                  <a:pt x="603288" y="282357"/>
                  <a:pt x="596304" y="290944"/>
                  <a:pt x="587980" y="295884"/>
                </a:cubicBezTo>
                <a:cubicBezTo>
                  <a:pt x="579655" y="300824"/>
                  <a:pt x="574174" y="296945"/>
                  <a:pt x="571535" y="284247"/>
                </a:cubicBezTo>
                <a:cubicBezTo>
                  <a:pt x="568897" y="271548"/>
                  <a:pt x="566581" y="262539"/>
                  <a:pt x="564587" y="257219"/>
                </a:cubicBezTo>
                <a:cubicBezTo>
                  <a:pt x="553976" y="256445"/>
                  <a:pt x="532964" y="257409"/>
                  <a:pt x="501551" y="260112"/>
                </a:cubicBezTo>
                <a:cubicBezTo>
                  <a:pt x="470139" y="262815"/>
                  <a:pt x="443685" y="264991"/>
                  <a:pt x="422189" y="266640"/>
                </a:cubicBezTo>
                <a:cubicBezTo>
                  <a:pt x="415005" y="284781"/>
                  <a:pt x="408853" y="288588"/>
                  <a:pt x="403733" y="278062"/>
                </a:cubicBezTo>
                <a:cubicBezTo>
                  <a:pt x="398614" y="267537"/>
                  <a:pt x="395599" y="252756"/>
                  <a:pt x="394688" y="233719"/>
                </a:cubicBezTo>
                <a:cubicBezTo>
                  <a:pt x="393777" y="214682"/>
                  <a:pt x="392010" y="198141"/>
                  <a:pt x="389386" y="184095"/>
                </a:cubicBezTo>
                <a:cubicBezTo>
                  <a:pt x="386761" y="170048"/>
                  <a:pt x="382940" y="157131"/>
                  <a:pt x="377921" y="145344"/>
                </a:cubicBezTo>
                <a:cubicBezTo>
                  <a:pt x="372902" y="133556"/>
                  <a:pt x="374666" y="128365"/>
                  <a:pt x="383212" y="129770"/>
                </a:cubicBezTo>
                <a:cubicBezTo>
                  <a:pt x="391759" y="131176"/>
                  <a:pt x="398402" y="132527"/>
                  <a:pt x="403142" y="133825"/>
                </a:cubicBezTo>
                <a:cubicBezTo>
                  <a:pt x="407881" y="135123"/>
                  <a:pt x="423931" y="134538"/>
                  <a:pt x="451292" y="132072"/>
                </a:cubicBezTo>
                <a:cubicBezTo>
                  <a:pt x="463998" y="112598"/>
                  <a:pt x="471462" y="99075"/>
                  <a:pt x="473685" y="91503"/>
                </a:cubicBezTo>
                <a:cubicBezTo>
                  <a:pt x="475907" y="83932"/>
                  <a:pt x="477019" y="78045"/>
                  <a:pt x="477019" y="73844"/>
                </a:cubicBezTo>
                <a:cubicBezTo>
                  <a:pt x="472401" y="74690"/>
                  <a:pt x="467006" y="75575"/>
                  <a:pt x="460832" y="76500"/>
                </a:cubicBezTo>
                <a:cubicBezTo>
                  <a:pt x="454659" y="77425"/>
                  <a:pt x="449270" y="77644"/>
                  <a:pt x="444667" y="77156"/>
                </a:cubicBezTo>
                <a:cubicBezTo>
                  <a:pt x="440064" y="76669"/>
                  <a:pt x="433955" y="72822"/>
                  <a:pt x="426340" y="65616"/>
                </a:cubicBezTo>
                <a:cubicBezTo>
                  <a:pt x="418726" y="58410"/>
                  <a:pt x="423494" y="54807"/>
                  <a:pt x="440645" y="54807"/>
                </a:cubicBezTo>
                <a:cubicBezTo>
                  <a:pt x="454741" y="54807"/>
                  <a:pt x="473323" y="52810"/>
                  <a:pt x="496389" y="48816"/>
                </a:cubicBezTo>
                <a:cubicBezTo>
                  <a:pt x="519455" y="44822"/>
                  <a:pt x="535294" y="41470"/>
                  <a:pt x="543905" y="38760"/>
                </a:cubicBezTo>
                <a:cubicBezTo>
                  <a:pt x="552516" y="36050"/>
                  <a:pt x="560400" y="33992"/>
                  <a:pt x="567556" y="32587"/>
                </a:cubicBezTo>
                <a:close/>
                <a:moveTo>
                  <a:pt x="2243147" y="21528"/>
                </a:moveTo>
                <a:cubicBezTo>
                  <a:pt x="2245607" y="21318"/>
                  <a:pt x="2248994" y="22169"/>
                  <a:pt x="2253311" y="24079"/>
                </a:cubicBezTo>
                <a:cubicBezTo>
                  <a:pt x="2261944" y="27901"/>
                  <a:pt x="2268992" y="32666"/>
                  <a:pt x="2274456" y="38373"/>
                </a:cubicBezTo>
                <a:cubicBezTo>
                  <a:pt x="2279919" y="44080"/>
                  <a:pt x="2277901" y="47802"/>
                  <a:pt x="2268400" y="49537"/>
                </a:cubicBezTo>
                <a:cubicBezTo>
                  <a:pt x="2258900" y="51272"/>
                  <a:pt x="2245653" y="56585"/>
                  <a:pt x="2228660" y="65476"/>
                </a:cubicBezTo>
                <a:cubicBezTo>
                  <a:pt x="2238555" y="73377"/>
                  <a:pt x="2242810" y="79583"/>
                  <a:pt x="2241426" y="84093"/>
                </a:cubicBezTo>
                <a:cubicBezTo>
                  <a:pt x="2240043" y="88603"/>
                  <a:pt x="2238935" y="94579"/>
                  <a:pt x="2238103" y="102022"/>
                </a:cubicBezTo>
                <a:cubicBezTo>
                  <a:pt x="2243108" y="100459"/>
                  <a:pt x="2248467" y="98268"/>
                  <a:pt x="2254182" y="95451"/>
                </a:cubicBezTo>
                <a:cubicBezTo>
                  <a:pt x="2259897" y="92633"/>
                  <a:pt x="2266070" y="93948"/>
                  <a:pt x="2272702" y="99398"/>
                </a:cubicBezTo>
                <a:cubicBezTo>
                  <a:pt x="2279335" y="104847"/>
                  <a:pt x="2278141" y="109561"/>
                  <a:pt x="2269121" y="113541"/>
                </a:cubicBezTo>
                <a:cubicBezTo>
                  <a:pt x="2260101" y="117520"/>
                  <a:pt x="2249704" y="121073"/>
                  <a:pt x="2237931" y="124199"/>
                </a:cubicBezTo>
                <a:lnTo>
                  <a:pt x="2236748" y="160444"/>
                </a:lnTo>
                <a:cubicBezTo>
                  <a:pt x="2246600" y="161190"/>
                  <a:pt x="2255361" y="163380"/>
                  <a:pt x="2263034" y="167015"/>
                </a:cubicBezTo>
                <a:cubicBezTo>
                  <a:pt x="2270706" y="170651"/>
                  <a:pt x="2273667" y="176501"/>
                  <a:pt x="2271917" y="184568"/>
                </a:cubicBezTo>
                <a:cubicBezTo>
                  <a:pt x="2270168" y="192634"/>
                  <a:pt x="2265045" y="194990"/>
                  <a:pt x="2256548" y="191634"/>
                </a:cubicBezTo>
                <a:cubicBezTo>
                  <a:pt x="2248052" y="188278"/>
                  <a:pt x="2241452" y="182757"/>
                  <a:pt x="2236748" y="175071"/>
                </a:cubicBezTo>
                <a:cubicBezTo>
                  <a:pt x="2236748" y="194760"/>
                  <a:pt x="2236515" y="216016"/>
                  <a:pt x="2236049" y="238838"/>
                </a:cubicBezTo>
                <a:cubicBezTo>
                  <a:pt x="2235583" y="261661"/>
                  <a:pt x="2232915" y="278787"/>
                  <a:pt x="2228047" y="290216"/>
                </a:cubicBezTo>
                <a:cubicBezTo>
                  <a:pt x="2223179" y="301645"/>
                  <a:pt x="2217761" y="301114"/>
                  <a:pt x="2211796" y="288624"/>
                </a:cubicBezTo>
                <a:cubicBezTo>
                  <a:pt x="2205831" y="276134"/>
                  <a:pt x="2203973" y="265716"/>
                  <a:pt x="2206225" y="257370"/>
                </a:cubicBezTo>
                <a:cubicBezTo>
                  <a:pt x="2208476" y="249024"/>
                  <a:pt x="2210276" y="236791"/>
                  <a:pt x="2211624" y="220673"/>
                </a:cubicBezTo>
                <a:cubicBezTo>
                  <a:pt x="2212972" y="204555"/>
                  <a:pt x="2214098" y="185755"/>
                  <a:pt x="2215001" y="164273"/>
                </a:cubicBezTo>
                <a:cubicBezTo>
                  <a:pt x="2212879" y="176519"/>
                  <a:pt x="2204941" y="191121"/>
                  <a:pt x="2191189" y="208079"/>
                </a:cubicBezTo>
                <a:cubicBezTo>
                  <a:pt x="2177437" y="225036"/>
                  <a:pt x="2161996" y="238172"/>
                  <a:pt x="2144867" y="247486"/>
                </a:cubicBezTo>
                <a:cubicBezTo>
                  <a:pt x="2127737" y="256799"/>
                  <a:pt x="2125127" y="254458"/>
                  <a:pt x="2137037" y="240462"/>
                </a:cubicBezTo>
                <a:cubicBezTo>
                  <a:pt x="2148946" y="226466"/>
                  <a:pt x="2162017" y="209685"/>
                  <a:pt x="2176250" y="190118"/>
                </a:cubicBezTo>
                <a:cubicBezTo>
                  <a:pt x="2190483" y="170550"/>
                  <a:pt x="2202052" y="151137"/>
                  <a:pt x="2210957" y="131878"/>
                </a:cubicBezTo>
                <a:cubicBezTo>
                  <a:pt x="2194968" y="137959"/>
                  <a:pt x="2183298" y="142630"/>
                  <a:pt x="2175949" y="145892"/>
                </a:cubicBezTo>
                <a:cubicBezTo>
                  <a:pt x="2168600" y="149155"/>
                  <a:pt x="2159322" y="147144"/>
                  <a:pt x="2148115" y="139859"/>
                </a:cubicBezTo>
                <a:cubicBezTo>
                  <a:pt x="2136908" y="132574"/>
                  <a:pt x="2138109" y="128067"/>
                  <a:pt x="2151718" y="126339"/>
                </a:cubicBezTo>
                <a:cubicBezTo>
                  <a:pt x="2165327" y="124611"/>
                  <a:pt x="2186421" y="119130"/>
                  <a:pt x="2215001" y="109895"/>
                </a:cubicBezTo>
                <a:cubicBezTo>
                  <a:pt x="2215001" y="98838"/>
                  <a:pt x="2214556" y="90202"/>
                  <a:pt x="2213667" y="83986"/>
                </a:cubicBezTo>
                <a:cubicBezTo>
                  <a:pt x="2212778" y="77769"/>
                  <a:pt x="2212370" y="74388"/>
                  <a:pt x="2212441" y="73844"/>
                </a:cubicBezTo>
                <a:cubicBezTo>
                  <a:pt x="2203981" y="77414"/>
                  <a:pt x="2195319" y="79655"/>
                  <a:pt x="2186457" y="80565"/>
                </a:cubicBezTo>
                <a:cubicBezTo>
                  <a:pt x="2177595" y="81476"/>
                  <a:pt x="2179885" y="77106"/>
                  <a:pt x="2193329" y="67455"/>
                </a:cubicBezTo>
                <a:cubicBezTo>
                  <a:pt x="2206773" y="57804"/>
                  <a:pt x="2217371" y="49537"/>
                  <a:pt x="2225122" y="42654"/>
                </a:cubicBezTo>
                <a:cubicBezTo>
                  <a:pt x="2232872" y="35770"/>
                  <a:pt x="2237350" y="29998"/>
                  <a:pt x="2238555" y="25338"/>
                </a:cubicBezTo>
                <a:cubicBezTo>
                  <a:pt x="2239157" y="23007"/>
                  <a:pt x="2240688" y="21737"/>
                  <a:pt x="2243147" y="21528"/>
                </a:cubicBezTo>
                <a:close/>
                <a:moveTo>
                  <a:pt x="932978" y="17449"/>
                </a:moveTo>
                <a:cubicBezTo>
                  <a:pt x="937388" y="17725"/>
                  <a:pt x="942079" y="19057"/>
                  <a:pt x="947051" y="21444"/>
                </a:cubicBezTo>
                <a:cubicBezTo>
                  <a:pt x="956996" y="26220"/>
                  <a:pt x="965102" y="32078"/>
                  <a:pt x="971369" y="39018"/>
                </a:cubicBezTo>
                <a:cubicBezTo>
                  <a:pt x="977636" y="45959"/>
                  <a:pt x="979188" y="52753"/>
                  <a:pt x="976026" y="59399"/>
                </a:cubicBezTo>
                <a:cubicBezTo>
                  <a:pt x="972864" y="66046"/>
                  <a:pt x="971953" y="91206"/>
                  <a:pt x="973294" y="134879"/>
                </a:cubicBezTo>
                <a:cubicBezTo>
                  <a:pt x="974635" y="178552"/>
                  <a:pt x="976442" y="211502"/>
                  <a:pt x="978715" y="233730"/>
                </a:cubicBezTo>
                <a:cubicBezTo>
                  <a:pt x="980988" y="255957"/>
                  <a:pt x="980948" y="274112"/>
                  <a:pt x="978596" y="288194"/>
                </a:cubicBezTo>
                <a:cubicBezTo>
                  <a:pt x="976245" y="302276"/>
                  <a:pt x="972028" y="311690"/>
                  <a:pt x="965948" y="316437"/>
                </a:cubicBezTo>
                <a:cubicBezTo>
                  <a:pt x="959868" y="321183"/>
                  <a:pt x="955648" y="319513"/>
                  <a:pt x="953289" y="311425"/>
                </a:cubicBezTo>
                <a:cubicBezTo>
                  <a:pt x="950930" y="303337"/>
                  <a:pt x="946610" y="293399"/>
                  <a:pt x="940329" y="281612"/>
                </a:cubicBezTo>
                <a:cubicBezTo>
                  <a:pt x="915005" y="280780"/>
                  <a:pt x="858210" y="282544"/>
                  <a:pt x="769946" y="286903"/>
                </a:cubicBezTo>
                <a:cubicBezTo>
                  <a:pt x="768713" y="304140"/>
                  <a:pt x="763249" y="306130"/>
                  <a:pt x="753555" y="292872"/>
                </a:cubicBezTo>
                <a:cubicBezTo>
                  <a:pt x="743861" y="279615"/>
                  <a:pt x="740814" y="266063"/>
                  <a:pt x="744413" y="252218"/>
                </a:cubicBezTo>
                <a:cubicBezTo>
                  <a:pt x="748013" y="238372"/>
                  <a:pt x="750487" y="218439"/>
                  <a:pt x="751835" y="192419"/>
                </a:cubicBezTo>
                <a:cubicBezTo>
                  <a:pt x="753183" y="166399"/>
                  <a:pt x="753857" y="138095"/>
                  <a:pt x="753857" y="107507"/>
                </a:cubicBezTo>
                <a:cubicBezTo>
                  <a:pt x="753857" y="77823"/>
                  <a:pt x="751157" y="58471"/>
                  <a:pt x="745758" y="49451"/>
                </a:cubicBezTo>
                <a:cubicBezTo>
                  <a:pt x="740359" y="40431"/>
                  <a:pt x="740836" y="35921"/>
                  <a:pt x="747188" y="35921"/>
                </a:cubicBezTo>
                <a:cubicBezTo>
                  <a:pt x="752193" y="35921"/>
                  <a:pt x="757607" y="36591"/>
                  <a:pt x="763429" y="37932"/>
                </a:cubicBezTo>
                <a:cubicBezTo>
                  <a:pt x="769251" y="39273"/>
                  <a:pt x="779547" y="39735"/>
                  <a:pt x="794317" y="39319"/>
                </a:cubicBezTo>
                <a:cubicBezTo>
                  <a:pt x="809088" y="38904"/>
                  <a:pt x="831903" y="36462"/>
                  <a:pt x="862763" y="31995"/>
                </a:cubicBezTo>
                <a:cubicBezTo>
                  <a:pt x="893623" y="27528"/>
                  <a:pt x="912900" y="23459"/>
                  <a:pt x="920594" y="19788"/>
                </a:cubicBezTo>
                <a:cubicBezTo>
                  <a:pt x="924440" y="17953"/>
                  <a:pt x="928569" y="17173"/>
                  <a:pt x="932978" y="17449"/>
                </a:cubicBezTo>
                <a:close/>
                <a:moveTo>
                  <a:pt x="3041017" y="17064"/>
                </a:moveTo>
                <a:cubicBezTo>
                  <a:pt x="3043672" y="16851"/>
                  <a:pt x="3046328" y="17114"/>
                  <a:pt x="3048984" y="17852"/>
                </a:cubicBezTo>
                <a:cubicBezTo>
                  <a:pt x="3054297" y="19329"/>
                  <a:pt x="3061363" y="22914"/>
                  <a:pt x="3070183" y="28607"/>
                </a:cubicBezTo>
                <a:cubicBezTo>
                  <a:pt x="3079002" y="34300"/>
                  <a:pt x="3081723" y="39377"/>
                  <a:pt x="3078346" y="43837"/>
                </a:cubicBezTo>
                <a:cubicBezTo>
                  <a:pt x="3074969" y="48296"/>
                  <a:pt x="3071993" y="53523"/>
                  <a:pt x="3069419" y="59518"/>
                </a:cubicBezTo>
                <a:cubicBezTo>
                  <a:pt x="3066845" y="65512"/>
                  <a:pt x="3063270" y="76973"/>
                  <a:pt x="3058696" y="93902"/>
                </a:cubicBezTo>
                <a:cubicBezTo>
                  <a:pt x="3054122" y="110830"/>
                  <a:pt x="3049389" y="120944"/>
                  <a:pt x="3044499" y="124242"/>
                </a:cubicBezTo>
                <a:cubicBezTo>
                  <a:pt x="3039609" y="127540"/>
                  <a:pt x="3035508" y="126035"/>
                  <a:pt x="3032195" y="119725"/>
                </a:cubicBezTo>
                <a:cubicBezTo>
                  <a:pt x="3022573" y="121532"/>
                  <a:pt x="3006347" y="124063"/>
                  <a:pt x="2983517" y="127318"/>
                </a:cubicBezTo>
                <a:cubicBezTo>
                  <a:pt x="2983517" y="131864"/>
                  <a:pt x="2981237" y="135112"/>
                  <a:pt x="2976677" y="137062"/>
                </a:cubicBezTo>
                <a:cubicBezTo>
                  <a:pt x="2972117" y="139013"/>
                  <a:pt x="2968267" y="133190"/>
                  <a:pt x="2965126" y="119596"/>
                </a:cubicBezTo>
                <a:cubicBezTo>
                  <a:pt x="2961986" y="106001"/>
                  <a:pt x="2958448" y="91679"/>
                  <a:pt x="2954511" y="76629"/>
                </a:cubicBezTo>
                <a:cubicBezTo>
                  <a:pt x="2950575" y="61579"/>
                  <a:pt x="2946301" y="50125"/>
                  <a:pt x="2941691" y="42266"/>
                </a:cubicBezTo>
                <a:cubicBezTo>
                  <a:pt x="2937080" y="34408"/>
                  <a:pt x="2938755" y="30948"/>
                  <a:pt x="2946713" y="31888"/>
                </a:cubicBezTo>
                <a:cubicBezTo>
                  <a:pt x="2954672" y="32827"/>
                  <a:pt x="2960265" y="33279"/>
                  <a:pt x="2963491" y="33243"/>
                </a:cubicBezTo>
                <a:cubicBezTo>
                  <a:pt x="2966718" y="33207"/>
                  <a:pt x="2977792" y="31429"/>
                  <a:pt x="2996714" y="27908"/>
                </a:cubicBezTo>
                <a:cubicBezTo>
                  <a:pt x="3015636" y="24388"/>
                  <a:pt x="3027750" y="21462"/>
                  <a:pt x="3033056" y="19132"/>
                </a:cubicBezTo>
                <a:cubicBezTo>
                  <a:pt x="3035708" y="17967"/>
                  <a:pt x="3038362" y="17278"/>
                  <a:pt x="3041017" y="17064"/>
                </a:cubicBezTo>
                <a:close/>
                <a:moveTo>
                  <a:pt x="1616931" y="16753"/>
                </a:moveTo>
                <a:cubicBezTo>
                  <a:pt x="1618819" y="16695"/>
                  <a:pt x="1621154" y="17080"/>
                  <a:pt x="1623934" y="17906"/>
                </a:cubicBezTo>
                <a:cubicBezTo>
                  <a:pt x="1635055" y="21211"/>
                  <a:pt x="1643404" y="25058"/>
                  <a:pt x="1648983" y="29446"/>
                </a:cubicBezTo>
                <a:cubicBezTo>
                  <a:pt x="1654561" y="33834"/>
                  <a:pt x="1655217" y="38653"/>
                  <a:pt x="1650951" y="43901"/>
                </a:cubicBezTo>
                <a:cubicBezTo>
                  <a:pt x="1646685" y="49150"/>
                  <a:pt x="1641644" y="57582"/>
                  <a:pt x="1635829" y="69197"/>
                </a:cubicBezTo>
                <a:cubicBezTo>
                  <a:pt x="1630014" y="80813"/>
                  <a:pt x="1621442" y="92658"/>
                  <a:pt x="1610114" y="104732"/>
                </a:cubicBezTo>
                <a:cubicBezTo>
                  <a:pt x="1638464" y="103944"/>
                  <a:pt x="1655991" y="101047"/>
                  <a:pt x="1662696" y="96042"/>
                </a:cubicBezTo>
                <a:cubicBezTo>
                  <a:pt x="1669400" y="91037"/>
                  <a:pt x="1677168" y="90464"/>
                  <a:pt x="1686002" y="94321"/>
                </a:cubicBezTo>
                <a:cubicBezTo>
                  <a:pt x="1694836" y="98179"/>
                  <a:pt x="1701945" y="103001"/>
                  <a:pt x="1707330" y="108787"/>
                </a:cubicBezTo>
                <a:cubicBezTo>
                  <a:pt x="1712714" y="114573"/>
                  <a:pt x="1713119" y="119958"/>
                  <a:pt x="1708545" y="124941"/>
                </a:cubicBezTo>
                <a:cubicBezTo>
                  <a:pt x="1703970" y="129924"/>
                  <a:pt x="1700797" y="141741"/>
                  <a:pt x="1699026" y="160390"/>
                </a:cubicBezTo>
                <a:cubicBezTo>
                  <a:pt x="1697256" y="179040"/>
                  <a:pt x="1695696" y="197797"/>
                  <a:pt x="1694348" y="216661"/>
                </a:cubicBezTo>
                <a:cubicBezTo>
                  <a:pt x="1693000" y="235526"/>
                  <a:pt x="1689021" y="251798"/>
                  <a:pt x="1682410" y="265479"/>
                </a:cubicBezTo>
                <a:cubicBezTo>
                  <a:pt x="1675799" y="279159"/>
                  <a:pt x="1665542" y="289560"/>
                  <a:pt x="1651639" y="296680"/>
                </a:cubicBezTo>
                <a:cubicBezTo>
                  <a:pt x="1637736" y="303800"/>
                  <a:pt x="1630258" y="302011"/>
                  <a:pt x="1629204" y="291313"/>
                </a:cubicBezTo>
                <a:cubicBezTo>
                  <a:pt x="1628150" y="280615"/>
                  <a:pt x="1622428" y="268440"/>
                  <a:pt x="1612039" y="254788"/>
                </a:cubicBezTo>
                <a:cubicBezTo>
                  <a:pt x="1601649" y="241136"/>
                  <a:pt x="1603055" y="237508"/>
                  <a:pt x="1616255" y="243904"/>
                </a:cubicBezTo>
                <a:cubicBezTo>
                  <a:pt x="1629455" y="250300"/>
                  <a:pt x="1638672" y="253899"/>
                  <a:pt x="1643906" y="254702"/>
                </a:cubicBezTo>
                <a:cubicBezTo>
                  <a:pt x="1649141" y="255505"/>
                  <a:pt x="1654013" y="250698"/>
                  <a:pt x="1658523" y="240280"/>
                </a:cubicBezTo>
                <a:cubicBezTo>
                  <a:pt x="1663033" y="229861"/>
                  <a:pt x="1666187" y="214084"/>
                  <a:pt x="1667987" y="192946"/>
                </a:cubicBezTo>
                <a:cubicBezTo>
                  <a:pt x="1669787" y="171809"/>
                  <a:pt x="1670687" y="154127"/>
                  <a:pt x="1670687" y="139902"/>
                </a:cubicBezTo>
                <a:cubicBezTo>
                  <a:pt x="1670687" y="127067"/>
                  <a:pt x="1669450" y="119822"/>
                  <a:pt x="1666976" y="118166"/>
                </a:cubicBezTo>
                <a:cubicBezTo>
                  <a:pt x="1664503" y="116509"/>
                  <a:pt x="1658354" y="116914"/>
                  <a:pt x="1648531" y="119381"/>
                </a:cubicBezTo>
                <a:lnTo>
                  <a:pt x="1620396" y="126436"/>
                </a:lnTo>
                <a:cubicBezTo>
                  <a:pt x="1613570" y="127368"/>
                  <a:pt x="1607504" y="125131"/>
                  <a:pt x="1602198" y="119725"/>
                </a:cubicBezTo>
                <a:cubicBezTo>
                  <a:pt x="1588474" y="135313"/>
                  <a:pt x="1574188" y="147308"/>
                  <a:pt x="1559338" y="155712"/>
                </a:cubicBezTo>
                <a:cubicBezTo>
                  <a:pt x="1555626" y="157813"/>
                  <a:pt x="1552831" y="159091"/>
                  <a:pt x="1550954" y="159547"/>
                </a:cubicBezTo>
                <a:lnTo>
                  <a:pt x="1549291" y="158914"/>
                </a:lnTo>
                <a:lnTo>
                  <a:pt x="1548973" y="164477"/>
                </a:lnTo>
                <a:cubicBezTo>
                  <a:pt x="1548767" y="171809"/>
                  <a:pt x="1548888" y="180872"/>
                  <a:pt x="1549336" y="191666"/>
                </a:cubicBezTo>
                <a:cubicBezTo>
                  <a:pt x="1550233" y="213255"/>
                  <a:pt x="1549523" y="229603"/>
                  <a:pt x="1547207" y="240710"/>
                </a:cubicBezTo>
                <a:cubicBezTo>
                  <a:pt x="1544891" y="251816"/>
                  <a:pt x="1541779" y="260750"/>
                  <a:pt x="1537871" y="267512"/>
                </a:cubicBezTo>
                <a:cubicBezTo>
                  <a:pt x="1533964" y="274273"/>
                  <a:pt x="1529780" y="274373"/>
                  <a:pt x="1525320" y="267813"/>
                </a:cubicBezTo>
                <a:cubicBezTo>
                  <a:pt x="1520860" y="261252"/>
                  <a:pt x="1517447" y="255803"/>
                  <a:pt x="1515081" y="251465"/>
                </a:cubicBezTo>
                <a:cubicBezTo>
                  <a:pt x="1512715" y="247127"/>
                  <a:pt x="1510403" y="244782"/>
                  <a:pt x="1508144" y="244431"/>
                </a:cubicBezTo>
                <a:cubicBezTo>
                  <a:pt x="1505886" y="244080"/>
                  <a:pt x="1494661" y="245553"/>
                  <a:pt x="1474470" y="248851"/>
                </a:cubicBezTo>
                <a:cubicBezTo>
                  <a:pt x="1469766" y="268956"/>
                  <a:pt x="1464399" y="274456"/>
                  <a:pt x="1458369" y="265350"/>
                </a:cubicBezTo>
                <a:cubicBezTo>
                  <a:pt x="1452339" y="256244"/>
                  <a:pt x="1449324" y="244119"/>
                  <a:pt x="1449324" y="228976"/>
                </a:cubicBezTo>
                <a:cubicBezTo>
                  <a:pt x="1449324" y="214707"/>
                  <a:pt x="1448883" y="196979"/>
                  <a:pt x="1448001" y="175792"/>
                </a:cubicBezTo>
                <a:cubicBezTo>
                  <a:pt x="1447119" y="154604"/>
                  <a:pt x="1443972" y="139267"/>
                  <a:pt x="1438558" y="129781"/>
                </a:cubicBezTo>
                <a:cubicBezTo>
                  <a:pt x="1433145" y="120295"/>
                  <a:pt x="1434066" y="115552"/>
                  <a:pt x="1441322" y="115552"/>
                </a:cubicBezTo>
                <a:cubicBezTo>
                  <a:pt x="1446112" y="115552"/>
                  <a:pt x="1451712" y="115989"/>
                  <a:pt x="1458122" y="116864"/>
                </a:cubicBezTo>
                <a:cubicBezTo>
                  <a:pt x="1465005" y="108217"/>
                  <a:pt x="1472684" y="94845"/>
                  <a:pt x="1481159" y="76747"/>
                </a:cubicBezTo>
                <a:cubicBezTo>
                  <a:pt x="1489634" y="58650"/>
                  <a:pt x="1492298" y="44392"/>
                  <a:pt x="1489150" y="33974"/>
                </a:cubicBezTo>
                <a:cubicBezTo>
                  <a:pt x="1486003" y="23556"/>
                  <a:pt x="1493929" y="22470"/>
                  <a:pt x="1512930" y="30715"/>
                </a:cubicBezTo>
                <a:cubicBezTo>
                  <a:pt x="1529134" y="38545"/>
                  <a:pt x="1534143" y="45439"/>
                  <a:pt x="1527955" y="51397"/>
                </a:cubicBezTo>
                <a:cubicBezTo>
                  <a:pt x="1521767" y="57356"/>
                  <a:pt x="1515103" y="65691"/>
                  <a:pt x="1507961" y="76403"/>
                </a:cubicBezTo>
                <a:cubicBezTo>
                  <a:pt x="1500820" y="87115"/>
                  <a:pt x="1489878" y="100602"/>
                  <a:pt x="1475136" y="116864"/>
                </a:cubicBezTo>
                <a:cubicBezTo>
                  <a:pt x="1492488" y="114369"/>
                  <a:pt x="1504548" y="110146"/>
                  <a:pt x="1511317" y="104195"/>
                </a:cubicBezTo>
                <a:cubicBezTo>
                  <a:pt x="1518085" y="98243"/>
                  <a:pt x="1525413" y="97189"/>
                  <a:pt x="1533300" y="101033"/>
                </a:cubicBezTo>
                <a:cubicBezTo>
                  <a:pt x="1541187" y="104876"/>
                  <a:pt x="1548089" y="108877"/>
                  <a:pt x="1554004" y="113035"/>
                </a:cubicBezTo>
                <a:cubicBezTo>
                  <a:pt x="1559919" y="117194"/>
                  <a:pt x="1561257" y="122073"/>
                  <a:pt x="1558016" y="127673"/>
                </a:cubicBezTo>
                <a:cubicBezTo>
                  <a:pt x="1554775" y="133273"/>
                  <a:pt x="1552294" y="139941"/>
                  <a:pt x="1550573" y="147678"/>
                </a:cubicBezTo>
                <a:cubicBezTo>
                  <a:pt x="1550143" y="149612"/>
                  <a:pt x="1549794" y="151979"/>
                  <a:pt x="1549528" y="154779"/>
                </a:cubicBezTo>
                <a:lnTo>
                  <a:pt x="1549507" y="155151"/>
                </a:lnTo>
                <a:lnTo>
                  <a:pt x="1550695" y="152417"/>
                </a:lnTo>
                <a:cubicBezTo>
                  <a:pt x="1552487" y="149584"/>
                  <a:pt x="1555196" y="145928"/>
                  <a:pt x="1558822" y="141450"/>
                </a:cubicBezTo>
                <a:cubicBezTo>
                  <a:pt x="1573327" y="123540"/>
                  <a:pt x="1586599" y="103065"/>
                  <a:pt x="1598638" y="80028"/>
                </a:cubicBezTo>
                <a:cubicBezTo>
                  <a:pt x="1610676" y="56990"/>
                  <a:pt x="1615122" y="40051"/>
                  <a:pt x="1611974" y="29210"/>
                </a:cubicBezTo>
                <a:cubicBezTo>
                  <a:pt x="1609614" y="21079"/>
                  <a:pt x="1611266" y="16927"/>
                  <a:pt x="1616931" y="16753"/>
                </a:cubicBezTo>
                <a:close/>
                <a:moveTo>
                  <a:pt x="1320649" y="16411"/>
                </a:moveTo>
                <a:cubicBezTo>
                  <a:pt x="1324880" y="17659"/>
                  <a:pt x="1331068" y="21416"/>
                  <a:pt x="1339213" y="27682"/>
                </a:cubicBezTo>
                <a:cubicBezTo>
                  <a:pt x="1352349" y="39499"/>
                  <a:pt x="1355260" y="47328"/>
                  <a:pt x="1347946" y="51172"/>
                </a:cubicBezTo>
                <a:cubicBezTo>
                  <a:pt x="1340633" y="55015"/>
                  <a:pt x="1329569" y="64791"/>
                  <a:pt x="1314755" y="80501"/>
                </a:cubicBezTo>
                <a:cubicBezTo>
                  <a:pt x="1299942" y="96211"/>
                  <a:pt x="1286251" y="107353"/>
                  <a:pt x="1273682" y="113928"/>
                </a:cubicBezTo>
                <a:cubicBezTo>
                  <a:pt x="1261113" y="120503"/>
                  <a:pt x="1255322" y="121578"/>
                  <a:pt x="1256312" y="117155"/>
                </a:cubicBezTo>
                <a:cubicBezTo>
                  <a:pt x="1257302" y="112731"/>
                  <a:pt x="1261668" y="106643"/>
                  <a:pt x="1269412" y="98892"/>
                </a:cubicBezTo>
                <a:cubicBezTo>
                  <a:pt x="1277155" y="91141"/>
                  <a:pt x="1285667" y="80641"/>
                  <a:pt x="1294945" y="67390"/>
                </a:cubicBezTo>
                <a:cubicBezTo>
                  <a:pt x="1304223" y="54140"/>
                  <a:pt x="1309532" y="44848"/>
                  <a:pt x="1310873" y="39513"/>
                </a:cubicBezTo>
                <a:cubicBezTo>
                  <a:pt x="1312214" y="34178"/>
                  <a:pt x="1313200" y="27740"/>
                  <a:pt x="1313831" y="20197"/>
                </a:cubicBezTo>
                <a:cubicBezTo>
                  <a:pt x="1314146" y="16425"/>
                  <a:pt x="1316419" y="15163"/>
                  <a:pt x="1320649" y="16411"/>
                </a:cubicBezTo>
                <a:close/>
                <a:moveTo>
                  <a:pt x="3693824" y="7796"/>
                </a:moveTo>
                <a:cubicBezTo>
                  <a:pt x="3697999" y="8126"/>
                  <a:pt x="3703743" y="9442"/>
                  <a:pt x="3711057" y="11743"/>
                </a:cubicBezTo>
                <a:cubicBezTo>
                  <a:pt x="3725684" y="16117"/>
                  <a:pt x="3731198" y="22516"/>
                  <a:pt x="3727598" y="30941"/>
                </a:cubicBezTo>
                <a:cubicBezTo>
                  <a:pt x="3723999" y="39366"/>
                  <a:pt x="3722199" y="56786"/>
                  <a:pt x="3722199" y="83200"/>
                </a:cubicBezTo>
                <a:cubicBezTo>
                  <a:pt x="3722199" y="110060"/>
                  <a:pt x="3721482" y="130925"/>
                  <a:pt x="3720048" y="145796"/>
                </a:cubicBezTo>
                <a:cubicBezTo>
                  <a:pt x="3718614" y="160666"/>
                  <a:pt x="3715395" y="169263"/>
                  <a:pt x="3710390" y="171586"/>
                </a:cubicBezTo>
                <a:cubicBezTo>
                  <a:pt x="3705385" y="173909"/>
                  <a:pt x="3700226" y="170199"/>
                  <a:pt x="3694913" y="160455"/>
                </a:cubicBezTo>
                <a:cubicBezTo>
                  <a:pt x="3689600" y="150711"/>
                  <a:pt x="3688517" y="140981"/>
                  <a:pt x="3691665" y="131265"/>
                </a:cubicBezTo>
                <a:cubicBezTo>
                  <a:pt x="3694813" y="121550"/>
                  <a:pt x="3696386" y="103284"/>
                  <a:pt x="3696386" y="76468"/>
                </a:cubicBezTo>
                <a:cubicBezTo>
                  <a:pt x="3696386" y="49465"/>
                  <a:pt x="3694139" y="32418"/>
                  <a:pt x="3689643" y="25327"/>
                </a:cubicBezTo>
                <a:cubicBezTo>
                  <a:pt x="3685147" y="18236"/>
                  <a:pt x="3683936" y="13048"/>
                  <a:pt x="3686008" y="9764"/>
                </a:cubicBezTo>
                <a:cubicBezTo>
                  <a:pt x="3687044" y="8122"/>
                  <a:pt x="3689649" y="7466"/>
                  <a:pt x="3693824" y="7796"/>
                </a:cubicBezTo>
                <a:close/>
                <a:moveTo>
                  <a:pt x="2613837" y="7709"/>
                </a:moveTo>
                <a:cubicBezTo>
                  <a:pt x="2615622" y="7790"/>
                  <a:pt x="2617760" y="8314"/>
                  <a:pt x="2620251" y="9280"/>
                </a:cubicBezTo>
                <a:cubicBezTo>
                  <a:pt x="2630218" y="13145"/>
                  <a:pt x="2637667" y="17766"/>
                  <a:pt x="2642601" y="23144"/>
                </a:cubicBezTo>
                <a:cubicBezTo>
                  <a:pt x="2647534" y="28521"/>
                  <a:pt x="2647806" y="33357"/>
                  <a:pt x="2643418" y="37652"/>
                </a:cubicBezTo>
                <a:cubicBezTo>
                  <a:pt x="2639030" y="41947"/>
                  <a:pt x="2633122" y="49236"/>
                  <a:pt x="2625693" y="59518"/>
                </a:cubicBezTo>
                <a:cubicBezTo>
                  <a:pt x="2630928" y="59059"/>
                  <a:pt x="2637556" y="58421"/>
                  <a:pt x="2645580" y="57603"/>
                </a:cubicBezTo>
                <a:cubicBezTo>
                  <a:pt x="2653603" y="56786"/>
                  <a:pt x="2661286" y="54538"/>
                  <a:pt x="2668628" y="50860"/>
                </a:cubicBezTo>
                <a:cubicBezTo>
                  <a:pt x="2675970" y="47181"/>
                  <a:pt x="2682298" y="46798"/>
                  <a:pt x="2687611" y="49709"/>
                </a:cubicBezTo>
                <a:cubicBezTo>
                  <a:pt x="2692924" y="52620"/>
                  <a:pt x="2699230" y="57005"/>
                  <a:pt x="2706529" y="62862"/>
                </a:cubicBezTo>
                <a:cubicBezTo>
                  <a:pt x="2713828" y="68720"/>
                  <a:pt x="2713696" y="74740"/>
                  <a:pt x="2706131" y="80920"/>
                </a:cubicBezTo>
                <a:cubicBezTo>
                  <a:pt x="2698567" y="87101"/>
                  <a:pt x="2690554" y="96644"/>
                  <a:pt x="2682093" y="109551"/>
                </a:cubicBezTo>
                <a:cubicBezTo>
                  <a:pt x="2673633" y="122457"/>
                  <a:pt x="2666986" y="131613"/>
                  <a:pt x="2662153" y="137019"/>
                </a:cubicBezTo>
                <a:cubicBezTo>
                  <a:pt x="2691594" y="156422"/>
                  <a:pt x="2712326" y="169012"/>
                  <a:pt x="2724350" y="174791"/>
                </a:cubicBezTo>
                <a:cubicBezTo>
                  <a:pt x="2736375" y="180571"/>
                  <a:pt x="2748557" y="185443"/>
                  <a:pt x="2760896" y="189408"/>
                </a:cubicBezTo>
                <a:cubicBezTo>
                  <a:pt x="2773236" y="193373"/>
                  <a:pt x="2785734" y="196786"/>
                  <a:pt x="2798389" y="199647"/>
                </a:cubicBezTo>
                <a:cubicBezTo>
                  <a:pt x="2811044" y="202507"/>
                  <a:pt x="2814170" y="206089"/>
                  <a:pt x="2807768" y="210391"/>
                </a:cubicBezTo>
                <a:cubicBezTo>
                  <a:pt x="2801365" y="214693"/>
                  <a:pt x="2786483" y="217532"/>
                  <a:pt x="2763123" y="218909"/>
                </a:cubicBezTo>
                <a:cubicBezTo>
                  <a:pt x="2739763" y="220286"/>
                  <a:pt x="2722117" y="215937"/>
                  <a:pt x="2710186" y="205863"/>
                </a:cubicBezTo>
                <a:cubicBezTo>
                  <a:pt x="2698255" y="195789"/>
                  <a:pt x="2677763" y="178778"/>
                  <a:pt x="2648709" y="154830"/>
                </a:cubicBezTo>
                <a:cubicBezTo>
                  <a:pt x="2623184" y="179552"/>
                  <a:pt x="2598777" y="198076"/>
                  <a:pt x="2575488" y="210402"/>
                </a:cubicBezTo>
                <a:cubicBezTo>
                  <a:pt x="2552200" y="222727"/>
                  <a:pt x="2529972" y="230944"/>
                  <a:pt x="2508806" y="235053"/>
                </a:cubicBezTo>
                <a:cubicBezTo>
                  <a:pt x="2487640" y="239161"/>
                  <a:pt x="2488092" y="235017"/>
                  <a:pt x="2510161" y="222620"/>
                </a:cubicBezTo>
                <a:cubicBezTo>
                  <a:pt x="2532231" y="210223"/>
                  <a:pt x="2553071" y="197334"/>
                  <a:pt x="2572681" y="183955"/>
                </a:cubicBezTo>
                <a:cubicBezTo>
                  <a:pt x="2592291" y="170575"/>
                  <a:pt x="2610808" y="155152"/>
                  <a:pt x="2628232" y="137686"/>
                </a:cubicBezTo>
                <a:cubicBezTo>
                  <a:pt x="2613074" y="122514"/>
                  <a:pt x="2599917" y="112031"/>
                  <a:pt x="2588760" y="106238"/>
                </a:cubicBezTo>
                <a:cubicBezTo>
                  <a:pt x="2576198" y="120220"/>
                  <a:pt x="2562317" y="130240"/>
                  <a:pt x="2547116" y="136299"/>
                </a:cubicBezTo>
                <a:cubicBezTo>
                  <a:pt x="2531916" y="142357"/>
                  <a:pt x="2532253" y="137528"/>
                  <a:pt x="2548127" y="121812"/>
                </a:cubicBezTo>
                <a:cubicBezTo>
                  <a:pt x="2564002" y="106095"/>
                  <a:pt x="2578174" y="87589"/>
                  <a:pt x="2590642" y="66293"/>
                </a:cubicBezTo>
                <a:cubicBezTo>
                  <a:pt x="2603111" y="44998"/>
                  <a:pt x="2608671" y="29206"/>
                  <a:pt x="2607324" y="18917"/>
                </a:cubicBezTo>
                <a:cubicBezTo>
                  <a:pt x="2606313" y="11200"/>
                  <a:pt x="2608484" y="7464"/>
                  <a:pt x="2613837" y="7709"/>
                </a:cubicBezTo>
                <a:close/>
                <a:moveTo>
                  <a:pt x="3359658" y="3"/>
                </a:moveTo>
                <a:cubicBezTo>
                  <a:pt x="3361024" y="34"/>
                  <a:pt x="3362597" y="416"/>
                  <a:pt x="3364375" y="1149"/>
                </a:cubicBezTo>
                <a:cubicBezTo>
                  <a:pt x="3371488" y="4082"/>
                  <a:pt x="3377991" y="8291"/>
                  <a:pt x="3383885" y="13776"/>
                </a:cubicBezTo>
                <a:cubicBezTo>
                  <a:pt x="3389778" y="19261"/>
                  <a:pt x="3391073" y="23330"/>
                  <a:pt x="3387767" y="25983"/>
                </a:cubicBezTo>
                <a:cubicBezTo>
                  <a:pt x="3384462" y="28636"/>
                  <a:pt x="3379360" y="31045"/>
                  <a:pt x="3372463" y="33211"/>
                </a:cubicBezTo>
                <a:cubicBezTo>
                  <a:pt x="3392281" y="33211"/>
                  <a:pt x="3405757" y="31407"/>
                  <a:pt x="3412891" y="27801"/>
                </a:cubicBezTo>
                <a:cubicBezTo>
                  <a:pt x="3420026" y="24194"/>
                  <a:pt x="3426974" y="24083"/>
                  <a:pt x="3433735" y="27467"/>
                </a:cubicBezTo>
                <a:cubicBezTo>
                  <a:pt x="3440497" y="30852"/>
                  <a:pt x="3446598" y="35189"/>
                  <a:pt x="3452040" y="40481"/>
                </a:cubicBezTo>
                <a:cubicBezTo>
                  <a:pt x="3457482" y="45773"/>
                  <a:pt x="3457006" y="49845"/>
                  <a:pt x="3450610" y="52699"/>
                </a:cubicBezTo>
                <a:cubicBezTo>
                  <a:pt x="3444214" y="55553"/>
                  <a:pt x="3438152" y="60507"/>
                  <a:pt x="3432423" y="67562"/>
                </a:cubicBezTo>
                <a:cubicBezTo>
                  <a:pt x="3426694" y="74618"/>
                  <a:pt x="3418606" y="83136"/>
                  <a:pt x="3408159" y="93117"/>
                </a:cubicBezTo>
                <a:cubicBezTo>
                  <a:pt x="3397713" y="103098"/>
                  <a:pt x="3387018" y="111963"/>
                  <a:pt x="3376076" y="119714"/>
                </a:cubicBezTo>
                <a:lnTo>
                  <a:pt x="3371527" y="122226"/>
                </a:lnTo>
                <a:lnTo>
                  <a:pt x="3375558" y="121797"/>
                </a:lnTo>
                <a:cubicBezTo>
                  <a:pt x="3377178" y="121988"/>
                  <a:pt x="3379068" y="122512"/>
                  <a:pt x="3381228" y="123371"/>
                </a:cubicBezTo>
                <a:cubicBezTo>
                  <a:pt x="3389868" y="126805"/>
                  <a:pt x="3396192" y="131079"/>
                  <a:pt x="3400200" y="136191"/>
                </a:cubicBezTo>
                <a:cubicBezTo>
                  <a:pt x="3404209" y="141303"/>
                  <a:pt x="3404169" y="145308"/>
                  <a:pt x="3400082" y="148205"/>
                </a:cubicBezTo>
                <a:cubicBezTo>
                  <a:pt x="3395995" y="151101"/>
                  <a:pt x="3391743" y="153267"/>
                  <a:pt x="3387326" y="154701"/>
                </a:cubicBezTo>
                <a:cubicBezTo>
                  <a:pt x="3395916" y="154701"/>
                  <a:pt x="3405151" y="153625"/>
                  <a:pt x="3415032" y="151474"/>
                </a:cubicBezTo>
                <a:cubicBezTo>
                  <a:pt x="3424912" y="149323"/>
                  <a:pt x="3432599" y="146617"/>
                  <a:pt x="3438091" y="143354"/>
                </a:cubicBezTo>
                <a:cubicBezTo>
                  <a:pt x="3443583" y="140092"/>
                  <a:pt x="3450427" y="140389"/>
                  <a:pt x="3458622" y="144247"/>
                </a:cubicBezTo>
                <a:cubicBezTo>
                  <a:pt x="3466818" y="148104"/>
                  <a:pt x="3474303" y="153292"/>
                  <a:pt x="3481079" y="159810"/>
                </a:cubicBezTo>
                <a:cubicBezTo>
                  <a:pt x="3487855" y="166327"/>
                  <a:pt x="3487830" y="171500"/>
                  <a:pt x="3481004" y="175329"/>
                </a:cubicBezTo>
                <a:cubicBezTo>
                  <a:pt x="3474178" y="179158"/>
                  <a:pt x="3465853" y="186873"/>
                  <a:pt x="3456030" y="198474"/>
                </a:cubicBezTo>
                <a:cubicBezTo>
                  <a:pt x="3446208" y="210075"/>
                  <a:pt x="3430666" y="225602"/>
                  <a:pt x="3409407" y="245055"/>
                </a:cubicBezTo>
                <a:cubicBezTo>
                  <a:pt x="3388147" y="264507"/>
                  <a:pt x="3363794" y="280862"/>
                  <a:pt x="3336347" y="294120"/>
                </a:cubicBezTo>
                <a:cubicBezTo>
                  <a:pt x="3308900" y="307377"/>
                  <a:pt x="3281936" y="315372"/>
                  <a:pt x="3255457" y="318104"/>
                </a:cubicBezTo>
                <a:cubicBezTo>
                  <a:pt x="3228978" y="320836"/>
                  <a:pt x="3227781" y="317520"/>
                  <a:pt x="3251865" y="308155"/>
                </a:cubicBezTo>
                <a:cubicBezTo>
                  <a:pt x="3275950" y="298791"/>
                  <a:pt x="3299962" y="287455"/>
                  <a:pt x="3323903" y="274148"/>
                </a:cubicBezTo>
                <a:cubicBezTo>
                  <a:pt x="3347844" y="260840"/>
                  <a:pt x="3364877" y="249683"/>
                  <a:pt x="3375001" y="240678"/>
                </a:cubicBezTo>
                <a:cubicBezTo>
                  <a:pt x="3368677" y="236777"/>
                  <a:pt x="3360349" y="228897"/>
                  <a:pt x="3350017" y="217038"/>
                </a:cubicBezTo>
                <a:cubicBezTo>
                  <a:pt x="3339685" y="205178"/>
                  <a:pt x="3337527" y="198342"/>
                  <a:pt x="3343542" y="196528"/>
                </a:cubicBezTo>
                <a:cubicBezTo>
                  <a:pt x="3349558" y="194714"/>
                  <a:pt x="3358782" y="196248"/>
                  <a:pt x="3371215" y="201131"/>
                </a:cubicBezTo>
                <a:cubicBezTo>
                  <a:pt x="3383648" y="206014"/>
                  <a:pt x="3390216" y="215718"/>
                  <a:pt x="3390918" y="230245"/>
                </a:cubicBezTo>
                <a:cubicBezTo>
                  <a:pt x="3400555" y="220350"/>
                  <a:pt x="3410662" y="208570"/>
                  <a:pt x="3421237" y="194904"/>
                </a:cubicBezTo>
                <a:cubicBezTo>
                  <a:pt x="3431813" y="181237"/>
                  <a:pt x="3437101" y="172354"/>
                  <a:pt x="3437101" y="168252"/>
                </a:cubicBezTo>
                <a:cubicBezTo>
                  <a:pt x="3437101" y="166503"/>
                  <a:pt x="3432943" y="166528"/>
                  <a:pt x="3424625" y="168328"/>
                </a:cubicBezTo>
                <a:cubicBezTo>
                  <a:pt x="3416308" y="170127"/>
                  <a:pt x="3407812" y="171701"/>
                  <a:pt x="3399135" y="173049"/>
                </a:cubicBezTo>
                <a:cubicBezTo>
                  <a:pt x="3390460" y="174397"/>
                  <a:pt x="3383017" y="172375"/>
                  <a:pt x="3376808" y="166983"/>
                </a:cubicBezTo>
                <a:cubicBezTo>
                  <a:pt x="3363873" y="180836"/>
                  <a:pt x="3348235" y="192573"/>
                  <a:pt x="3329894" y="202196"/>
                </a:cubicBezTo>
                <a:cubicBezTo>
                  <a:pt x="3311553" y="211818"/>
                  <a:pt x="3294466" y="218475"/>
                  <a:pt x="3278635" y="222168"/>
                </a:cubicBezTo>
                <a:cubicBezTo>
                  <a:pt x="3262803" y="225861"/>
                  <a:pt x="3262760" y="222645"/>
                  <a:pt x="3278506" y="212521"/>
                </a:cubicBezTo>
                <a:cubicBezTo>
                  <a:pt x="3294251" y="202396"/>
                  <a:pt x="3310316" y="191358"/>
                  <a:pt x="3326699" y="179405"/>
                </a:cubicBezTo>
                <a:cubicBezTo>
                  <a:pt x="3343083" y="167453"/>
                  <a:pt x="3354107" y="156898"/>
                  <a:pt x="3359772" y="147742"/>
                </a:cubicBezTo>
                <a:cubicBezTo>
                  <a:pt x="3365436" y="138586"/>
                  <a:pt x="3368268" y="132373"/>
                  <a:pt x="3368268" y="129104"/>
                </a:cubicBezTo>
                <a:cubicBezTo>
                  <a:pt x="3368268" y="127289"/>
                  <a:pt x="3368538" y="125810"/>
                  <a:pt x="3369078" y="124664"/>
                </a:cubicBezTo>
                <a:lnTo>
                  <a:pt x="3371489" y="122247"/>
                </a:lnTo>
                <a:lnTo>
                  <a:pt x="3330130" y="145086"/>
                </a:lnTo>
                <a:cubicBezTo>
                  <a:pt x="3310441" y="154249"/>
                  <a:pt x="3291853" y="159290"/>
                  <a:pt x="3274365" y="160207"/>
                </a:cubicBezTo>
                <a:cubicBezTo>
                  <a:pt x="3256877" y="161125"/>
                  <a:pt x="3255267" y="158010"/>
                  <a:pt x="3269536" y="150861"/>
                </a:cubicBezTo>
                <a:cubicBezTo>
                  <a:pt x="3283805" y="143713"/>
                  <a:pt x="3297750" y="136847"/>
                  <a:pt x="3311373" y="130265"/>
                </a:cubicBezTo>
                <a:cubicBezTo>
                  <a:pt x="3324997" y="123683"/>
                  <a:pt x="3339459" y="115746"/>
                  <a:pt x="3354760" y="106453"/>
                </a:cubicBezTo>
                <a:cubicBezTo>
                  <a:pt x="3339889" y="95354"/>
                  <a:pt x="3331446" y="86441"/>
                  <a:pt x="3329431" y="79716"/>
                </a:cubicBezTo>
                <a:lnTo>
                  <a:pt x="3330879" y="74080"/>
                </a:lnTo>
                <a:lnTo>
                  <a:pt x="3329259" y="75360"/>
                </a:lnTo>
                <a:cubicBezTo>
                  <a:pt x="3314266" y="86710"/>
                  <a:pt x="3297445" y="94920"/>
                  <a:pt x="3278796" y="99989"/>
                </a:cubicBezTo>
                <a:cubicBezTo>
                  <a:pt x="3260147" y="105059"/>
                  <a:pt x="3259089" y="101882"/>
                  <a:pt x="3275623" y="90460"/>
                </a:cubicBezTo>
                <a:cubicBezTo>
                  <a:pt x="3292158" y="79038"/>
                  <a:pt x="3309039" y="64716"/>
                  <a:pt x="3326269" y="47493"/>
                </a:cubicBezTo>
                <a:cubicBezTo>
                  <a:pt x="3343499" y="30271"/>
                  <a:pt x="3352380" y="17508"/>
                  <a:pt x="3352910" y="9205"/>
                </a:cubicBezTo>
                <a:cubicBezTo>
                  <a:pt x="3353308" y="2978"/>
                  <a:pt x="3355557" y="-89"/>
                  <a:pt x="335965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4374865" y="4893770"/>
            <a:ext cx="75533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741828" y="4893770"/>
            <a:ext cx="75533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4417728" y="4852495"/>
            <a:ext cx="54373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6776753" y="4852495"/>
            <a:ext cx="504825" cy="94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Picture 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88" y="4998545"/>
            <a:ext cx="2936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15" y="4992195"/>
            <a:ext cx="288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矩形 78"/>
          <p:cNvSpPr/>
          <p:nvPr/>
        </p:nvSpPr>
        <p:spPr>
          <a:xfrm>
            <a:off x="4007323" y="3066052"/>
            <a:ext cx="947578" cy="1393028"/>
          </a:xfrm>
          <a:prstGeom prst="rect">
            <a:avLst/>
          </a:prstGeom>
          <a:solidFill>
            <a:srgbClr val="FADCE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849945" y="3347130"/>
            <a:ext cx="1276260" cy="569324"/>
          </a:xfrm>
          <a:prstGeom prst="rect">
            <a:avLst/>
          </a:prstGeom>
          <a:solidFill>
            <a:srgbClr val="FFF4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直角三角形 7"/>
          <p:cNvSpPr/>
          <p:nvPr/>
        </p:nvSpPr>
        <p:spPr>
          <a:xfrm rot="16200000">
            <a:off x="6263657" y="3855012"/>
            <a:ext cx="562535" cy="645605"/>
          </a:xfrm>
          <a:custGeom>
            <a:avLst/>
            <a:gdLst>
              <a:gd name="connsiteX0" fmla="*/ 0 w 585394"/>
              <a:gd name="connsiteY0" fmla="*/ 634177 h 634177"/>
              <a:gd name="connsiteX1" fmla="*/ 0 w 585394"/>
              <a:gd name="connsiteY1" fmla="*/ 0 h 634177"/>
              <a:gd name="connsiteX2" fmla="*/ 585394 w 585394"/>
              <a:gd name="connsiteY2" fmla="*/ 634177 h 634177"/>
              <a:gd name="connsiteX3" fmla="*/ 0 w 585394"/>
              <a:gd name="connsiteY3" fmla="*/ 634177 h 634177"/>
              <a:gd name="connsiteX0-1" fmla="*/ 1 w 585395"/>
              <a:gd name="connsiteY0-2" fmla="*/ 645605 h 645605"/>
              <a:gd name="connsiteX1-3" fmla="*/ 0 w 585395"/>
              <a:gd name="connsiteY1-4" fmla="*/ 0 h 645605"/>
              <a:gd name="connsiteX2-5" fmla="*/ 585395 w 585395"/>
              <a:gd name="connsiteY2-6" fmla="*/ 645605 h 645605"/>
              <a:gd name="connsiteX3-7" fmla="*/ 1 w 585395"/>
              <a:gd name="connsiteY3-8" fmla="*/ 645605 h 645605"/>
              <a:gd name="connsiteX0-9" fmla="*/ 1 w 562535"/>
              <a:gd name="connsiteY0-10" fmla="*/ 645605 h 645605"/>
              <a:gd name="connsiteX1-11" fmla="*/ 0 w 562535"/>
              <a:gd name="connsiteY1-12" fmla="*/ 0 h 645605"/>
              <a:gd name="connsiteX2-13" fmla="*/ 562535 w 562535"/>
              <a:gd name="connsiteY2-14" fmla="*/ 641795 h 645605"/>
              <a:gd name="connsiteX3-15" fmla="*/ 1 w 562535"/>
              <a:gd name="connsiteY3-16" fmla="*/ 645605 h 645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2535" h="645605">
                <a:moveTo>
                  <a:pt x="1" y="645605"/>
                </a:moveTo>
                <a:cubicBezTo>
                  <a:pt x="1" y="430403"/>
                  <a:pt x="0" y="215202"/>
                  <a:pt x="0" y="0"/>
                </a:cubicBezTo>
                <a:lnTo>
                  <a:pt x="562535" y="641795"/>
                </a:lnTo>
                <a:lnTo>
                  <a:pt x="1" y="645605"/>
                </a:lnTo>
                <a:close/>
              </a:path>
            </a:pathLst>
          </a:custGeom>
          <a:solidFill>
            <a:srgbClr val="FFF1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流程图: 手动操作 8"/>
          <p:cNvSpPr/>
          <p:nvPr/>
        </p:nvSpPr>
        <p:spPr>
          <a:xfrm rot="10800000">
            <a:off x="6853846" y="3896542"/>
            <a:ext cx="1278649" cy="5570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167"/>
              <a:gd name="connsiteX1-3" fmla="*/ 10000 w 10000"/>
              <a:gd name="connsiteY1-4" fmla="*/ 0 h 10167"/>
              <a:gd name="connsiteX2-5" fmla="*/ 8617 w 10000"/>
              <a:gd name="connsiteY2-6" fmla="*/ 10167 h 10167"/>
              <a:gd name="connsiteX3-7" fmla="*/ 2000 w 10000"/>
              <a:gd name="connsiteY3-8" fmla="*/ 10000 h 10167"/>
              <a:gd name="connsiteX4-9" fmla="*/ 0 w 10000"/>
              <a:gd name="connsiteY4-10" fmla="*/ 0 h 10167"/>
              <a:gd name="connsiteX0-11" fmla="*/ 0 w 8663"/>
              <a:gd name="connsiteY0-12" fmla="*/ 0 h 10167"/>
              <a:gd name="connsiteX1-13" fmla="*/ 8663 w 8663"/>
              <a:gd name="connsiteY1-14" fmla="*/ 167 h 10167"/>
              <a:gd name="connsiteX2-15" fmla="*/ 8617 w 8663"/>
              <a:gd name="connsiteY2-16" fmla="*/ 10167 h 10167"/>
              <a:gd name="connsiteX3-17" fmla="*/ 2000 w 8663"/>
              <a:gd name="connsiteY3-18" fmla="*/ 10000 h 10167"/>
              <a:gd name="connsiteX4-19" fmla="*/ 0 w 8663"/>
              <a:gd name="connsiteY4-20" fmla="*/ 0 h 10167"/>
              <a:gd name="connsiteX0-21" fmla="*/ 3509 w 7691"/>
              <a:gd name="connsiteY0-22" fmla="*/ 165 h 9836"/>
              <a:gd name="connsiteX1-23" fmla="*/ 7691 w 7691"/>
              <a:gd name="connsiteY1-24" fmla="*/ 0 h 9836"/>
              <a:gd name="connsiteX2-25" fmla="*/ 7638 w 7691"/>
              <a:gd name="connsiteY2-26" fmla="*/ 9836 h 9836"/>
              <a:gd name="connsiteX3-27" fmla="*/ 0 w 7691"/>
              <a:gd name="connsiteY3-28" fmla="*/ 9672 h 9836"/>
              <a:gd name="connsiteX4-29" fmla="*/ 3509 w 7691"/>
              <a:gd name="connsiteY4-30" fmla="*/ 165 h 9836"/>
              <a:gd name="connsiteX0-31" fmla="*/ 5411 w 10849"/>
              <a:gd name="connsiteY0-32" fmla="*/ 168 h 10334"/>
              <a:gd name="connsiteX1-33" fmla="*/ 10849 w 10849"/>
              <a:gd name="connsiteY1-34" fmla="*/ 0 h 10334"/>
              <a:gd name="connsiteX2-35" fmla="*/ 10780 w 10849"/>
              <a:gd name="connsiteY2-36" fmla="*/ 10000 h 10334"/>
              <a:gd name="connsiteX3-37" fmla="*/ 0 w 10849"/>
              <a:gd name="connsiteY3-38" fmla="*/ 10334 h 10334"/>
              <a:gd name="connsiteX4-39" fmla="*/ 5411 w 10849"/>
              <a:gd name="connsiteY4-40" fmla="*/ 168 h 10334"/>
              <a:gd name="connsiteX0-41" fmla="*/ 5565 w 11003"/>
              <a:gd name="connsiteY0-42" fmla="*/ 168 h 10334"/>
              <a:gd name="connsiteX1-43" fmla="*/ 11003 w 11003"/>
              <a:gd name="connsiteY1-44" fmla="*/ 0 h 10334"/>
              <a:gd name="connsiteX2-45" fmla="*/ 10934 w 11003"/>
              <a:gd name="connsiteY2-46" fmla="*/ 10000 h 10334"/>
              <a:gd name="connsiteX3-47" fmla="*/ 0 w 11003"/>
              <a:gd name="connsiteY3-48" fmla="*/ 10334 h 10334"/>
              <a:gd name="connsiteX4-49" fmla="*/ 5565 w 11003"/>
              <a:gd name="connsiteY4-50" fmla="*/ 168 h 10334"/>
              <a:gd name="connsiteX0-51" fmla="*/ 5565 w 11244"/>
              <a:gd name="connsiteY0-52" fmla="*/ 168 h 10334"/>
              <a:gd name="connsiteX1-53" fmla="*/ 11003 w 11244"/>
              <a:gd name="connsiteY1-54" fmla="*/ 0 h 10334"/>
              <a:gd name="connsiteX2-55" fmla="*/ 11243 w 11244"/>
              <a:gd name="connsiteY2-56" fmla="*/ 10000 h 10334"/>
              <a:gd name="connsiteX3-57" fmla="*/ 0 w 11244"/>
              <a:gd name="connsiteY3-58" fmla="*/ 10334 h 10334"/>
              <a:gd name="connsiteX4-59" fmla="*/ 5565 w 11244"/>
              <a:gd name="connsiteY4-60" fmla="*/ 168 h 10334"/>
              <a:gd name="connsiteX0-61" fmla="*/ 5565 w 11312"/>
              <a:gd name="connsiteY0-62" fmla="*/ 502 h 10668"/>
              <a:gd name="connsiteX1-63" fmla="*/ 11312 w 11312"/>
              <a:gd name="connsiteY1-64" fmla="*/ 0 h 10668"/>
              <a:gd name="connsiteX2-65" fmla="*/ 11243 w 11312"/>
              <a:gd name="connsiteY2-66" fmla="*/ 10334 h 10668"/>
              <a:gd name="connsiteX3-67" fmla="*/ 0 w 11312"/>
              <a:gd name="connsiteY3-68" fmla="*/ 10668 h 10668"/>
              <a:gd name="connsiteX4-69" fmla="*/ 5565 w 11312"/>
              <a:gd name="connsiteY4-70" fmla="*/ 502 h 10668"/>
              <a:gd name="connsiteX0-71" fmla="*/ 5565 w 11312"/>
              <a:gd name="connsiteY0-72" fmla="*/ 1 h 10668"/>
              <a:gd name="connsiteX1-73" fmla="*/ 11312 w 11312"/>
              <a:gd name="connsiteY1-74" fmla="*/ 0 h 10668"/>
              <a:gd name="connsiteX2-75" fmla="*/ 11243 w 11312"/>
              <a:gd name="connsiteY2-76" fmla="*/ 10334 h 10668"/>
              <a:gd name="connsiteX3-77" fmla="*/ 0 w 11312"/>
              <a:gd name="connsiteY3-78" fmla="*/ 10668 h 10668"/>
              <a:gd name="connsiteX4-79" fmla="*/ 5565 w 11312"/>
              <a:gd name="connsiteY4-80" fmla="*/ 1 h 10668"/>
              <a:gd name="connsiteX0-81" fmla="*/ 5565 w 11316"/>
              <a:gd name="connsiteY0-82" fmla="*/ 1 h 10668"/>
              <a:gd name="connsiteX1-83" fmla="*/ 11312 w 11316"/>
              <a:gd name="connsiteY1-84" fmla="*/ 0 h 10668"/>
              <a:gd name="connsiteX2-85" fmla="*/ 11310 w 11316"/>
              <a:gd name="connsiteY2-86" fmla="*/ 10626 h 10668"/>
              <a:gd name="connsiteX3-87" fmla="*/ 0 w 11316"/>
              <a:gd name="connsiteY3-88" fmla="*/ 10668 h 10668"/>
              <a:gd name="connsiteX4-89" fmla="*/ 5565 w 11316"/>
              <a:gd name="connsiteY4-90" fmla="*/ 1 h 10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316" h="10668">
                <a:moveTo>
                  <a:pt x="5565" y="1"/>
                </a:moveTo>
                <a:lnTo>
                  <a:pt x="11312" y="0"/>
                </a:lnTo>
                <a:cubicBezTo>
                  <a:pt x="11290" y="3334"/>
                  <a:pt x="11332" y="7293"/>
                  <a:pt x="11310" y="10626"/>
                </a:cubicBezTo>
                <a:lnTo>
                  <a:pt x="0" y="10668"/>
                </a:lnTo>
                <a:lnTo>
                  <a:pt x="5565" y="1"/>
                </a:lnTo>
                <a:close/>
              </a:path>
            </a:pathLst>
          </a:custGeom>
          <a:solidFill>
            <a:srgbClr val="FFF1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直角三角形 92"/>
          <p:cNvSpPr/>
          <p:nvPr/>
        </p:nvSpPr>
        <p:spPr>
          <a:xfrm rot="5400000" flipV="1">
            <a:off x="9345034" y="3327716"/>
            <a:ext cx="302400" cy="30575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106647" y="2496292"/>
            <a:ext cx="8212330" cy="2228850"/>
            <a:chOff x="551936" y="1128582"/>
            <a:chExt cx="11071654" cy="2759677"/>
          </a:xfrm>
        </p:grpSpPr>
        <p:grpSp>
          <p:nvGrpSpPr>
            <p:cNvPr id="40" name="组合 39"/>
            <p:cNvGrpSpPr/>
            <p:nvPr/>
          </p:nvGrpSpPr>
          <p:grpSpPr>
            <a:xfrm>
              <a:off x="551936" y="1128584"/>
              <a:ext cx="11071654" cy="2759675"/>
              <a:chOff x="551936" y="1128584"/>
              <a:chExt cx="11071654" cy="2759675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551936" y="1128584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551936" y="1473543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551936" y="1818502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551936" y="2163461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551936" y="2508420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551936" y="2853379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551936" y="3198338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551936" y="3543297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551936" y="3888259"/>
                <a:ext cx="1107165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/>
            <p:nvPr/>
          </p:nvGrpSpPr>
          <p:grpSpPr>
            <a:xfrm>
              <a:off x="551936" y="1128582"/>
              <a:ext cx="11071654" cy="2759675"/>
              <a:chOff x="551936" y="1128582"/>
              <a:chExt cx="11071654" cy="2759675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51936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977769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403602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29435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255268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2681101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3106934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3532767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958600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384433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810266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5236099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661932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87765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513598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939431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7365264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7791097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8216930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8642763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9068596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9494429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9920262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0346095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10771928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11197761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11623590" y="1128582"/>
                <a:ext cx="0" cy="27596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3733 0.000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353412" y="2148550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353412" y="310263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131501" y="214696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31501" y="310263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4461494" y="225173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4461494" y="320582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239583" y="225173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239583" y="320582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933509" y="111100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1523951" y="204627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377308" y="1686121"/>
            <a:ext cx="7037548" cy="3505730"/>
          </a:xfrm>
          <a:custGeom>
            <a:avLst/>
            <a:gdLst/>
            <a:ahLst/>
            <a:cxnLst/>
            <a:rect l="l" t="t" r="r" b="b"/>
            <a:pathLst>
              <a:path w="7037548" h="3505730">
                <a:moveTo>
                  <a:pt x="1028461" y="3431349"/>
                </a:moveTo>
                <a:cubicBezTo>
                  <a:pt x="1031598" y="3431728"/>
                  <a:pt x="1035583" y="3432732"/>
                  <a:pt x="1040415" y="3434359"/>
                </a:cubicBezTo>
                <a:cubicBezTo>
                  <a:pt x="1059746" y="3440870"/>
                  <a:pt x="1074172" y="3448183"/>
                  <a:pt x="1083694" y="3456300"/>
                </a:cubicBezTo>
                <a:cubicBezTo>
                  <a:pt x="1093216" y="3464416"/>
                  <a:pt x="1097142" y="3475136"/>
                  <a:pt x="1095472" y="3488458"/>
                </a:cubicBezTo>
                <a:cubicBezTo>
                  <a:pt x="1093800" y="3501780"/>
                  <a:pt x="1087207" y="3504411"/>
                  <a:pt x="1075692" y="3496352"/>
                </a:cubicBezTo>
                <a:cubicBezTo>
                  <a:pt x="1064177" y="3488293"/>
                  <a:pt x="1054433" y="3480058"/>
                  <a:pt x="1046460" y="3471647"/>
                </a:cubicBezTo>
                <a:cubicBezTo>
                  <a:pt x="1038487" y="3463237"/>
                  <a:pt x="1030707" y="3454285"/>
                  <a:pt x="1023121" y="3444792"/>
                </a:cubicBezTo>
                <a:cubicBezTo>
                  <a:pt x="1017270" y="3434692"/>
                  <a:pt x="1019050" y="3430212"/>
                  <a:pt x="1028461" y="3431349"/>
                </a:cubicBezTo>
                <a:close/>
                <a:moveTo>
                  <a:pt x="6982407" y="3418571"/>
                </a:moveTo>
                <a:cubicBezTo>
                  <a:pt x="6979035" y="3418761"/>
                  <a:pt x="6975756" y="3420040"/>
                  <a:pt x="6972568" y="3422410"/>
                </a:cubicBezTo>
                <a:cubicBezTo>
                  <a:pt x="6966194" y="3427150"/>
                  <a:pt x="6963007" y="3433466"/>
                  <a:pt x="6963007" y="3441361"/>
                </a:cubicBezTo>
                <a:cubicBezTo>
                  <a:pt x="6963007" y="3449255"/>
                  <a:pt x="6966556" y="3455181"/>
                  <a:pt x="6973654" y="3459139"/>
                </a:cubicBezTo>
                <a:cubicBezTo>
                  <a:pt x="6980753" y="3463097"/>
                  <a:pt x="6987700" y="3462896"/>
                  <a:pt x="6994498" y="3458537"/>
                </a:cubicBezTo>
                <a:cubicBezTo>
                  <a:pt x="7001295" y="3454163"/>
                  <a:pt x="7004490" y="3447853"/>
                  <a:pt x="7004081" y="3439608"/>
                </a:cubicBezTo>
                <a:cubicBezTo>
                  <a:pt x="7003672" y="3431362"/>
                  <a:pt x="6999912" y="3425249"/>
                  <a:pt x="6992798" y="3421270"/>
                </a:cubicBezTo>
                <a:cubicBezTo>
                  <a:pt x="6989242" y="3419280"/>
                  <a:pt x="6985778" y="3418381"/>
                  <a:pt x="6982407" y="3418571"/>
                </a:cubicBezTo>
                <a:close/>
                <a:moveTo>
                  <a:pt x="1311291" y="3415301"/>
                </a:moveTo>
                <a:lnTo>
                  <a:pt x="1299568" y="3416656"/>
                </a:lnTo>
                <a:lnTo>
                  <a:pt x="1289845" y="3417603"/>
                </a:lnTo>
                <a:cubicBezTo>
                  <a:pt x="1290677" y="3426365"/>
                  <a:pt x="1292763" y="3441293"/>
                  <a:pt x="1296104" y="3462387"/>
                </a:cubicBezTo>
                <a:lnTo>
                  <a:pt x="1315335" y="3461505"/>
                </a:lnTo>
                <a:cubicBezTo>
                  <a:pt x="1311735" y="3441759"/>
                  <a:pt x="1310387" y="3426357"/>
                  <a:pt x="1311291" y="3415301"/>
                </a:cubicBezTo>
                <a:close/>
                <a:moveTo>
                  <a:pt x="1355236" y="3409902"/>
                </a:moveTo>
                <a:lnTo>
                  <a:pt x="1327639" y="3413344"/>
                </a:lnTo>
                <a:cubicBezTo>
                  <a:pt x="1333016" y="3424314"/>
                  <a:pt x="1335468" y="3433807"/>
                  <a:pt x="1334995" y="3441823"/>
                </a:cubicBezTo>
                <a:cubicBezTo>
                  <a:pt x="1334522" y="3449840"/>
                  <a:pt x="1333870" y="3455791"/>
                  <a:pt x="1333038" y="3459677"/>
                </a:cubicBezTo>
                <a:lnTo>
                  <a:pt x="1349536" y="3459935"/>
                </a:lnTo>
                <a:cubicBezTo>
                  <a:pt x="1354627" y="3433778"/>
                  <a:pt x="1356527" y="3417101"/>
                  <a:pt x="1355236" y="3409902"/>
                </a:cubicBezTo>
                <a:close/>
                <a:moveTo>
                  <a:pt x="1401774" y="3403610"/>
                </a:moveTo>
                <a:cubicBezTo>
                  <a:pt x="1398210" y="3403302"/>
                  <a:pt x="1389696" y="3403786"/>
                  <a:pt x="1376230" y="3405062"/>
                </a:cubicBezTo>
                <a:cubicBezTo>
                  <a:pt x="1383429" y="3411013"/>
                  <a:pt x="1385168" y="3417180"/>
                  <a:pt x="1381447" y="3423561"/>
                </a:cubicBezTo>
                <a:cubicBezTo>
                  <a:pt x="1377725" y="3429942"/>
                  <a:pt x="1373291" y="3441085"/>
                  <a:pt x="1368142" y="3456988"/>
                </a:cubicBezTo>
                <a:lnTo>
                  <a:pt x="1393009" y="3455955"/>
                </a:lnTo>
                <a:cubicBezTo>
                  <a:pt x="1396120" y="3446663"/>
                  <a:pt x="1399250" y="3435693"/>
                  <a:pt x="1402398" y="3423045"/>
                </a:cubicBezTo>
                <a:cubicBezTo>
                  <a:pt x="1405546" y="3410397"/>
                  <a:pt x="1405337" y="3403918"/>
                  <a:pt x="1401774" y="3403610"/>
                </a:cubicBezTo>
                <a:close/>
                <a:moveTo>
                  <a:pt x="6984888" y="3395651"/>
                </a:moveTo>
                <a:cubicBezTo>
                  <a:pt x="6990410" y="3395773"/>
                  <a:pt x="6996054" y="3397046"/>
                  <a:pt x="7001822" y="3399469"/>
                </a:cubicBezTo>
                <a:cubicBezTo>
                  <a:pt x="7013359" y="3404316"/>
                  <a:pt x="7021020" y="3411996"/>
                  <a:pt x="7024806" y="3422507"/>
                </a:cubicBezTo>
                <a:cubicBezTo>
                  <a:pt x="7028592" y="3433018"/>
                  <a:pt x="7029036" y="3443415"/>
                  <a:pt x="7026140" y="3453697"/>
                </a:cubicBezTo>
                <a:cubicBezTo>
                  <a:pt x="7023244" y="3463979"/>
                  <a:pt x="7017822" y="3471848"/>
                  <a:pt x="7009878" y="3477304"/>
                </a:cubicBezTo>
                <a:cubicBezTo>
                  <a:pt x="7001934" y="3482761"/>
                  <a:pt x="6992494" y="3485489"/>
                  <a:pt x="6981560" y="3485489"/>
                </a:cubicBezTo>
                <a:cubicBezTo>
                  <a:pt x="6970626" y="3485489"/>
                  <a:pt x="6960724" y="3481051"/>
                  <a:pt x="6951854" y="3472174"/>
                </a:cubicBezTo>
                <a:cubicBezTo>
                  <a:pt x="6942985" y="3463298"/>
                  <a:pt x="6938550" y="3453754"/>
                  <a:pt x="6938550" y="3443544"/>
                </a:cubicBezTo>
                <a:cubicBezTo>
                  <a:pt x="6938550" y="3433334"/>
                  <a:pt x="6940938" y="3424404"/>
                  <a:pt x="6945712" y="3416753"/>
                </a:cubicBezTo>
                <a:cubicBezTo>
                  <a:pt x="6950488" y="3409102"/>
                  <a:pt x="6958150" y="3403098"/>
                  <a:pt x="6968696" y="3398738"/>
                </a:cubicBezTo>
                <a:cubicBezTo>
                  <a:pt x="6973970" y="3396558"/>
                  <a:pt x="6979368" y="3395529"/>
                  <a:pt x="6984888" y="3395651"/>
                </a:cubicBezTo>
                <a:close/>
                <a:moveTo>
                  <a:pt x="6076507" y="3385410"/>
                </a:moveTo>
                <a:cubicBezTo>
                  <a:pt x="6079519" y="3385758"/>
                  <a:pt x="6083740" y="3387035"/>
                  <a:pt x="6089169" y="3389241"/>
                </a:cubicBezTo>
                <a:cubicBezTo>
                  <a:pt x="6110888" y="3398068"/>
                  <a:pt x="6126436" y="3407894"/>
                  <a:pt x="6135814" y="3418721"/>
                </a:cubicBezTo>
                <a:cubicBezTo>
                  <a:pt x="6145193" y="3429548"/>
                  <a:pt x="6148742" y="3441809"/>
                  <a:pt x="6146462" y="3455504"/>
                </a:cubicBezTo>
                <a:cubicBezTo>
                  <a:pt x="6144182" y="3469199"/>
                  <a:pt x="6135983" y="3468374"/>
                  <a:pt x="6121865" y="3453030"/>
                </a:cubicBezTo>
                <a:cubicBezTo>
                  <a:pt x="6107747" y="3437686"/>
                  <a:pt x="6094472" y="3422471"/>
                  <a:pt x="6082038" y="3407385"/>
                </a:cubicBezTo>
                <a:cubicBezTo>
                  <a:pt x="6069316" y="3391693"/>
                  <a:pt x="6067472" y="3384369"/>
                  <a:pt x="6076507" y="3385410"/>
                </a:cubicBezTo>
                <a:close/>
                <a:moveTo>
                  <a:pt x="3219008" y="3385410"/>
                </a:moveTo>
                <a:cubicBezTo>
                  <a:pt x="3222019" y="3385758"/>
                  <a:pt x="3226240" y="3387035"/>
                  <a:pt x="3231670" y="3389241"/>
                </a:cubicBezTo>
                <a:cubicBezTo>
                  <a:pt x="3253388" y="3398068"/>
                  <a:pt x="3268936" y="3407894"/>
                  <a:pt x="3278315" y="3418721"/>
                </a:cubicBezTo>
                <a:cubicBezTo>
                  <a:pt x="3287693" y="3429548"/>
                  <a:pt x="3291242" y="3441809"/>
                  <a:pt x="3288962" y="3455504"/>
                </a:cubicBezTo>
                <a:cubicBezTo>
                  <a:pt x="3286682" y="3469199"/>
                  <a:pt x="3278483" y="3468374"/>
                  <a:pt x="3264365" y="3453030"/>
                </a:cubicBezTo>
                <a:cubicBezTo>
                  <a:pt x="3250248" y="3437686"/>
                  <a:pt x="3236972" y="3422471"/>
                  <a:pt x="3224539" y="3407385"/>
                </a:cubicBezTo>
                <a:cubicBezTo>
                  <a:pt x="3211816" y="3391693"/>
                  <a:pt x="3209972" y="3384369"/>
                  <a:pt x="3219008" y="3385410"/>
                </a:cubicBezTo>
                <a:close/>
                <a:moveTo>
                  <a:pt x="6019914" y="3385135"/>
                </a:moveTo>
                <a:cubicBezTo>
                  <a:pt x="6021362" y="3385211"/>
                  <a:pt x="6023052" y="3385676"/>
                  <a:pt x="6024982" y="3386531"/>
                </a:cubicBezTo>
                <a:cubicBezTo>
                  <a:pt x="6032704" y="3389951"/>
                  <a:pt x="6039348" y="3393991"/>
                  <a:pt x="6044912" y="3398652"/>
                </a:cubicBezTo>
                <a:cubicBezTo>
                  <a:pt x="6051910" y="3405120"/>
                  <a:pt x="6052147" y="3410099"/>
                  <a:pt x="6045622" y="3413591"/>
                </a:cubicBezTo>
                <a:cubicBezTo>
                  <a:pt x="6039097" y="3417083"/>
                  <a:pt x="6028442" y="3424873"/>
                  <a:pt x="6013657" y="3436962"/>
                </a:cubicBezTo>
                <a:cubicBezTo>
                  <a:pt x="5998873" y="3449051"/>
                  <a:pt x="5985235" y="3457909"/>
                  <a:pt x="5972745" y="3463538"/>
                </a:cubicBezTo>
                <a:cubicBezTo>
                  <a:pt x="5960255" y="3469167"/>
                  <a:pt x="5957666" y="3467736"/>
                  <a:pt x="5964980" y="3459247"/>
                </a:cubicBezTo>
                <a:cubicBezTo>
                  <a:pt x="5972293" y="3450757"/>
                  <a:pt x="5982191" y="3439382"/>
                  <a:pt x="5994674" y="3425120"/>
                </a:cubicBezTo>
                <a:cubicBezTo>
                  <a:pt x="6007158" y="3410859"/>
                  <a:pt x="6013399" y="3400810"/>
                  <a:pt x="6013399" y="3394974"/>
                </a:cubicBezTo>
                <a:cubicBezTo>
                  <a:pt x="6013399" y="3388187"/>
                  <a:pt x="6015571" y="3384908"/>
                  <a:pt x="6019914" y="3385135"/>
                </a:cubicBezTo>
                <a:close/>
                <a:moveTo>
                  <a:pt x="3162415" y="3385135"/>
                </a:moveTo>
                <a:cubicBezTo>
                  <a:pt x="3163863" y="3385211"/>
                  <a:pt x="3165552" y="3385676"/>
                  <a:pt x="3167483" y="3386531"/>
                </a:cubicBezTo>
                <a:cubicBezTo>
                  <a:pt x="3175205" y="3389951"/>
                  <a:pt x="3181848" y="3393991"/>
                  <a:pt x="3187412" y="3398652"/>
                </a:cubicBezTo>
                <a:cubicBezTo>
                  <a:pt x="3194410" y="3405120"/>
                  <a:pt x="3194647" y="3410099"/>
                  <a:pt x="3188122" y="3413591"/>
                </a:cubicBezTo>
                <a:cubicBezTo>
                  <a:pt x="3181597" y="3417083"/>
                  <a:pt x="3170943" y="3424873"/>
                  <a:pt x="3156158" y="3436962"/>
                </a:cubicBezTo>
                <a:cubicBezTo>
                  <a:pt x="3141373" y="3449051"/>
                  <a:pt x="3127736" y="3457909"/>
                  <a:pt x="3115245" y="3463538"/>
                </a:cubicBezTo>
                <a:cubicBezTo>
                  <a:pt x="3102755" y="3469167"/>
                  <a:pt x="3100166" y="3467736"/>
                  <a:pt x="3107480" y="3459247"/>
                </a:cubicBezTo>
                <a:cubicBezTo>
                  <a:pt x="3114793" y="3450757"/>
                  <a:pt x="3124692" y="3439382"/>
                  <a:pt x="3137175" y="3425120"/>
                </a:cubicBezTo>
                <a:cubicBezTo>
                  <a:pt x="3149658" y="3410859"/>
                  <a:pt x="3155900" y="3400810"/>
                  <a:pt x="3155900" y="3394974"/>
                </a:cubicBezTo>
                <a:cubicBezTo>
                  <a:pt x="3155900" y="3388187"/>
                  <a:pt x="3158071" y="3384908"/>
                  <a:pt x="3162415" y="3385135"/>
                </a:cubicBezTo>
                <a:close/>
                <a:moveTo>
                  <a:pt x="1409319" y="3379806"/>
                </a:moveTo>
                <a:cubicBezTo>
                  <a:pt x="1413043" y="3379837"/>
                  <a:pt x="1417179" y="3380691"/>
                  <a:pt x="1421725" y="3382369"/>
                </a:cubicBezTo>
                <a:cubicBezTo>
                  <a:pt x="1430817" y="3385724"/>
                  <a:pt x="1438779" y="3390618"/>
                  <a:pt x="1445612" y="3397049"/>
                </a:cubicBezTo>
                <a:cubicBezTo>
                  <a:pt x="1452445" y="3403481"/>
                  <a:pt x="1451896" y="3409479"/>
                  <a:pt x="1443967" y="3415043"/>
                </a:cubicBezTo>
                <a:cubicBezTo>
                  <a:pt x="1436036" y="3420607"/>
                  <a:pt x="1426959" y="3433685"/>
                  <a:pt x="1416734" y="3454278"/>
                </a:cubicBezTo>
                <a:cubicBezTo>
                  <a:pt x="1442102" y="3453403"/>
                  <a:pt x="1457819" y="3452966"/>
                  <a:pt x="1463885" y="3452966"/>
                </a:cubicBezTo>
                <a:cubicBezTo>
                  <a:pt x="1472274" y="3452966"/>
                  <a:pt x="1480459" y="3456396"/>
                  <a:pt x="1488439" y="3463258"/>
                </a:cubicBezTo>
                <a:cubicBezTo>
                  <a:pt x="1496419" y="3470120"/>
                  <a:pt x="1498854" y="3475315"/>
                  <a:pt x="1495742" y="3478842"/>
                </a:cubicBezTo>
                <a:cubicBezTo>
                  <a:pt x="1492630" y="3482370"/>
                  <a:pt x="1482000" y="3483234"/>
                  <a:pt x="1463853" y="3481434"/>
                </a:cubicBezTo>
                <a:cubicBezTo>
                  <a:pt x="1445705" y="3479635"/>
                  <a:pt x="1420595" y="3479183"/>
                  <a:pt x="1388524" y="3480079"/>
                </a:cubicBezTo>
                <a:cubicBezTo>
                  <a:pt x="1356452" y="3480976"/>
                  <a:pt x="1334300" y="3482101"/>
                  <a:pt x="1322068" y="3483456"/>
                </a:cubicBezTo>
                <a:cubicBezTo>
                  <a:pt x="1309835" y="3484812"/>
                  <a:pt x="1296295" y="3486389"/>
                  <a:pt x="1281445" y="3488189"/>
                </a:cubicBezTo>
                <a:cubicBezTo>
                  <a:pt x="1266596" y="3489989"/>
                  <a:pt x="1254866" y="3491336"/>
                  <a:pt x="1246254" y="3492233"/>
                </a:cubicBezTo>
                <a:cubicBezTo>
                  <a:pt x="1237643" y="3493129"/>
                  <a:pt x="1228781" y="3489501"/>
                  <a:pt x="1219668" y="3481348"/>
                </a:cubicBezTo>
                <a:cubicBezTo>
                  <a:pt x="1210555" y="3473196"/>
                  <a:pt x="1211763" y="3469575"/>
                  <a:pt x="1223292" y="3470486"/>
                </a:cubicBezTo>
                <a:cubicBezTo>
                  <a:pt x="1234822" y="3471396"/>
                  <a:pt x="1252001" y="3469830"/>
                  <a:pt x="1274831" y="3465786"/>
                </a:cubicBezTo>
                <a:cubicBezTo>
                  <a:pt x="1273956" y="3458702"/>
                  <a:pt x="1271988" y="3449703"/>
                  <a:pt x="1268927" y="3438790"/>
                </a:cubicBezTo>
                <a:cubicBezTo>
                  <a:pt x="1265865" y="3427877"/>
                  <a:pt x="1261810" y="3417832"/>
                  <a:pt x="1256762" y="3408654"/>
                </a:cubicBezTo>
                <a:cubicBezTo>
                  <a:pt x="1251714" y="3399477"/>
                  <a:pt x="1254647" y="3396239"/>
                  <a:pt x="1265560" y="3398942"/>
                </a:cubicBezTo>
                <a:cubicBezTo>
                  <a:pt x="1276473" y="3401646"/>
                  <a:pt x="1300052" y="3400337"/>
                  <a:pt x="1336296" y="3395017"/>
                </a:cubicBezTo>
                <a:cubicBezTo>
                  <a:pt x="1372542" y="3389697"/>
                  <a:pt x="1393568" y="3385420"/>
                  <a:pt x="1399376" y="3382186"/>
                </a:cubicBezTo>
                <a:cubicBezTo>
                  <a:pt x="1402279" y="3380569"/>
                  <a:pt x="1405594" y="3379776"/>
                  <a:pt x="1409319" y="3379806"/>
                </a:cubicBezTo>
                <a:close/>
                <a:moveTo>
                  <a:pt x="5291449" y="3347456"/>
                </a:moveTo>
                <a:cubicBezTo>
                  <a:pt x="5293768" y="3347767"/>
                  <a:pt x="5296572" y="3348402"/>
                  <a:pt x="5299863" y="3349361"/>
                </a:cubicBezTo>
                <a:cubicBezTo>
                  <a:pt x="5313028" y="3353197"/>
                  <a:pt x="5322503" y="3359008"/>
                  <a:pt x="5328289" y="3366795"/>
                </a:cubicBezTo>
                <a:cubicBezTo>
                  <a:pt x="5334076" y="3374582"/>
                  <a:pt x="5335502" y="3384161"/>
                  <a:pt x="5332570" y="3395533"/>
                </a:cubicBezTo>
                <a:cubicBezTo>
                  <a:pt x="5329637" y="3406905"/>
                  <a:pt x="5320392" y="3404223"/>
                  <a:pt x="5304832" y="3387488"/>
                </a:cubicBezTo>
                <a:cubicBezTo>
                  <a:pt x="5293145" y="3371298"/>
                  <a:pt x="5286104" y="3359937"/>
                  <a:pt x="5283709" y="3353405"/>
                </a:cubicBezTo>
                <a:cubicBezTo>
                  <a:pt x="5281913" y="3348506"/>
                  <a:pt x="5284493" y="3346523"/>
                  <a:pt x="5291449" y="3347456"/>
                </a:cubicBezTo>
                <a:close/>
                <a:moveTo>
                  <a:pt x="2433949" y="3347456"/>
                </a:moveTo>
                <a:cubicBezTo>
                  <a:pt x="2436268" y="3347767"/>
                  <a:pt x="2439072" y="3348402"/>
                  <a:pt x="2442363" y="3349361"/>
                </a:cubicBezTo>
                <a:cubicBezTo>
                  <a:pt x="2455528" y="3353197"/>
                  <a:pt x="2465003" y="3359008"/>
                  <a:pt x="2470789" y="3366795"/>
                </a:cubicBezTo>
                <a:cubicBezTo>
                  <a:pt x="2476576" y="3374582"/>
                  <a:pt x="2478002" y="3384161"/>
                  <a:pt x="2475070" y="3395533"/>
                </a:cubicBezTo>
                <a:cubicBezTo>
                  <a:pt x="2472137" y="3406905"/>
                  <a:pt x="2462892" y="3404223"/>
                  <a:pt x="2447332" y="3387488"/>
                </a:cubicBezTo>
                <a:cubicBezTo>
                  <a:pt x="2435645" y="3371298"/>
                  <a:pt x="2428604" y="3359937"/>
                  <a:pt x="2426209" y="3353405"/>
                </a:cubicBezTo>
                <a:cubicBezTo>
                  <a:pt x="2424413" y="3348506"/>
                  <a:pt x="2426993" y="3346523"/>
                  <a:pt x="2433949" y="3347456"/>
                </a:cubicBezTo>
                <a:close/>
                <a:moveTo>
                  <a:pt x="5585882" y="3338359"/>
                </a:moveTo>
                <a:cubicBezTo>
                  <a:pt x="5579142" y="3339219"/>
                  <a:pt x="5567333" y="3340832"/>
                  <a:pt x="5550454" y="3343198"/>
                </a:cubicBezTo>
                <a:cubicBezTo>
                  <a:pt x="5553093" y="3366501"/>
                  <a:pt x="5554867" y="3385879"/>
                  <a:pt x="5555778" y="3401330"/>
                </a:cubicBezTo>
                <a:cubicBezTo>
                  <a:pt x="5556689" y="3416782"/>
                  <a:pt x="5557531" y="3429942"/>
                  <a:pt x="5558306" y="3440812"/>
                </a:cubicBezTo>
                <a:cubicBezTo>
                  <a:pt x="5564788" y="3440812"/>
                  <a:pt x="5576963" y="3440031"/>
                  <a:pt x="5594830" y="3438468"/>
                </a:cubicBezTo>
                <a:cubicBezTo>
                  <a:pt x="5594830" y="3396451"/>
                  <a:pt x="5593948" y="3370373"/>
                  <a:pt x="5592184" y="3360235"/>
                </a:cubicBezTo>
                <a:cubicBezTo>
                  <a:pt x="5590421" y="3350096"/>
                  <a:pt x="5588320" y="3342804"/>
                  <a:pt x="5585882" y="3338359"/>
                </a:cubicBezTo>
                <a:close/>
                <a:moveTo>
                  <a:pt x="4871507" y="3338359"/>
                </a:moveTo>
                <a:cubicBezTo>
                  <a:pt x="4864767" y="3339219"/>
                  <a:pt x="4852958" y="3340832"/>
                  <a:pt x="4836079" y="3343198"/>
                </a:cubicBezTo>
                <a:cubicBezTo>
                  <a:pt x="4838718" y="3366501"/>
                  <a:pt x="4840492" y="3385879"/>
                  <a:pt x="4841403" y="3401330"/>
                </a:cubicBezTo>
                <a:cubicBezTo>
                  <a:pt x="4842314" y="3416782"/>
                  <a:pt x="4843156" y="3429942"/>
                  <a:pt x="4843931" y="3440812"/>
                </a:cubicBezTo>
                <a:cubicBezTo>
                  <a:pt x="4850413" y="3440812"/>
                  <a:pt x="4862588" y="3440031"/>
                  <a:pt x="4880455" y="3438468"/>
                </a:cubicBezTo>
                <a:cubicBezTo>
                  <a:pt x="4880455" y="3396451"/>
                  <a:pt x="4879573" y="3370373"/>
                  <a:pt x="4877809" y="3360235"/>
                </a:cubicBezTo>
                <a:cubicBezTo>
                  <a:pt x="4876046" y="3350096"/>
                  <a:pt x="4873945" y="3342804"/>
                  <a:pt x="4871507" y="3338359"/>
                </a:cubicBezTo>
                <a:close/>
                <a:moveTo>
                  <a:pt x="2728382" y="3338359"/>
                </a:moveTo>
                <a:cubicBezTo>
                  <a:pt x="2721642" y="3339219"/>
                  <a:pt x="2709833" y="3340832"/>
                  <a:pt x="2692955" y="3343198"/>
                </a:cubicBezTo>
                <a:cubicBezTo>
                  <a:pt x="2695593" y="3366501"/>
                  <a:pt x="2697368" y="3385879"/>
                  <a:pt x="2698278" y="3401330"/>
                </a:cubicBezTo>
                <a:cubicBezTo>
                  <a:pt x="2699189" y="3416782"/>
                  <a:pt x="2700031" y="3429942"/>
                  <a:pt x="2700806" y="3440812"/>
                </a:cubicBezTo>
                <a:cubicBezTo>
                  <a:pt x="2707288" y="3440812"/>
                  <a:pt x="2719463" y="3440031"/>
                  <a:pt x="2737330" y="3438468"/>
                </a:cubicBezTo>
                <a:cubicBezTo>
                  <a:pt x="2737330" y="3396451"/>
                  <a:pt x="2736448" y="3370373"/>
                  <a:pt x="2734685" y="3360235"/>
                </a:cubicBezTo>
                <a:cubicBezTo>
                  <a:pt x="2732921" y="3350096"/>
                  <a:pt x="2730820" y="3342804"/>
                  <a:pt x="2728382" y="3338359"/>
                </a:cubicBezTo>
                <a:close/>
                <a:moveTo>
                  <a:pt x="2014007" y="3338359"/>
                </a:moveTo>
                <a:cubicBezTo>
                  <a:pt x="2007267" y="3339219"/>
                  <a:pt x="1995458" y="3340832"/>
                  <a:pt x="1978580" y="3343198"/>
                </a:cubicBezTo>
                <a:cubicBezTo>
                  <a:pt x="1981218" y="3366501"/>
                  <a:pt x="1982993" y="3385879"/>
                  <a:pt x="1983903" y="3401330"/>
                </a:cubicBezTo>
                <a:cubicBezTo>
                  <a:pt x="1984814" y="3416782"/>
                  <a:pt x="1985656" y="3429942"/>
                  <a:pt x="1986431" y="3440812"/>
                </a:cubicBezTo>
                <a:cubicBezTo>
                  <a:pt x="1992913" y="3440812"/>
                  <a:pt x="2005088" y="3440031"/>
                  <a:pt x="2022955" y="3438468"/>
                </a:cubicBezTo>
                <a:cubicBezTo>
                  <a:pt x="2022955" y="3396451"/>
                  <a:pt x="2022073" y="3370373"/>
                  <a:pt x="2020310" y="3360235"/>
                </a:cubicBezTo>
                <a:cubicBezTo>
                  <a:pt x="2018546" y="3350096"/>
                  <a:pt x="2016445" y="3342804"/>
                  <a:pt x="2014007" y="3338359"/>
                </a:cubicBezTo>
                <a:close/>
                <a:moveTo>
                  <a:pt x="1355696" y="3332516"/>
                </a:moveTo>
                <a:cubicBezTo>
                  <a:pt x="1350607" y="3332819"/>
                  <a:pt x="1343191" y="3333870"/>
                  <a:pt x="1333446" y="3335670"/>
                </a:cubicBezTo>
                <a:lnTo>
                  <a:pt x="1311441" y="3340208"/>
                </a:lnTo>
                <a:cubicBezTo>
                  <a:pt x="1313248" y="3348970"/>
                  <a:pt x="1314797" y="3355947"/>
                  <a:pt x="1316087" y="3361138"/>
                </a:cubicBezTo>
                <a:cubicBezTo>
                  <a:pt x="1339433" y="3357610"/>
                  <a:pt x="1355007" y="3355137"/>
                  <a:pt x="1362808" y="3353717"/>
                </a:cubicBezTo>
                <a:cubicBezTo>
                  <a:pt x="1364457" y="3342861"/>
                  <a:pt x="1364848" y="3336240"/>
                  <a:pt x="1363981" y="3333852"/>
                </a:cubicBezTo>
                <a:cubicBezTo>
                  <a:pt x="1363547" y="3332658"/>
                  <a:pt x="1360785" y="3332213"/>
                  <a:pt x="1355696" y="3332516"/>
                </a:cubicBezTo>
                <a:close/>
                <a:moveTo>
                  <a:pt x="5652607" y="3331604"/>
                </a:moveTo>
                <a:cubicBezTo>
                  <a:pt x="5635528" y="3333368"/>
                  <a:pt x="5621274" y="3334881"/>
                  <a:pt x="5609844" y="3336143"/>
                </a:cubicBezTo>
                <a:cubicBezTo>
                  <a:pt x="5612440" y="3337104"/>
                  <a:pt x="5613989" y="3338570"/>
                  <a:pt x="5614491" y="3340542"/>
                </a:cubicBezTo>
                <a:cubicBezTo>
                  <a:pt x="5614993" y="3342514"/>
                  <a:pt x="5615243" y="3346683"/>
                  <a:pt x="5615243" y="3353050"/>
                </a:cubicBezTo>
                <a:cubicBezTo>
                  <a:pt x="5620707" y="3353136"/>
                  <a:pt x="5627282" y="3351806"/>
                  <a:pt x="5634968" y="3349060"/>
                </a:cubicBezTo>
                <a:cubicBezTo>
                  <a:pt x="5642655" y="3346314"/>
                  <a:pt x="5648713" y="3348357"/>
                  <a:pt x="5653145" y="3355190"/>
                </a:cubicBezTo>
                <a:cubicBezTo>
                  <a:pt x="5657576" y="3362024"/>
                  <a:pt x="5654675" y="3366552"/>
                  <a:pt x="5644443" y="3368774"/>
                </a:cubicBezTo>
                <a:cubicBezTo>
                  <a:pt x="5634212" y="3370997"/>
                  <a:pt x="5624479" y="3372108"/>
                  <a:pt x="5615243" y="3372108"/>
                </a:cubicBezTo>
                <a:lnTo>
                  <a:pt x="5615243" y="3390844"/>
                </a:lnTo>
                <a:cubicBezTo>
                  <a:pt x="5620664" y="3390944"/>
                  <a:pt x="5626762" y="3389843"/>
                  <a:pt x="5633538" y="3387542"/>
                </a:cubicBezTo>
                <a:cubicBezTo>
                  <a:pt x="5640313" y="3385240"/>
                  <a:pt x="5645932" y="3387198"/>
                  <a:pt x="5650391" y="3393414"/>
                </a:cubicBezTo>
                <a:cubicBezTo>
                  <a:pt x="5654851" y="3399631"/>
                  <a:pt x="5652689" y="3404159"/>
                  <a:pt x="5643906" y="3406998"/>
                </a:cubicBezTo>
                <a:cubicBezTo>
                  <a:pt x="5635122" y="3409837"/>
                  <a:pt x="5625568" y="3411257"/>
                  <a:pt x="5615243" y="3411257"/>
                </a:cubicBezTo>
                <a:lnTo>
                  <a:pt x="5615243" y="3435392"/>
                </a:lnTo>
                <a:lnTo>
                  <a:pt x="5651725" y="3431821"/>
                </a:lnTo>
                <a:cubicBezTo>
                  <a:pt x="5653389" y="3414225"/>
                  <a:pt x="5654446" y="3394812"/>
                  <a:pt x="5654897" y="3373582"/>
                </a:cubicBezTo>
                <a:cubicBezTo>
                  <a:pt x="5655349" y="3352351"/>
                  <a:pt x="5654586" y="3338359"/>
                  <a:pt x="5652607" y="3331604"/>
                </a:cubicBezTo>
                <a:close/>
                <a:moveTo>
                  <a:pt x="4938232" y="3331604"/>
                </a:moveTo>
                <a:cubicBezTo>
                  <a:pt x="4921153" y="3333368"/>
                  <a:pt x="4906899" y="3334881"/>
                  <a:pt x="4895469" y="3336143"/>
                </a:cubicBezTo>
                <a:cubicBezTo>
                  <a:pt x="4898065" y="3337104"/>
                  <a:pt x="4899614" y="3338570"/>
                  <a:pt x="4900116" y="3340542"/>
                </a:cubicBezTo>
                <a:cubicBezTo>
                  <a:pt x="4900618" y="3342514"/>
                  <a:pt x="4900868" y="3346683"/>
                  <a:pt x="4900868" y="3353050"/>
                </a:cubicBezTo>
                <a:cubicBezTo>
                  <a:pt x="4906332" y="3353136"/>
                  <a:pt x="4912907" y="3351806"/>
                  <a:pt x="4920593" y="3349060"/>
                </a:cubicBezTo>
                <a:cubicBezTo>
                  <a:pt x="4928280" y="3346314"/>
                  <a:pt x="4934338" y="3348357"/>
                  <a:pt x="4938770" y="3355190"/>
                </a:cubicBezTo>
                <a:cubicBezTo>
                  <a:pt x="4943201" y="3362024"/>
                  <a:pt x="4940300" y="3366552"/>
                  <a:pt x="4930069" y="3368774"/>
                </a:cubicBezTo>
                <a:cubicBezTo>
                  <a:pt x="4919837" y="3370997"/>
                  <a:pt x="4910104" y="3372108"/>
                  <a:pt x="4900868" y="3372108"/>
                </a:cubicBezTo>
                <a:lnTo>
                  <a:pt x="4900868" y="3390844"/>
                </a:lnTo>
                <a:cubicBezTo>
                  <a:pt x="4906289" y="3390944"/>
                  <a:pt x="4912388" y="3389843"/>
                  <a:pt x="4919163" y="3387542"/>
                </a:cubicBezTo>
                <a:cubicBezTo>
                  <a:pt x="4925939" y="3385240"/>
                  <a:pt x="4931557" y="3387198"/>
                  <a:pt x="4936016" y="3393414"/>
                </a:cubicBezTo>
                <a:cubicBezTo>
                  <a:pt x="4940476" y="3399631"/>
                  <a:pt x="4938314" y="3404159"/>
                  <a:pt x="4929531" y="3406998"/>
                </a:cubicBezTo>
                <a:cubicBezTo>
                  <a:pt x="4920747" y="3409837"/>
                  <a:pt x="4911193" y="3411257"/>
                  <a:pt x="4900868" y="3411257"/>
                </a:cubicBezTo>
                <a:lnTo>
                  <a:pt x="4900868" y="3435392"/>
                </a:lnTo>
                <a:lnTo>
                  <a:pt x="4937350" y="3431821"/>
                </a:lnTo>
                <a:cubicBezTo>
                  <a:pt x="4939014" y="3414225"/>
                  <a:pt x="4940071" y="3394812"/>
                  <a:pt x="4940523" y="3373582"/>
                </a:cubicBezTo>
                <a:cubicBezTo>
                  <a:pt x="4940975" y="3352351"/>
                  <a:pt x="4940211" y="3338359"/>
                  <a:pt x="4938232" y="3331604"/>
                </a:cubicBezTo>
                <a:close/>
                <a:moveTo>
                  <a:pt x="2795107" y="3331604"/>
                </a:moveTo>
                <a:cubicBezTo>
                  <a:pt x="2778028" y="3333368"/>
                  <a:pt x="2763774" y="3334881"/>
                  <a:pt x="2752345" y="3336143"/>
                </a:cubicBezTo>
                <a:cubicBezTo>
                  <a:pt x="2754940" y="3337104"/>
                  <a:pt x="2756489" y="3338570"/>
                  <a:pt x="2756991" y="3340542"/>
                </a:cubicBezTo>
                <a:cubicBezTo>
                  <a:pt x="2757493" y="3342514"/>
                  <a:pt x="2757744" y="3346683"/>
                  <a:pt x="2757744" y="3353050"/>
                </a:cubicBezTo>
                <a:cubicBezTo>
                  <a:pt x="2763207" y="3353136"/>
                  <a:pt x="2769782" y="3351806"/>
                  <a:pt x="2777469" y="3349060"/>
                </a:cubicBezTo>
                <a:cubicBezTo>
                  <a:pt x="2785155" y="3346314"/>
                  <a:pt x="2791214" y="3348357"/>
                  <a:pt x="2795645" y="3355190"/>
                </a:cubicBezTo>
                <a:cubicBezTo>
                  <a:pt x="2800076" y="3362024"/>
                  <a:pt x="2797176" y="3366552"/>
                  <a:pt x="2786944" y="3368774"/>
                </a:cubicBezTo>
                <a:cubicBezTo>
                  <a:pt x="2776712" y="3370997"/>
                  <a:pt x="2766979" y="3372108"/>
                  <a:pt x="2757744" y="3372108"/>
                </a:cubicBezTo>
                <a:lnTo>
                  <a:pt x="2757744" y="3390844"/>
                </a:lnTo>
                <a:cubicBezTo>
                  <a:pt x="2763164" y="3390944"/>
                  <a:pt x="2769262" y="3389843"/>
                  <a:pt x="2776038" y="3387542"/>
                </a:cubicBezTo>
                <a:cubicBezTo>
                  <a:pt x="2782814" y="3385240"/>
                  <a:pt x="2788432" y="3387198"/>
                  <a:pt x="2792891" y="3393414"/>
                </a:cubicBezTo>
                <a:cubicBezTo>
                  <a:pt x="2797351" y="3399631"/>
                  <a:pt x="2795190" y="3404159"/>
                  <a:pt x="2786406" y="3406998"/>
                </a:cubicBezTo>
                <a:cubicBezTo>
                  <a:pt x="2777623" y="3409837"/>
                  <a:pt x="2768069" y="3411257"/>
                  <a:pt x="2757744" y="3411257"/>
                </a:cubicBezTo>
                <a:lnTo>
                  <a:pt x="2757744" y="3435392"/>
                </a:lnTo>
                <a:lnTo>
                  <a:pt x="2794225" y="3431821"/>
                </a:lnTo>
                <a:cubicBezTo>
                  <a:pt x="2795889" y="3414225"/>
                  <a:pt x="2796946" y="3394812"/>
                  <a:pt x="2797398" y="3373582"/>
                </a:cubicBezTo>
                <a:cubicBezTo>
                  <a:pt x="2797850" y="3352351"/>
                  <a:pt x="2797086" y="3338359"/>
                  <a:pt x="2795107" y="3331604"/>
                </a:cubicBezTo>
                <a:close/>
                <a:moveTo>
                  <a:pt x="2080732" y="3331604"/>
                </a:moveTo>
                <a:cubicBezTo>
                  <a:pt x="2063653" y="3333368"/>
                  <a:pt x="2049399" y="3334881"/>
                  <a:pt x="2037970" y="3336143"/>
                </a:cubicBezTo>
                <a:cubicBezTo>
                  <a:pt x="2040565" y="3337104"/>
                  <a:pt x="2042114" y="3338570"/>
                  <a:pt x="2042616" y="3340542"/>
                </a:cubicBezTo>
                <a:cubicBezTo>
                  <a:pt x="2043118" y="3342514"/>
                  <a:pt x="2043369" y="3346683"/>
                  <a:pt x="2043369" y="3353050"/>
                </a:cubicBezTo>
                <a:cubicBezTo>
                  <a:pt x="2048832" y="3353136"/>
                  <a:pt x="2055407" y="3351806"/>
                  <a:pt x="2063094" y="3349060"/>
                </a:cubicBezTo>
                <a:cubicBezTo>
                  <a:pt x="2070780" y="3346314"/>
                  <a:pt x="2076839" y="3348357"/>
                  <a:pt x="2081270" y="3355190"/>
                </a:cubicBezTo>
                <a:cubicBezTo>
                  <a:pt x="2085701" y="3362024"/>
                  <a:pt x="2082801" y="3366552"/>
                  <a:pt x="2072569" y="3368774"/>
                </a:cubicBezTo>
                <a:cubicBezTo>
                  <a:pt x="2062337" y="3370997"/>
                  <a:pt x="2052604" y="3372108"/>
                  <a:pt x="2043369" y="3372108"/>
                </a:cubicBezTo>
                <a:lnTo>
                  <a:pt x="2043369" y="3390844"/>
                </a:lnTo>
                <a:cubicBezTo>
                  <a:pt x="2048789" y="3390944"/>
                  <a:pt x="2054887" y="3389843"/>
                  <a:pt x="2061663" y="3387542"/>
                </a:cubicBezTo>
                <a:cubicBezTo>
                  <a:pt x="2068439" y="3385240"/>
                  <a:pt x="2074057" y="3387198"/>
                  <a:pt x="2078517" y="3393414"/>
                </a:cubicBezTo>
                <a:cubicBezTo>
                  <a:pt x="2082976" y="3399631"/>
                  <a:pt x="2080815" y="3404159"/>
                  <a:pt x="2072031" y="3406998"/>
                </a:cubicBezTo>
                <a:cubicBezTo>
                  <a:pt x="2063248" y="3409837"/>
                  <a:pt x="2053694" y="3411257"/>
                  <a:pt x="2043369" y="3411257"/>
                </a:cubicBezTo>
                <a:lnTo>
                  <a:pt x="2043369" y="3435392"/>
                </a:lnTo>
                <a:lnTo>
                  <a:pt x="2079850" y="3431821"/>
                </a:lnTo>
                <a:cubicBezTo>
                  <a:pt x="2081514" y="3414225"/>
                  <a:pt x="2082571" y="3394812"/>
                  <a:pt x="2083023" y="3373582"/>
                </a:cubicBezTo>
                <a:cubicBezTo>
                  <a:pt x="2083475" y="3352351"/>
                  <a:pt x="2082711" y="3338359"/>
                  <a:pt x="2080732" y="3331604"/>
                </a:cubicBezTo>
                <a:close/>
                <a:moveTo>
                  <a:pt x="5723634" y="3323764"/>
                </a:moveTo>
                <a:cubicBezTo>
                  <a:pt x="5719518" y="3322696"/>
                  <a:pt x="5704081" y="3324047"/>
                  <a:pt x="5677322" y="3327818"/>
                </a:cubicBezTo>
                <a:cubicBezTo>
                  <a:pt x="5686328" y="3334759"/>
                  <a:pt x="5689451" y="3340710"/>
                  <a:pt x="5686690" y="3345672"/>
                </a:cubicBezTo>
                <a:cubicBezTo>
                  <a:pt x="5683929" y="3350634"/>
                  <a:pt x="5681660" y="3359568"/>
                  <a:pt x="5679882" y="3372474"/>
                </a:cubicBezTo>
                <a:cubicBezTo>
                  <a:pt x="5678104" y="3385380"/>
                  <a:pt x="5676354" y="3404101"/>
                  <a:pt x="5674633" y="3428637"/>
                </a:cubicBezTo>
                <a:cubicBezTo>
                  <a:pt x="5688314" y="3426830"/>
                  <a:pt x="5698083" y="3426949"/>
                  <a:pt x="5703941" y="3428992"/>
                </a:cubicBezTo>
                <a:cubicBezTo>
                  <a:pt x="5709799" y="3431036"/>
                  <a:pt x="5713291" y="3433961"/>
                  <a:pt x="5714416" y="3437768"/>
                </a:cubicBezTo>
                <a:cubicBezTo>
                  <a:pt x="5715543" y="3441576"/>
                  <a:pt x="5717715" y="3436281"/>
                  <a:pt x="5720934" y="3421883"/>
                </a:cubicBezTo>
                <a:cubicBezTo>
                  <a:pt x="5724154" y="3407486"/>
                  <a:pt x="5726438" y="3392611"/>
                  <a:pt x="5727785" y="3377260"/>
                </a:cubicBezTo>
                <a:cubicBezTo>
                  <a:pt x="5729134" y="3361909"/>
                  <a:pt x="5729807" y="3348913"/>
                  <a:pt x="5729807" y="3338273"/>
                </a:cubicBezTo>
                <a:cubicBezTo>
                  <a:pt x="5729807" y="3329668"/>
                  <a:pt x="5727750" y="3324832"/>
                  <a:pt x="5723634" y="3323764"/>
                </a:cubicBezTo>
                <a:close/>
                <a:moveTo>
                  <a:pt x="5009259" y="3323764"/>
                </a:moveTo>
                <a:cubicBezTo>
                  <a:pt x="5005143" y="3322696"/>
                  <a:pt x="4989706" y="3324047"/>
                  <a:pt x="4962947" y="3327818"/>
                </a:cubicBezTo>
                <a:cubicBezTo>
                  <a:pt x="4971953" y="3334759"/>
                  <a:pt x="4975076" y="3340710"/>
                  <a:pt x="4972315" y="3345672"/>
                </a:cubicBezTo>
                <a:cubicBezTo>
                  <a:pt x="4969554" y="3350634"/>
                  <a:pt x="4967285" y="3359568"/>
                  <a:pt x="4965507" y="3372474"/>
                </a:cubicBezTo>
                <a:cubicBezTo>
                  <a:pt x="4963729" y="3385380"/>
                  <a:pt x="4961979" y="3404101"/>
                  <a:pt x="4960258" y="3428637"/>
                </a:cubicBezTo>
                <a:cubicBezTo>
                  <a:pt x="4973939" y="3426830"/>
                  <a:pt x="4983708" y="3426949"/>
                  <a:pt x="4989567" y="3428992"/>
                </a:cubicBezTo>
                <a:cubicBezTo>
                  <a:pt x="4995424" y="3431036"/>
                  <a:pt x="4998916" y="3433961"/>
                  <a:pt x="5000042" y="3437768"/>
                </a:cubicBezTo>
                <a:cubicBezTo>
                  <a:pt x="5001168" y="3441576"/>
                  <a:pt x="5003340" y="3436281"/>
                  <a:pt x="5006560" y="3421883"/>
                </a:cubicBezTo>
                <a:cubicBezTo>
                  <a:pt x="5009779" y="3407486"/>
                  <a:pt x="5012063" y="3392611"/>
                  <a:pt x="5013410" y="3377260"/>
                </a:cubicBezTo>
                <a:cubicBezTo>
                  <a:pt x="5014759" y="3361909"/>
                  <a:pt x="5015432" y="3348913"/>
                  <a:pt x="5015432" y="3338273"/>
                </a:cubicBezTo>
                <a:cubicBezTo>
                  <a:pt x="5015432" y="3329668"/>
                  <a:pt x="5013375" y="3324832"/>
                  <a:pt x="5009259" y="3323764"/>
                </a:cubicBezTo>
                <a:close/>
                <a:moveTo>
                  <a:pt x="2866134" y="3323764"/>
                </a:moveTo>
                <a:cubicBezTo>
                  <a:pt x="2862019" y="3322696"/>
                  <a:pt x="2846581" y="3324047"/>
                  <a:pt x="2819822" y="3327818"/>
                </a:cubicBezTo>
                <a:cubicBezTo>
                  <a:pt x="2828828" y="3334759"/>
                  <a:pt x="2831951" y="3340710"/>
                  <a:pt x="2829190" y="3345672"/>
                </a:cubicBezTo>
                <a:cubicBezTo>
                  <a:pt x="2826430" y="3350634"/>
                  <a:pt x="2824160" y="3359568"/>
                  <a:pt x="2822382" y="3372474"/>
                </a:cubicBezTo>
                <a:cubicBezTo>
                  <a:pt x="2820604" y="3385380"/>
                  <a:pt x="2818854" y="3404101"/>
                  <a:pt x="2817134" y="3428637"/>
                </a:cubicBezTo>
                <a:cubicBezTo>
                  <a:pt x="2830814" y="3426830"/>
                  <a:pt x="2840584" y="3426949"/>
                  <a:pt x="2846441" y="3428992"/>
                </a:cubicBezTo>
                <a:cubicBezTo>
                  <a:pt x="2852299" y="3431036"/>
                  <a:pt x="2855791" y="3433961"/>
                  <a:pt x="2856917" y="3437768"/>
                </a:cubicBezTo>
                <a:cubicBezTo>
                  <a:pt x="2858042" y="3441576"/>
                  <a:pt x="2860215" y="3436281"/>
                  <a:pt x="2863435" y="3421883"/>
                </a:cubicBezTo>
                <a:cubicBezTo>
                  <a:pt x="2866654" y="3407486"/>
                  <a:pt x="2868938" y="3392611"/>
                  <a:pt x="2870286" y="3377260"/>
                </a:cubicBezTo>
                <a:cubicBezTo>
                  <a:pt x="2871634" y="3361909"/>
                  <a:pt x="2872308" y="3348913"/>
                  <a:pt x="2872308" y="3338273"/>
                </a:cubicBezTo>
                <a:cubicBezTo>
                  <a:pt x="2872308" y="3329668"/>
                  <a:pt x="2870250" y="3324832"/>
                  <a:pt x="2866134" y="3323764"/>
                </a:cubicBezTo>
                <a:close/>
                <a:moveTo>
                  <a:pt x="2151759" y="3323764"/>
                </a:moveTo>
                <a:cubicBezTo>
                  <a:pt x="2147644" y="3322696"/>
                  <a:pt x="2132206" y="3324047"/>
                  <a:pt x="2105448" y="3327818"/>
                </a:cubicBezTo>
                <a:cubicBezTo>
                  <a:pt x="2114453" y="3334759"/>
                  <a:pt x="2117576" y="3340710"/>
                  <a:pt x="2114815" y="3345672"/>
                </a:cubicBezTo>
                <a:cubicBezTo>
                  <a:pt x="2112055" y="3350634"/>
                  <a:pt x="2109785" y="3359568"/>
                  <a:pt x="2108007" y="3372474"/>
                </a:cubicBezTo>
                <a:cubicBezTo>
                  <a:pt x="2106229" y="3385380"/>
                  <a:pt x="2104480" y="3404101"/>
                  <a:pt x="2102759" y="3428637"/>
                </a:cubicBezTo>
                <a:cubicBezTo>
                  <a:pt x="2116439" y="3426830"/>
                  <a:pt x="2126209" y="3426949"/>
                  <a:pt x="2132066" y="3428992"/>
                </a:cubicBezTo>
                <a:cubicBezTo>
                  <a:pt x="2137924" y="3431036"/>
                  <a:pt x="2141416" y="3433961"/>
                  <a:pt x="2142542" y="3437768"/>
                </a:cubicBezTo>
                <a:cubicBezTo>
                  <a:pt x="2143668" y="3441576"/>
                  <a:pt x="2145840" y="3436281"/>
                  <a:pt x="2149060" y="3421883"/>
                </a:cubicBezTo>
                <a:cubicBezTo>
                  <a:pt x="2152279" y="3407486"/>
                  <a:pt x="2154563" y="3392611"/>
                  <a:pt x="2155911" y="3377260"/>
                </a:cubicBezTo>
                <a:cubicBezTo>
                  <a:pt x="2157259" y="3361909"/>
                  <a:pt x="2157933" y="3348913"/>
                  <a:pt x="2157933" y="3338273"/>
                </a:cubicBezTo>
                <a:cubicBezTo>
                  <a:pt x="2157933" y="3329668"/>
                  <a:pt x="2155875" y="3324832"/>
                  <a:pt x="2151759" y="3323764"/>
                </a:cubicBezTo>
                <a:close/>
                <a:moveTo>
                  <a:pt x="5215317" y="3320129"/>
                </a:moveTo>
                <a:cubicBezTo>
                  <a:pt x="5210391" y="3320566"/>
                  <a:pt x="5197854" y="3322792"/>
                  <a:pt x="5177706" y="3326808"/>
                </a:cubicBezTo>
                <a:lnTo>
                  <a:pt x="5178889" y="3365203"/>
                </a:lnTo>
                <a:cubicBezTo>
                  <a:pt x="5186820" y="3364458"/>
                  <a:pt x="5193420" y="3362694"/>
                  <a:pt x="5198690" y="3359912"/>
                </a:cubicBezTo>
                <a:cubicBezTo>
                  <a:pt x="5203960" y="3357130"/>
                  <a:pt x="5209653" y="3358747"/>
                  <a:pt x="5215769" y="3364762"/>
                </a:cubicBezTo>
                <a:cubicBezTo>
                  <a:pt x="5221885" y="3370778"/>
                  <a:pt x="5220128" y="3375754"/>
                  <a:pt x="5210499" y="3379691"/>
                </a:cubicBezTo>
                <a:cubicBezTo>
                  <a:pt x="5200869" y="3383627"/>
                  <a:pt x="5190390" y="3385595"/>
                  <a:pt x="5179061" y="3385595"/>
                </a:cubicBezTo>
                <a:lnTo>
                  <a:pt x="5180223" y="3420528"/>
                </a:lnTo>
                <a:cubicBezTo>
                  <a:pt x="5184755" y="3420657"/>
                  <a:pt x="5191509" y="3418890"/>
                  <a:pt x="5200486" y="3415226"/>
                </a:cubicBezTo>
                <a:cubicBezTo>
                  <a:pt x="5209463" y="3411562"/>
                  <a:pt x="5215482" y="3411756"/>
                  <a:pt x="5218544" y="3415806"/>
                </a:cubicBezTo>
                <a:cubicBezTo>
                  <a:pt x="5221605" y="3419858"/>
                  <a:pt x="5223860" y="3419600"/>
                  <a:pt x="5225309" y="3415032"/>
                </a:cubicBezTo>
                <a:cubicBezTo>
                  <a:pt x="5226757" y="3410465"/>
                  <a:pt x="5227707" y="3394949"/>
                  <a:pt x="5228159" y="3368484"/>
                </a:cubicBezTo>
                <a:cubicBezTo>
                  <a:pt x="5228611" y="3342019"/>
                  <a:pt x="5227815" y="3327234"/>
                  <a:pt x="5225771" y="3324129"/>
                </a:cubicBezTo>
                <a:cubicBezTo>
                  <a:pt x="5223728" y="3321025"/>
                  <a:pt x="5220243" y="3319691"/>
                  <a:pt x="5215317" y="3320129"/>
                </a:cubicBezTo>
                <a:close/>
                <a:moveTo>
                  <a:pt x="2357817" y="3320129"/>
                </a:moveTo>
                <a:cubicBezTo>
                  <a:pt x="2352891" y="3320566"/>
                  <a:pt x="2340354" y="3322792"/>
                  <a:pt x="2320206" y="3326808"/>
                </a:cubicBezTo>
                <a:lnTo>
                  <a:pt x="2321389" y="3365203"/>
                </a:lnTo>
                <a:cubicBezTo>
                  <a:pt x="2329319" y="3364458"/>
                  <a:pt x="2335920" y="3362694"/>
                  <a:pt x="2341190" y="3359912"/>
                </a:cubicBezTo>
                <a:cubicBezTo>
                  <a:pt x="2346460" y="3357130"/>
                  <a:pt x="2352153" y="3358747"/>
                  <a:pt x="2358269" y="3364762"/>
                </a:cubicBezTo>
                <a:cubicBezTo>
                  <a:pt x="2364385" y="3370778"/>
                  <a:pt x="2362628" y="3375754"/>
                  <a:pt x="2352999" y="3379691"/>
                </a:cubicBezTo>
                <a:cubicBezTo>
                  <a:pt x="2343369" y="3383627"/>
                  <a:pt x="2332890" y="3385595"/>
                  <a:pt x="2321562" y="3385595"/>
                </a:cubicBezTo>
                <a:lnTo>
                  <a:pt x="2322723" y="3420528"/>
                </a:lnTo>
                <a:cubicBezTo>
                  <a:pt x="2327254" y="3420657"/>
                  <a:pt x="2334009" y="3418890"/>
                  <a:pt x="2342986" y="3415226"/>
                </a:cubicBezTo>
                <a:cubicBezTo>
                  <a:pt x="2351963" y="3411562"/>
                  <a:pt x="2357982" y="3411756"/>
                  <a:pt x="2361044" y="3415806"/>
                </a:cubicBezTo>
                <a:cubicBezTo>
                  <a:pt x="2364105" y="3419858"/>
                  <a:pt x="2366361" y="3419600"/>
                  <a:pt x="2367809" y="3415032"/>
                </a:cubicBezTo>
                <a:cubicBezTo>
                  <a:pt x="2369257" y="3410465"/>
                  <a:pt x="2370207" y="3394949"/>
                  <a:pt x="2370659" y="3368484"/>
                </a:cubicBezTo>
                <a:cubicBezTo>
                  <a:pt x="2371111" y="3342019"/>
                  <a:pt x="2370315" y="3327234"/>
                  <a:pt x="2368271" y="3324129"/>
                </a:cubicBezTo>
                <a:cubicBezTo>
                  <a:pt x="2366228" y="3321025"/>
                  <a:pt x="2362743" y="3319691"/>
                  <a:pt x="2357817" y="3320129"/>
                </a:cubicBezTo>
                <a:close/>
                <a:moveTo>
                  <a:pt x="1372256" y="3309263"/>
                </a:moveTo>
                <a:cubicBezTo>
                  <a:pt x="1375282" y="3309054"/>
                  <a:pt x="1378611" y="3309549"/>
                  <a:pt x="1382242" y="3310750"/>
                </a:cubicBezTo>
                <a:cubicBezTo>
                  <a:pt x="1389506" y="3313152"/>
                  <a:pt x="1396170" y="3316375"/>
                  <a:pt x="1402237" y="3320419"/>
                </a:cubicBezTo>
                <a:cubicBezTo>
                  <a:pt x="1408302" y="3324463"/>
                  <a:pt x="1408041" y="3329141"/>
                  <a:pt x="1401451" y="3334454"/>
                </a:cubicBezTo>
                <a:cubicBezTo>
                  <a:pt x="1394862" y="3339767"/>
                  <a:pt x="1389603" y="3346239"/>
                  <a:pt x="1385673" y="3353867"/>
                </a:cubicBezTo>
                <a:cubicBezTo>
                  <a:pt x="1395582" y="3362658"/>
                  <a:pt x="1395508" y="3367663"/>
                  <a:pt x="1385448" y="3368882"/>
                </a:cubicBezTo>
                <a:cubicBezTo>
                  <a:pt x="1375388" y="3370101"/>
                  <a:pt x="1363826" y="3371836"/>
                  <a:pt x="1350762" y="3374087"/>
                </a:cubicBezTo>
                <a:cubicBezTo>
                  <a:pt x="1337698" y="3376339"/>
                  <a:pt x="1325617" y="3377859"/>
                  <a:pt x="1314517" y="3378647"/>
                </a:cubicBezTo>
                <a:cubicBezTo>
                  <a:pt x="1310015" y="3388686"/>
                  <a:pt x="1305684" y="3389428"/>
                  <a:pt x="1301525" y="3380874"/>
                </a:cubicBezTo>
                <a:cubicBezTo>
                  <a:pt x="1297366" y="3372320"/>
                  <a:pt x="1293509" y="3363153"/>
                  <a:pt x="1289953" y="3353373"/>
                </a:cubicBezTo>
                <a:cubicBezTo>
                  <a:pt x="1286397" y="3343593"/>
                  <a:pt x="1283213" y="3335243"/>
                  <a:pt x="1280402" y="3328324"/>
                </a:cubicBezTo>
                <a:cubicBezTo>
                  <a:pt x="1277591" y="3321405"/>
                  <a:pt x="1279531" y="3318422"/>
                  <a:pt x="1286221" y="3319376"/>
                </a:cubicBezTo>
                <a:cubicBezTo>
                  <a:pt x="1292910" y="3320329"/>
                  <a:pt x="1298808" y="3321229"/>
                  <a:pt x="1303913" y="3322075"/>
                </a:cubicBezTo>
                <a:cubicBezTo>
                  <a:pt x="1309018" y="3322921"/>
                  <a:pt x="1318726" y="3321996"/>
                  <a:pt x="1333038" y="3319300"/>
                </a:cubicBezTo>
                <a:cubicBezTo>
                  <a:pt x="1348898" y="3317680"/>
                  <a:pt x="1359248" y="3315249"/>
                  <a:pt x="1364088" y="3312008"/>
                </a:cubicBezTo>
                <a:cubicBezTo>
                  <a:pt x="1366508" y="3310388"/>
                  <a:pt x="1369231" y="3309473"/>
                  <a:pt x="1372256" y="3309263"/>
                </a:cubicBezTo>
                <a:close/>
                <a:moveTo>
                  <a:pt x="210659" y="3291122"/>
                </a:moveTo>
                <a:lnTo>
                  <a:pt x="143332" y="3390865"/>
                </a:lnTo>
                <a:lnTo>
                  <a:pt x="210659" y="3390865"/>
                </a:lnTo>
                <a:close/>
                <a:moveTo>
                  <a:pt x="6082394" y="3289587"/>
                </a:moveTo>
                <a:cubicBezTo>
                  <a:pt x="6080516" y="3289481"/>
                  <a:pt x="6077966" y="3289767"/>
                  <a:pt x="6074746" y="3290444"/>
                </a:cubicBezTo>
                <a:cubicBezTo>
                  <a:pt x="6068308" y="3291799"/>
                  <a:pt x="6051508" y="3294951"/>
                  <a:pt x="6024348" y="3299898"/>
                </a:cubicBezTo>
                <a:lnTo>
                  <a:pt x="6031962" y="3354405"/>
                </a:lnTo>
                <a:cubicBezTo>
                  <a:pt x="6048254" y="3350978"/>
                  <a:pt x="6066809" y="3347185"/>
                  <a:pt x="6087631" y="3343026"/>
                </a:cubicBezTo>
                <a:lnTo>
                  <a:pt x="6087631" y="3307233"/>
                </a:lnTo>
                <a:cubicBezTo>
                  <a:pt x="6087631" y="3298242"/>
                  <a:pt x="6087094" y="3292857"/>
                  <a:pt x="6086018" y="3291079"/>
                </a:cubicBezTo>
                <a:cubicBezTo>
                  <a:pt x="6085480" y="3290190"/>
                  <a:pt x="6084272" y="3289692"/>
                  <a:pt x="6082394" y="3289587"/>
                </a:cubicBezTo>
                <a:close/>
                <a:moveTo>
                  <a:pt x="3224894" y="3289587"/>
                </a:moveTo>
                <a:cubicBezTo>
                  <a:pt x="3223016" y="3289481"/>
                  <a:pt x="3220467" y="3289767"/>
                  <a:pt x="3217247" y="3290444"/>
                </a:cubicBezTo>
                <a:cubicBezTo>
                  <a:pt x="3210808" y="3291799"/>
                  <a:pt x="3194009" y="3294951"/>
                  <a:pt x="3166848" y="3299898"/>
                </a:cubicBezTo>
                <a:lnTo>
                  <a:pt x="3174463" y="3354405"/>
                </a:lnTo>
                <a:cubicBezTo>
                  <a:pt x="3190754" y="3350978"/>
                  <a:pt x="3209310" y="3347185"/>
                  <a:pt x="3230132" y="3343026"/>
                </a:cubicBezTo>
                <a:lnTo>
                  <a:pt x="3230132" y="3307233"/>
                </a:lnTo>
                <a:cubicBezTo>
                  <a:pt x="3230132" y="3298242"/>
                  <a:pt x="3229594" y="3292857"/>
                  <a:pt x="3228518" y="3291079"/>
                </a:cubicBezTo>
                <a:cubicBezTo>
                  <a:pt x="3227981" y="3290190"/>
                  <a:pt x="3226773" y="3289692"/>
                  <a:pt x="3224894" y="3289587"/>
                </a:cubicBezTo>
                <a:close/>
                <a:moveTo>
                  <a:pt x="3872963" y="3287078"/>
                </a:moveTo>
                <a:cubicBezTo>
                  <a:pt x="3865535" y="3287938"/>
                  <a:pt x="3854343" y="3289537"/>
                  <a:pt x="3839386" y="3291875"/>
                </a:cubicBezTo>
                <a:cubicBezTo>
                  <a:pt x="3840217" y="3298945"/>
                  <a:pt x="3841386" y="3306738"/>
                  <a:pt x="3842892" y="3315256"/>
                </a:cubicBezTo>
                <a:lnTo>
                  <a:pt x="3856960" y="3314224"/>
                </a:lnTo>
                <a:cubicBezTo>
                  <a:pt x="3866768" y="3301963"/>
                  <a:pt x="3872103" y="3292915"/>
                  <a:pt x="3872963" y="3287078"/>
                </a:cubicBezTo>
                <a:close/>
                <a:moveTo>
                  <a:pt x="3916393" y="3281001"/>
                </a:moveTo>
                <a:cubicBezTo>
                  <a:pt x="3910241" y="3281453"/>
                  <a:pt x="3901221" y="3282525"/>
                  <a:pt x="3889333" y="3284217"/>
                </a:cubicBezTo>
                <a:cubicBezTo>
                  <a:pt x="3898324" y="3289867"/>
                  <a:pt x="3901059" y="3294693"/>
                  <a:pt x="3897539" y="3298694"/>
                </a:cubicBezTo>
                <a:cubicBezTo>
                  <a:pt x="3894018" y="3302694"/>
                  <a:pt x="3889483" y="3306416"/>
                  <a:pt x="3883934" y="3309857"/>
                </a:cubicBezTo>
                <a:cubicBezTo>
                  <a:pt x="3893183" y="3309026"/>
                  <a:pt x="3903859" y="3308208"/>
                  <a:pt x="3915962" y="3307405"/>
                </a:cubicBezTo>
                <a:cubicBezTo>
                  <a:pt x="3920609" y="3298859"/>
                  <a:pt x="3923380" y="3292208"/>
                  <a:pt x="3924276" y="3287454"/>
                </a:cubicBezTo>
                <a:cubicBezTo>
                  <a:pt x="3925172" y="3282701"/>
                  <a:pt x="3922545" y="3280550"/>
                  <a:pt x="3916393" y="3281001"/>
                </a:cubicBezTo>
                <a:close/>
                <a:moveTo>
                  <a:pt x="1368624" y="3273685"/>
                </a:moveTo>
                <a:cubicBezTo>
                  <a:pt x="1372096" y="3274519"/>
                  <a:pt x="1375449" y="3276344"/>
                  <a:pt x="1378683" y="3279162"/>
                </a:cubicBezTo>
                <a:cubicBezTo>
                  <a:pt x="1385150" y="3284798"/>
                  <a:pt x="1381038" y="3289774"/>
                  <a:pt x="1366346" y="3294090"/>
                </a:cubicBezTo>
                <a:cubicBezTo>
                  <a:pt x="1351655" y="3298407"/>
                  <a:pt x="1338724" y="3300565"/>
                  <a:pt x="1327553" y="3300565"/>
                </a:cubicBezTo>
                <a:cubicBezTo>
                  <a:pt x="1316926" y="3300565"/>
                  <a:pt x="1308860" y="3298622"/>
                  <a:pt x="1303353" y="3294736"/>
                </a:cubicBezTo>
                <a:cubicBezTo>
                  <a:pt x="1297847" y="3290850"/>
                  <a:pt x="1303396" y="3286927"/>
                  <a:pt x="1320003" y="3282969"/>
                </a:cubicBezTo>
                <a:cubicBezTo>
                  <a:pt x="1337813" y="3279399"/>
                  <a:pt x="1350429" y="3276463"/>
                  <a:pt x="1357850" y="3274161"/>
                </a:cubicBezTo>
                <a:cubicBezTo>
                  <a:pt x="1361560" y="3273010"/>
                  <a:pt x="1365152" y="3272852"/>
                  <a:pt x="1368624" y="3273685"/>
                </a:cubicBezTo>
                <a:close/>
                <a:moveTo>
                  <a:pt x="3385647" y="3263997"/>
                </a:moveTo>
                <a:cubicBezTo>
                  <a:pt x="3393778" y="3263997"/>
                  <a:pt x="3402124" y="3266593"/>
                  <a:pt x="3410685" y="3271784"/>
                </a:cubicBezTo>
                <a:cubicBezTo>
                  <a:pt x="3419246" y="3276975"/>
                  <a:pt x="3421939" y="3283027"/>
                  <a:pt x="3418763" y="3289939"/>
                </a:cubicBezTo>
                <a:cubicBezTo>
                  <a:pt x="3415586" y="3296851"/>
                  <a:pt x="3413575" y="3312489"/>
                  <a:pt x="3412729" y="3336853"/>
                </a:cubicBezTo>
                <a:cubicBezTo>
                  <a:pt x="3419612" y="3335247"/>
                  <a:pt x="3429840" y="3331246"/>
                  <a:pt x="3443413" y="3324850"/>
                </a:cubicBezTo>
                <a:cubicBezTo>
                  <a:pt x="3456986" y="3318455"/>
                  <a:pt x="3466738" y="3318956"/>
                  <a:pt x="3472667" y="3326356"/>
                </a:cubicBezTo>
                <a:cubicBezTo>
                  <a:pt x="3478597" y="3333755"/>
                  <a:pt x="3472613" y="3341205"/>
                  <a:pt x="3454717" y="3348705"/>
                </a:cubicBezTo>
                <a:cubicBezTo>
                  <a:pt x="3436820" y="3356205"/>
                  <a:pt x="3422695" y="3358607"/>
                  <a:pt x="3412341" y="3355911"/>
                </a:cubicBezTo>
                <a:cubicBezTo>
                  <a:pt x="3410750" y="3380275"/>
                  <a:pt x="3409739" y="3397297"/>
                  <a:pt x="3409308" y="3406976"/>
                </a:cubicBezTo>
                <a:cubicBezTo>
                  <a:pt x="3408878" y="3416656"/>
                  <a:pt x="3408685" y="3421560"/>
                  <a:pt x="3408728" y="3421690"/>
                </a:cubicBezTo>
                <a:cubicBezTo>
                  <a:pt x="3408771" y="3421819"/>
                  <a:pt x="3411051" y="3420635"/>
                  <a:pt x="3415568" y="3418140"/>
                </a:cubicBezTo>
                <a:cubicBezTo>
                  <a:pt x="3420085" y="3415645"/>
                  <a:pt x="3431540" y="3410020"/>
                  <a:pt x="3449931" y="3401265"/>
                </a:cubicBezTo>
                <a:cubicBezTo>
                  <a:pt x="3468322" y="3392511"/>
                  <a:pt x="3475273" y="3391808"/>
                  <a:pt x="3470785" y="3399157"/>
                </a:cubicBezTo>
                <a:cubicBezTo>
                  <a:pt x="3466297" y="3406507"/>
                  <a:pt x="3454182" y="3418029"/>
                  <a:pt x="3434444" y="3433725"/>
                </a:cubicBezTo>
                <a:cubicBezTo>
                  <a:pt x="3414704" y="3449420"/>
                  <a:pt x="3401985" y="3461071"/>
                  <a:pt x="3396284" y="3468679"/>
                </a:cubicBezTo>
                <a:cubicBezTo>
                  <a:pt x="3390584" y="3476286"/>
                  <a:pt x="3384955" y="3477968"/>
                  <a:pt x="3379399" y="3473723"/>
                </a:cubicBezTo>
                <a:cubicBezTo>
                  <a:pt x="3373841" y="3469478"/>
                  <a:pt x="3370332" y="3463785"/>
                  <a:pt x="3368869" y="3456644"/>
                </a:cubicBezTo>
                <a:cubicBezTo>
                  <a:pt x="3367406" y="3449502"/>
                  <a:pt x="3367801" y="3444354"/>
                  <a:pt x="3370052" y="3441199"/>
                </a:cubicBezTo>
                <a:cubicBezTo>
                  <a:pt x="3372303" y="3438045"/>
                  <a:pt x="3375455" y="3433725"/>
                  <a:pt x="3379506" y="3428239"/>
                </a:cubicBezTo>
                <a:cubicBezTo>
                  <a:pt x="3383557" y="3422754"/>
                  <a:pt x="3386031" y="3398742"/>
                  <a:pt x="3386927" y="3356201"/>
                </a:cubicBezTo>
                <a:cubicBezTo>
                  <a:pt x="3387823" y="3313661"/>
                  <a:pt x="3385346" y="3287659"/>
                  <a:pt x="3379495" y="3278194"/>
                </a:cubicBezTo>
                <a:cubicBezTo>
                  <a:pt x="3373644" y="3268730"/>
                  <a:pt x="3375695" y="3263997"/>
                  <a:pt x="3385647" y="3263997"/>
                </a:cubicBezTo>
                <a:close/>
                <a:moveTo>
                  <a:pt x="6092342" y="3263398"/>
                </a:moveTo>
                <a:cubicBezTo>
                  <a:pt x="6095408" y="3263160"/>
                  <a:pt x="6099126" y="3263632"/>
                  <a:pt x="6103496" y="3264815"/>
                </a:cubicBezTo>
                <a:cubicBezTo>
                  <a:pt x="6112236" y="3267181"/>
                  <a:pt x="6120352" y="3270813"/>
                  <a:pt x="6127845" y="3275710"/>
                </a:cubicBezTo>
                <a:cubicBezTo>
                  <a:pt x="6135338" y="3280607"/>
                  <a:pt x="6135208" y="3286763"/>
                  <a:pt x="6127458" y="3294176"/>
                </a:cubicBezTo>
                <a:cubicBezTo>
                  <a:pt x="6119706" y="3301590"/>
                  <a:pt x="6113687" y="3317393"/>
                  <a:pt x="6109400" y="3341585"/>
                </a:cubicBezTo>
                <a:cubicBezTo>
                  <a:pt x="6121086" y="3353832"/>
                  <a:pt x="6119904" y="3359955"/>
                  <a:pt x="6105850" y="3359955"/>
                </a:cubicBezTo>
                <a:cubicBezTo>
                  <a:pt x="6080698" y="3363554"/>
                  <a:pt x="6055940" y="3367462"/>
                  <a:pt x="6031576" y="3371678"/>
                </a:cubicBezTo>
                <a:cubicBezTo>
                  <a:pt x="6025754" y="3385459"/>
                  <a:pt x="6019468" y="3381368"/>
                  <a:pt x="6012722" y="3359406"/>
                </a:cubicBezTo>
                <a:cubicBezTo>
                  <a:pt x="6005975" y="3337444"/>
                  <a:pt x="6001522" y="3321771"/>
                  <a:pt x="5999364" y="3312385"/>
                </a:cubicBezTo>
                <a:cubicBezTo>
                  <a:pt x="5997206" y="3302999"/>
                  <a:pt x="5994055" y="3295062"/>
                  <a:pt x="5989910" y="3288573"/>
                </a:cubicBezTo>
                <a:cubicBezTo>
                  <a:pt x="5985766" y="3282084"/>
                  <a:pt x="5987322" y="3278840"/>
                  <a:pt x="5994578" y="3278840"/>
                </a:cubicBezTo>
                <a:cubicBezTo>
                  <a:pt x="5999454" y="3278840"/>
                  <a:pt x="6005204" y="3279510"/>
                  <a:pt x="6011829" y="3280851"/>
                </a:cubicBezTo>
                <a:cubicBezTo>
                  <a:pt x="6018454" y="3282192"/>
                  <a:pt x="6026456" y="3282224"/>
                  <a:pt x="6035834" y="3280948"/>
                </a:cubicBezTo>
                <a:cubicBezTo>
                  <a:pt x="6045213" y="3279671"/>
                  <a:pt x="6054889" y="3277732"/>
                  <a:pt x="6064862" y="3275129"/>
                </a:cubicBezTo>
                <a:cubicBezTo>
                  <a:pt x="6074836" y="3272526"/>
                  <a:pt x="6081584" y="3269565"/>
                  <a:pt x="6085104" y="3266245"/>
                </a:cubicBezTo>
                <a:cubicBezTo>
                  <a:pt x="6086864" y="3264585"/>
                  <a:pt x="6089276" y="3263636"/>
                  <a:pt x="6092342" y="3263398"/>
                </a:cubicBezTo>
                <a:close/>
                <a:moveTo>
                  <a:pt x="3234843" y="3263398"/>
                </a:moveTo>
                <a:cubicBezTo>
                  <a:pt x="3237908" y="3263160"/>
                  <a:pt x="3241625" y="3263632"/>
                  <a:pt x="3245995" y="3264815"/>
                </a:cubicBezTo>
                <a:cubicBezTo>
                  <a:pt x="3254736" y="3267181"/>
                  <a:pt x="3262853" y="3270813"/>
                  <a:pt x="3270345" y="3275710"/>
                </a:cubicBezTo>
                <a:cubicBezTo>
                  <a:pt x="3277838" y="3280607"/>
                  <a:pt x="3277709" y="3286763"/>
                  <a:pt x="3269958" y="3294176"/>
                </a:cubicBezTo>
                <a:cubicBezTo>
                  <a:pt x="3262207" y="3301590"/>
                  <a:pt x="3256188" y="3317393"/>
                  <a:pt x="3251900" y="3341585"/>
                </a:cubicBezTo>
                <a:cubicBezTo>
                  <a:pt x="3263587" y="3353832"/>
                  <a:pt x="3262404" y="3359955"/>
                  <a:pt x="3248351" y="3359955"/>
                </a:cubicBezTo>
                <a:cubicBezTo>
                  <a:pt x="3223198" y="3363554"/>
                  <a:pt x="3198440" y="3367462"/>
                  <a:pt x="3174076" y="3371678"/>
                </a:cubicBezTo>
                <a:cubicBezTo>
                  <a:pt x="3168254" y="3385459"/>
                  <a:pt x="3161969" y="3381368"/>
                  <a:pt x="3155222" y="3359406"/>
                </a:cubicBezTo>
                <a:cubicBezTo>
                  <a:pt x="3148475" y="3337444"/>
                  <a:pt x="3144022" y="3321771"/>
                  <a:pt x="3141864" y="3312385"/>
                </a:cubicBezTo>
                <a:cubicBezTo>
                  <a:pt x="3139706" y="3302999"/>
                  <a:pt x="3136555" y="3295062"/>
                  <a:pt x="3132410" y="3288573"/>
                </a:cubicBezTo>
                <a:cubicBezTo>
                  <a:pt x="3128266" y="3282084"/>
                  <a:pt x="3129822" y="3278840"/>
                  <a:pt x="3137078" y="3278840"/>
                </a:cubicBezTo>
                <a:cubicBezTo>
                  <a:pt x="3141954" y="3278840"/>
                  <a:pt x="3147704" y="3279510"/>
                  <a:pt x="3154329" y="3280851"/>
                </a:cubicBezTo>
                <a:cubicBezTo>
                  <a:pt x="3160954" y="3282192"/>
                  <a:pt x="3168956" y="3282224"/>
                  <a:pt x="3178335" y="3280948"/>
                </a:cubicBezTo>
                <a:cubicBezTo>
                  <a:pt x="3187713" y="3279671"/>
                  <a:pt x="3197389" y="3277732"/>
                  <a:pt x="3207363" y="3275129"/>
                </a:cubicBezTo>
                <a:cubicBezTo>
                  <a:pt x="3217337" y="3272526"/>
                  <a:pt x="3224084" y="3269565"/>
                  <a:pt x="3227604" y="3266245"/>
                </a:cubicBezTo>
                <a:cubicBezTo>
                  <a:pt x="3229365" y="3264585"/>
                  <a:pt x="3231777" y="3263636"/>
                  <a:pt x="3234843" y="3263398"/>
                </a:cubicBezTo>
                <a:close/>
                <a:moveTo>
                  <a:pt x="713878" y="3262051"/>
                </a:moveTo>
                <a:cubicBezTo>
                  <a:pt x="720955" y="3262560"/>
                  <a:pt x="728003" y="3266220"/>
                  <a:pt x="735023" y="3273032"/>
                </a:cubicBezTo>
                <a:cubicBezTo>
                  <a:pt x="742042" y="3279844"/>
                  <a:pt x="736385" y="3284561"/>
                  <a:pt x="718051" y="3287186"/>
                </a:cubicBezTo>
                <a:cubicBezTo>
                  <a:pt x="699717" y="3289810"/>
                  <a:pt x="684821" y="3292223"/>
                  <a:pt x="673363" y="3294424"/>
                </a:cubicBezTo>
                <a:cubicBezTo>
                  <a:pt x="661906" y="3296625"/>
                  <a:pt x="651774" y="3298679"/>
                  <a:pt x="642969" y="3300586"/>
                </a:cubicBezTo>
                <a:cubicBezTo>
                  <a:pt x="657367" y="3307341"/>
                  <a:pt x="663394" y="3312883"/>
                  <a:pt x="661049" y="3317214"/>
                </a:cubicBezTo>
                <a:cubicBezTo>
                  <a:pt x="658704" y="3321545"/>
                  <a:pt x="656431" y="3328987"/>
                  <a:pt x="654230" y="3339542"/>
                </a:cubicBezTo>
                <a:cubicBezTo>
                  <a:pt x="652029" y="3350096"/>
                  <a:pt x="650010" y="3359507"/>
                  <a:pt x="648175" y="3367774"/>
                </a:cubicBezTo>
                <a:cubicBezTo>
                  <a:pt x="646339" y="3376041"/>
                  <a:pt x="643249" y="3384964"/>
                  <a:pt x="638904" y="3394543"/>
                </a:cubicBezTo>
                <a:cubicBezTo>
                  <a:pt x="660644" y="3412512"/>
                  <a:pt x="677852" y="3424991"/>
                  <a:pt x="690529" y="3431982"/>
                </a:cubicBezTo>
                <a:cubicBezTo>
                  <a:pt x="703205" y="3438973"/>
                  <a:pt x="716036" y="3444035"/>
                  <a:pt x="729021" y="3447168"/>
                </a:cubicBezTo>
                <a:cubicBezTo>
                  <a:pt x="742007" y="3450302"/>
                  <a:pt x="755461" y="3453217"/>
                  <a:pt x="769386" y="3455912"/>
                </a:cubicBezTo>
                <a:cubicBezTo>
                  <a:pt x="783310" y="3458608"/>
                  <a:pt x="792265" y="3461351"/>
                  <a:pt x="796252" y="3464140"/>
                </a:cubicBezTo>
                <a:cubicBezTo>
                  <a:pt x="800238" y="3466929"/>
                  <a:pt x="788630" y="3471411"/>
                  <a:pt x="761427" y="3477584"/>
                </a:cubicBezTo>
                <a:cubicBezTo>
                  <a:pt x="734223" y="3483758"/>
                  <a:pt x="715402" y="3484503"/>
                  <a:pt x="704962" y="3479821"/>
                </a:cubicBezTo>
                <a:cubicBezTo>
                  <a:pt x="694523" y="3475139"/>
                  <a:pt x="685133" y="3469561"/>
                  <a:pt x="676794" y="3463086"/>
                </a:cubicBezTo>
                <a:cubicBezTo>
                  <a:pt x="668455" y="3456611"/>
                  <a:pt x="660213" y="3449295"/>
                  <a:pt x="652068" y="3441135"/>
                </a:cubicBezTo>
                <a:lnTo>
                  <a:pt x="626643" y="3413946"/>
                </a:lnTo>
                <a:cubicBezTo>
                  <a:pt x="611141" y="3430638"/>
                  <a:pt x="594162" y="3442677"/>
                  <a:pt x="575707" y="3450062"/>
                </a:cubicBezTo>
                <a:cubicBezTo>
                  <a:pt x="557251" y="3457447"/>
                  <a:pt x="541258" y="3461598"/>
                  <a:pt x="527728" y="3462516"/>
                </a:cubicBezTo>
                <a:cubicBezTo>
                  <a:pt x="514198" y="3463434"/>
                  <a:pt x="504350" y="3462584"/>
                  <a:pt x="498184" y="3459967"/>
                </a:cubicBezTo>
                <a:cubicBezTo>
                  <a:pt x="492017" y="3457350"/>
                  <a:pt x="498499" y="3453561"/>
                  <a:pt x="517629" y="3448599"/>
                </a:cubicBezTo>
                <a:cubicBezTo>
                  <a:pt x="536758" y="3443637"/>
                  <a:pt x="554419" y="3436342"/>
                  <a:pt x="570609" y="3426712"/>
                </a:cubicBezTo>
                <a:cubicBezTo>
                  <a:pt x="586799" y="3417083"/>
                  <a:pt x="599167" y="3405836"/>
                  <a:pt x="607714" y="3392973"/>
                </a:cubicBezTo>
                <a:cubicBezTo>
                  <a:pt x="587107" y="3369513"/>
                  <a:pt x="570479" y="3353172"/>
                  <a:pt x="557832" y="3343951"/>
                </a:cubicBezTo>
                <a:cubicBezTo>
                  <a:pt x="545184" y="3334731"/>
                  <a:pt x="545191" y="3330120"/>
                  <a:pt x="557853" y="3330120"/>
                </a:cubicBezTo>
                <a:cubicBezTo>
                  <a:pt x="570042" y="3330120"/>
                  <a:pt x="581540" y="3335526"/>
                  <a:pt x="592345" y="3346339"/>
                </a:cubicBezTo>
                <a:cubicBezTo>
                  <a:pt x="603150" y="3357152"/>
                  <a:pt x="611457" y="3366587"/>
                  <a:pt x="617265" y="3374646"/>
                </a:cubicBezTo>
                <a:cubicBezTo>
                  <a:pt x="619903" y="3367218"/>
                  <a:pt x="622345" y="3354534"/>
                  <a:pt x="624589" y="3336595"/>
                </a:cubicBezTo>
                <a:cubicBezTo>
                  <a:pt x="626833" y="3318655"/>
                  <a:pt x="626908" y="3307993"/>
                  <a:pt x="624815" y="3304609"/>
                </a:cubicBezTo>
                <a:cubicBezTo>
                  <a:pt x="604710" y="3309843"/>
                  <a:pt x="585910" y="3314303"/>
                  <a:pt x="568415" y="3317988"/>
                </a:cubicBezTo>
                <a:cubicBezTo>
                  <a:pt x="550919" y="3321674"/>
                  <a:pt x="538472" y="3320483"/>
                  <a:pt x="531073" y="3314418"/>
                </a:cubicBezTo>
                <a:cubicBezTo>
                  <a:pt x="523673" y="3308352"/>
                  <a:pt x="523394" y="3304971"/>
                  <a:pt x="530234" y="3304275"/>
                </a:cubicBezTo>
                <a:cubicBezTo>
                  <a:pt x="537074" y="3303580"/>
                  <a:pt x="553074" y="3300063"/>
                  <a:pt x="578234" y="3293725"/>
                </a:cubicBezTo>
                <a:cubicBezTo>
                  <a:pt x="603394" y="3287386"/>
                  <a:pt x="623660" y="3282274"/>
                  <a:pt x="639033" y="3278388"/>
                </a:cubicBezTo>
                <a:cubicBezTo>
                  <a:pt x="654406" y="3274502"/>
                  <a:pt x="666466" y="3271178"/>
                  <a:pt x="675213" y="3268418"/>
                </a:cubicBezTo>
                <a:cubicBezTo>
                  <a:pt x="683961" y="3265657"/>
                  <a:pt x="690823" y="3263779"/>
                  <a:pt x="695799" y="3262782"/>
                </a:cubicBezTo>
                <a:cubicBezTo>
                  <a:pt x="700775" y="3261786"/>
                  <a:pt x="706801" y="3261542"/>
                  <a:pt x="713878" y="3262051"/>
                </a:cubicBezTo>
                <a:close/>
                <a:moveTo>
                  <a:pt x="1020239" y="3241210"/>
                </a:moveTo>
                <a:cubicBezTo>
                  <a:pt x="1016966" y="3240946"/>
                  <a:pt x="1012631" y="3241146"/>
                  <a:pt x="1007236" y="3241809"/>
                </a:cubicBezTo>
                <a:cubicBezTo>
                  <a:pt x="996445" y="3243136"/>
                  <a:pt x="980344" y="3245449"/>
                  <a:pt x="958934" y="3248747"/>
                </a:cubicBezTo>
                <a:lnTo>
                  <a:pt x="958934" y="3273419"/>
                </a:lnTo>
                <a:cubicBezTo>
                  <a:pt x="970507" y="3272630"/>
                  <a:pt x="980491" y="3270407"/>
                  <a:pt x="988887" y="3266751"/>
                </a:cubicBezTo>
                <a:cubicBezTo>
                  <a:pt x="997284" y="3263094"/>
                  <a:pt x="1005189" y="3264854"/>
                  <a:pt x="1012603" y="3272031"/>
                </a:cubicBezTo>
                <a:cubicBezTo>
                  <a:pt x="1020016" y="3279209"/>
                  <a:pt x="1016138" y="3284411"/>
                  <a:pt x="1000965" y="3287637"/>
                </a:cubicBezTo>
                <a:cubicBezTo>
                  <a:pt x="985794" y="3290864"/>
                  <a:pt x="971783" y="3292477"/>
                  <a:pt x="958934" y="3292477"/>
                </a:cubicBezTo>
                <a:lnTo>
                  <a:pt x="958934" y="3311213"/>
                </a:lnTo>
                <a:cubicBezTo>
                  <a:pt x="970665" y="3310410"/>
                  <a:pt x="981420" y="3308409"/>
                  <a:pt x="991200" y="3305211"/>
                </a:cubicBezTo>
                <a:cubicBezTo>
                  <a:pt x="1000980" y="3302013"/>
                  <a:pt x="1009071" y="3303759"/>
                  <a:pt x="1015474" y="3310449"/>
                </a:cubicBezTo>
                <a:cubicBezTo>
                  <a:pt x="1021877" y="3317139"/>
                  <a:pt x="1017489" y="3322337"/>
                  <a:pt x="1002310" y="3326044"/>
                </a:cubicBezTo>
                <a:cubicBezTo>
                  <a:pt x="987131" y="3329751"/>
                  <a:pt x="972672" y="3331160"/>
                  <a:pt x="958934" y="3330271"/>
                </a:cubicBezTo>
                <a:lnTo>
                  <a:pt x="958934" y="3349006"/>
                </a:lnTo>
                <a:cubicBezTo>
                  <a:pt x="970593" y="3348203"/>
                  <a:pt x="981316" y="3345977"/>
                  <a:pt x="991103" y="3342327"/>
                </a:cubicBezTo>
                <a:cubicBezTo>
                  <a:pt x="1000890" y="3338678"/>
                  <a:pt x="1009226" y="3340452"/>
                  <a:pt x="1016109" y="3347651"/>
                </a:cubicBezTo>
                <a:cubicBezTo>
                  <a:pt x="1022992" y="3354850"/>
                  <a:pt x="1018848" y="3360052"/>
                  <a:pt x="1003676" y="3363257"/>
                </a:cubicBezTo>
                <a:cubicBezTo>
                  <a:pt x="988504" y="3366462"/>
                  <a:pt x="973590" y="3368064"/>
                  <a:pt x="958934" y="3368064"/>
                </a:cubicBezTo>
                <a:lnTo>
                  <a:pt x="958934" y="3393533"/>
                </a:lnTo>
                <a:cubicBezTo>
                  <a:pt x="982882" y="3391783"/>
                  <a:pt x="1006243" y="3389689"/>
                  <a:pt x="1029015" y="3387251"/>
                </a:cubicBezTo>
                <a:cubicBezTo>
                  <a:pt x="1029890" y="3341105"/>
                  <a:pt x="1030327" y="3305885"/>
                  <a:pt x="1030327" y="3281593"/>
                </a:cubicBezTo>
                <a:cubicBezTo>
                  <a:pt x="1030327" y="3258505"/>
                  <a:pt x="1029177" y="3245771"/>
                  <a:pt x="1026875" y="3243391"/>
                </a:cubicBezTo>
                <a:cubicBezTo>
                  <a:pt x="1025724" y="3242200"/>
                  <a:pt x="1023512" y="3241473"/>
                  <a:pt x="1020239" y="3241210"/>
                </a:cubicBezTo>
                <a:close/>
                <a:moveTo>
                  <a:pt x="217607" y="3232936"/>
                </a:moveTo>
                <a:lnTo>
                  <a:pt x="244559" y="3232936"/>
                </a:lnTo>
                <a:lnTo>
                  <a:pt x="244559" y="3390865"/>
                </a:lnTo>
                <a:lnTo>
                  <a:pt x="276954" y="3390865"/>
                </a:lnTo>
                <a:lnTo>
                  <a:pt x="276954" y="3420700"/>
                </a:lnTo>
                <a:lnTo>
                  <a:pt x="244559" y="3420700"/>
                </a:lnTo>
                <a:lnTo>
                  <a:pt x="244559" y="3471981"/>
                </a:lnTo>
                <a:lnTo>
                  <a:pt x="210659" y="3471981"/>
                </a:lnTo>
                <a:lnTo>
                  <a:pt x="210659" y="3420700"/>
                </a:lnTo>
                <a:lnTo>
                  <a:pt x="106721" y="3420700"/>
                </a:lnTo>
                <a:lnTo>
                  <a:pt x="106721" y="3393102"/>
                </a:lnTo>
                <a:close/>
                <a:moveTo>
                  <a:pt x="5702919" y="3222870"/>
                </a:moveTo>
                <a:cubicBezTo>
                  <a:pt x="5710075" y="3221465"/>
                  <a:pt x="5717497" y="3224250"/>
                  <a:pt x="5725183" y="3231226"/>
                </a:cubicBezTo>
                <a:cubicBezTo>
                  <a:pt x="5732869" y="3238203"/>
                  <a:pt x="5731668" y="3243398"/>
                  <a:pt x="5721579" y="3246811"/>
                </a:cubicBezTo>
                <a:cubicBezTo>
                  <a:pt x="5711491" y="3250224"/>
                  <a:pt x="5685496" y="3254748"/>
                  <a:pt x="5643594" y="3260384"/>
                </a:cubicBezTo>
                <a:cubicBezTo>
                  <a:pt x="5652585" y="3268084"/>
                  <a:pt x="5653249" y="3274520"/>
                  <a:pt x="5645583" y="3279689"/>
                </a:cubicBezTo>
                <a:cubicBezTo>
                  <a:pt x="5637919" y="3284859"/>
                  <a:pt x="5624658" y="3298063"/>
                  <a:pt x="5605800" y="3319300"/>
                </a:cubicBezTo>
                <a:cubicBezTo>
                  <a:pt x="5634108" y="3315744"/>
                  <a:pt x="5658734" y="3312406"/>
                  <a:pt x="5679677" y="3309287"/>
                </a:cubicBezTo>
                <a:cubicBezTo>
                  <a:pt x="5700621" y="3306168"/>
                  <a:pt x="5714686" y="3303232"/>
                  <a:pt x="5721870" y="3300479"/>
                </a:cubicBezTo>
                <a:cubicBezTo>
                  <a:pt x="5729055" y="3297726"/>
                  <a:pt x="5736002" y="3297819"/>
                  <a:pt x="5742714" y="3300759"/>
                </a:cubicBezTo>
                <a:cubicBezTo>
                  <a:pt x="5749425" y="3303698"/>
                  <a:pt x="5757527" y="3309399"/>
                  <a:pt x="5767020" y="3317859"/>
                </a:cubicBezTo>
                <a:cubicBezTo>
                  <a:pt x="5776514" y="3326320"/>
                  <a:pt x="5778718" y="3333322"/>
                  <a:pt x="5773634" y="3338864"/>
                </a:cubicBezTo>
                <a:cubicBezTo>
                  <a:pt x="5768551" y="3344407"/>
                  <a:pt x="5764712" y="3353452"/>
                  <a:pt x="5762116" y="3365999"/>
                </a:cubicBezTo>
                <a:cubicBezTo>
                  <a:pt x="5759521" y="3378547"/>
                  <a:pt x="5757312" y="3394361"/>
                  <a:pt x="5755491" y="3413440"/>
                </a:cubicBezTo>
                <a:cubicBezTo>
                  <a:pt x="5753670" y="3432520"/>
                  <a:pt x="5749938" y="3448176"/>
                  <a:pt x="5744294" y="3460408"/>
                </a:cubicBezTo>
                <a:cubicBezTo>
                  <a:pt x="5738652" y="3472640"/>
                  <a:pt x="5731668" y="3481227"/>
                  <a:pt x="5723343" y="3486167"/>
                </a:cubicBezTo>
                <a:cubicBezTo>
                  <a:pt x="5715019" y="3491107"/>
                  <a:pt x="5709538" y="3487228"/>
                  <a:pt x="5706899" y="3474530"/>
                </a:cubicBezTo>
                <a:cubicBezTo>
                  <a:pt x="5704261" y="3461832"/>
                  <a:pt x="5701945" y="3452822"/>
                  <a:pt x="5699951" y="3447502"/>
                </a:cubicBezTo>
                <a:cubicBezTo>
                  <a:pt x="5689340" y="3446728"/>
                  <a:pt x="5668327" y="3447692"/>
                  <a:pt x="5636915" y="3450395"/>
                </a:cubicBezTo>
                <a:cubicBezTo>
                  <a:pt x="5605503" y="3453098"/>
                  <a:pt x="5579049" y="3455274"/>
                  <a:pt x="5557553" y="3456923"/>
                </a:cubicBezTo>
                <a:cubicBezTo>
                  <a:pt x="5550368" y="3475064"/>
                  <a:pt x="5544216" y="3478871"/>
                  <a:pt x="5539097" y="3468345"/>
                </a:cubicBezTo>
                <a:cubicBezTo>
                  <a:pt x="5533977" y="3457820"/>
                  <a:pt x="5530963" y="3443038"/>
                  <a:pt x="5530052" y="3424002"/>
                </a:cubicBezTo>
                <a:cubicBezTo>
                  <a:pt x="5529141" y="3404965"/>
                  <a:pt x="5527374" y="3388424"/>
                  <a:pt x="5524750" y="3374378"/>
                </a:cubicBezTo>
                <a:cubicBezTo>
                  <a:pt x="5522125" y="3360331"/>
                  <a:pt x="5518304" y="3347414"/>
                  <a:pt x="5513285" y="3335627"/>
                </a:cubicBezTo>
                <a:cubicBezTo>
                  <a:pt x="5508266" y="3323839"/>
                  <a:pt x="5510030" y="3318648"/>
                  <a:pt x="5518576" y="3320053"/>
                </a:cubicBezTo>
                <a:cubicBezTo>
                  <a:pt x="5527123" y="3321459"/>
                  <a:pt x="5533766" y="3322810"/>
                  <a:pt x="5538505" y="3324108"/>
                </a:cubicBezTo>
                <a:cubicBezTo>
                  <a:pt x="5543245" y="3325406"/>
                  <a:pt x="5559295" y="3324822"/>
                  <a:pt x="5586656" y="3322355"/>
                </a:cubicBezTo>
                <a:cubicBezTo>
                  <a:pt x="5599362" y="3302881"/>
                  <a:pt x="5606826" y="3289358"/>
                  <a:pt x="5609048" y="3281786"/>
                </a:cubicBezTo>
                <a:cubicBezTo>
                  <a:pt x="5611272" y="3274215"/>
                  <a:pt x="5612383" y="3268328"/>
                  <a:pt x="5612383" y="3264126"/>
                </a:cubicBezTo>
                <a:cubicBezTo>
                  <a:pt x="5607765" y="3264973"/>
                  <a:pt x="5602369" y="3265858"/>
                  <a:pt x="5596196" y="3266783"/>
                </a:cubicBezTo>
                <a:cubicBezTo>
                  <a:pt x="5590022" y="3267708"/>
                  <a:pt x="5584634" y="3267927"/>
                  <a:pt x="5580031" y="3267439"/>
                </a:cubicBezTo>
                <a:cubicBezTo>
                  <a:pt x="5575428" y="3266952"/>
                  <a:pt x="5569319" y="3263105"/>
                  <a:pt x="5561704" y="3255899"/>
                </a:cubicBezTo>
                <a:cubicBezTo>
                  <a:pt x="5554090" y="3248693"/>
                  <a:pt x="5558858" y="3245090"/>
                  <a:pt x="5576009" y="3245090"/>
                </a:cubicBezTo>
                <a:cubicBezTo>
                  <a:pt x="5590105" y="3245090"/>
                  <a:pt x="5608686" y="3243093"/>
                  <a:pt x="5631752" y="3239099"/>
                </a:cubicBezTo>
                <a:cubicBezTo>
                  <a:pt x="5654819" y="3235106"/>
                  <a:pt x="5670658" y="3231753"/>
                  <a:pt x="5679269" y="3229043"/>
                </a:cubicBezTo>
                <a:cubicBezTo>
                  <a:pt x="5687880" y="3226333"/>
                  <a:pt x="5695764" y="3224275"/>
                  <a:pt x="5702919" y="3222870"/>
                </a:cubicBezTo>
                <a:close/>
                <a:moveTo>
                  <a:pt x="4988544" y="3222870"/>
                </a:moveTo>
                <a:cubicBezTo>
                  <a:pt x="4995700" y="3221465"/>
                  <a:pt x="5003122" y="3224250"/>
                  <a:pt x="5010808" y="3231226"/>
                </a:cubicBezTo>
                <a:cubicBezTo>
                  <a:pt x="5018494" y="3238203"/>
                  <a:pt x="5017293" y="3243398"/>
                  <a:pt x="5007205" y="3246811"/>
                </a:cubicBezTo>
                <a:cubicBezTo>
                  <a:pt x="4997117" y="3250224"/>
                  <a:pt x="4971121" y="3254748"/>
                  <a:pt x="4929219" y="3260384"/>
                </a:cubicBezTo>
                <a:cubicBezTo>
                  <a:pt x="4938210" y="3268084"/>
                  <a:pt x="4938874" y="3274520"/>
                  <a:pt x="4931209" y="3279689"/>
                </a:cubicBezTo>
                <a:cubicBezTo>
                  <a:pt x="4923544" y="3284859"/>
                  <a:pt x="4910283" y="3298063"/>
                  <a:pt x="4891425" y="3319300"/>
                </a:cubicBezTo>
                <a:cubicBezTo>
                  <a:pt x="4919733" y="3315744"/>
                  <a:pt x="4944359" y="3312406"/>
                  <a:pt x="4965303" y="3309287"/>
                </a:cubicBezTo>
                <a:cubicBezTo>
                  <a:pt x="4986246" y="3306168"/>
                  <a:pt x="5000311" y="3303232"/>
                  <a:pt x="5007495" y="3300479"/>
                </a:cubicBezTo>
                <a:cubicBezTo>
                  <a:pt x="5014680" y="3297726"/>
                  <a:pt x="5021627" y="3297819"/>
                  <a:pt x="5028339" y="3300759"/>
                </a:cubicBezTo>
                <a:cubicBezTo>
                  <a:pt x="5035050" y="3303698"/>
                  <a:pt x="5043152" y="3309399"/>
                  <a:pt x="5052645" y="3317859"/>
                </a:cubicBezTo>
                <a:cubicBezTo>
                  <a:pt x="5062139" y="3326320"/>
                  <a:pt x="5064343" y="3333322"/>
                  <a:pt x="5059260" y="3338864"/>
                </a:cubicBezTo>
                <a:cubicBezTo>
                  <a:pt x="5054176" y="3344407"/>
                  <a:pt x="5050337" y="3353452"/>
                  <a:pt x="5047741" y="3365999"/>
                </a:cubicBezTo>
                <a:cubicBezTo>
                  <a:pt x="5045146" y="3378547"/>
                  <a:pt x="5042937" y="3394361"/>
                  <a:pt x="5041116" y="3413440"/>
                </a:cubicBezTo>
                <a:cubicBezTo>
                  <a:pt x="5039295" y="3432520"/>
                  <a:pt x="5035563" y="3448176"/>
                  <a:pt x="5029920" y="3460408"/>
                </a:cubicBezTo>
                <a:cubicBezTo>
                  <a:pt x="5024277" y="3472640"/>
                  <a:pt x="5017293" y="3481227"/>
                  <a:pt x="5008969" y="3486167"/>
                </a:cubicBezTo>
                <a:cubicBezTo>
                  <a:pt x="5000644" y="3491107"/>
                  <a:pt x="4995163" y="3487228"/>
                  <a:pt x="4992524" y="3474530"/>
                </a:cubicBezTo>
                <a:cubicBezTo>
                  <a:pt x="4989886" y="3461832"/>
                  <a:pt x="4987570" y="3452822"/>
                  <a:pt x="4985576" y="3447502"/>
                </a:cubicBezTo>
                <a:cubicBezTo>
                  <a:pt x="4974965" y="3446728"/>
                  <a:pt x="4953952" y="3447692"/>
                  <a:pt x="4922540" y="3450395"/>
                </a:cubicBezTo>
                <a:cubicBezTo>
                  <a:pt x="4891128" y="3453098"/>
                  <a:pt x="4864674" y="3455274"/>
                  <a:pt x="4843178" y="3456923"/>
                </a:cubicBezTo>
                <a:cubicBezTo>
                  <a:pt x="4835993" y="3475064"/>
                  <a:pt x="4829841" y="3478871"/>
                  <a:pt x="4824722" y="3468345"/>
                </a:cubicBezTo>
                <a:cubicBezTo>
                  <a:pt x="4819602" y="3457820"/>
                  <a:pt x="4816588" y="3443038"/>
                  <a:pt x="4815677" y="3424002"/>
                </a:cubicBezTo>
                <a:cubicBezTo>
                  <a:pt x="4814766" y="3404965"/>
                  <a:pt x="4812999" y="3388424"/>
                  <a:pt x="4810375" y="3374378"/>
                </a:cubicBezTo>
                <a:cubicBezTo>
                  <a:pt x="4807750" y="3360331"/>
                  <a:pt x="4803929" y="3347414"/>
                  <a:pt x="4798910" y="3335627"/>
                </a:cubicBezTo>
                <a:cubicBezTo>
                  <a:pt x="4793891" y="3323839"/>
                  <a:pt x="4795655" y="3318648"/>
                  <a:pt x="4804201" y="3320053"/>
                </a:cubicBezTo>
                <a:cubicBezTo>
                  <a:pt x="4812748" y="3321459"/>
                  <a:pt x="4819391" y="3322810"/>
                  <a:pt x="4824131" y="3324108"/>
                </a:cubicBezTo>
                <a:cubicBezTo>
                  <a:pt x="4828870" y="3325406"/>
                  <a:pt x="4844920" y="3324822"/>
                  <a:pt x="4872281" y="3322355"/>
                </a:cubicBezTo>
                <a:cubicBezTo>
                  <a:pt x="4884987" y="3302881"/>
                  <a:pt x="4892451" y="3289358"/>
                  <a:pt x="4894673" y="3281786"/>
                </a:cubicBezTo>
                <a:cubicBezTo>
                  <a:pt x="4896897" y="3274215"/>
                  <a:pt x="4898008" y="3268328"/>
                  <a:pt x="4898008" y="3264126"/>
                </a:cubicBezTo>
                <a:cubicBezTo>
                  <a:pt x="4893390" y="3264973"/>
                  <a:pt x="4887995" y="3265858"/>
                  <a:pt x="4881821" y="3266783"/>
                </a:cubicBezTo>
                <a:cubicBezTo>
                  <a:pt x="4875648" y="3267708"/>
                  <a:pt x="4870259" y="3267927"/>
                  <a:pt x="4865656" y="3267439"/>
                </a:cubicBezTo>
                <a:cubicBezTo>
                  <a:pt x="4861053" y="3266952"/>
                  <a:pt x="4854944" y="3263105"/>
                  <a:pt x="4847329" y="3255899"/>
                </a:cubicBezTo>
                <a:cubicBezTo>
                  <a:pt x="4839715" y="3248693"/>
                  <a:pt x="4844483" y="3245090"/>
                  <a:pt x="4861634" y="3245090"/>
                </a:cubicBezTo>
                <a:cubicBezTo>
                  <a:pt x="4875730" y="3245090"/>
                  <a:pt x="4894311" y="3243093"/>
                  <a:pt x="4917378" y="3239099"/>
                </a:cubicBezTo>
                <a:cubicBezTo>
                  <a:pt x="4940444" y="3235106"/>
                  <a:pt x="4956283" y="3231753"/>
                  <a:pt x="4964894" y="3229043"/>
                </a:cubicBezTo>
                <a:cubicBezTo>
                  <a:pt x="4973505" y="3226333"/>
                  <a:pt x="4981389" y="3224275"/>
                  <a:pt x="4988544" y="3222870"/>
                </a:cubicBezTo>
                <a:close/>
                <a:moveTo>
                  <a:pt x="2845420" y="3222870"/>
                </a:moveTo>
                <a:cubicBezTo>
                  <a:pt x="2852576" y="3221465"/>
                  <a:pt x="2859997" y="3224250"/>
                  <a:pt x="2867683" y="3231226"/>
                </a:cubicBezTo>
                <a:cubicBezTo>
                  <a:pt x="2875369" y="3238203"/>
                  <a:pt x="2874168" y="3243398"/>
                  <a:pt x="2864080" y="3246811"/>
                </a:cubicBezTo>
                <a:cubicBezTo>
                  <a:pt x="2853992" y="3250224"/>
                  <a:pt x="2827996" y="3254748"/>
                  <a:pt x="2786094" y="3260384"/>
                </a:cubicBezTo>
                <a:cubicBezTo>
                  <a:pt x="2795086" y="3268084"/>
                  <a:pt x="2795749" y="3274520"/>
                  <a:pt x="2788084" y="3279689"/>
                </a:cubicBezTo>
                <a:cubicBezTo>
                  <a:pt x="2780419" y="3284859"/>
                  <a:pt x="2767158" y="3298063"/>
                  <a:pt x="2748301" y="3319300"/>
                </a:cubicBezTo>
                <a:cubicBezTo>
                  <a:pt x="2776608" y="3315744"/>
                  <a:pt x="2801234" y="3312406"/>
                  <a:pt x="2822178" y="3309287"/>
                </a:cubicBezTo>
                <a:cubicBezTo>
                  <a:pt x="2843122" y="3306168"/>
                  <a:pt x="2857186" y="3303232"/>
                  <a:pt x="2864370" y="3300479"/>
                </a:cubicBezTo>
                <a:cubicBezTo>
                  <a:pt x="2871555" y="3297726"/>
                  <a:pt x="2878503" y="3297819"/>
                  <a:pt x="2885214" y="3300759"/>
                </a:cubicBezTo>
                <a:cubicBezTo>
                  <a:pt x="2891925" y="3303698"/>
                  <a:pt x="2900027" y="3309399"/>
                  <a:pt x="2909520" y="3317859"/>
                </a:cubicBezTo>
                <a:cubicBezTo>
                  <a:pt x="2919014" y="3326320"/>
                  <a:pt x="2921219" y="3333322"/>
                  <a:pt x="2916135" y="3338864"/>
                </a:cubicBezTo>
                <a:cubicBezTo>
                  <a:pt x="2911051" y="3344407"/>
                  <a:pt x="2907212" y="3353452"/>
                  <a:pt x="2904616" y="3365999"/>
                </a:cubicBezTo>
                <a:cubicBezTo>
                  <a:pt x="2902021" y="3378547"/>
                  <a:pt x="2899812" y="3394361"/>
                  <a:pt x="2897991" y="3413440"/>
                </a:cubicBezTo>
                <a:cubicBezTo>
                  <a:pt x="2896170" y="3432520"/>
                  <a:pt x="2892438" y="3448176"/>
                  <a:pt x="2886795" y="3460408"/>
                </a:cubicBezTo>
                <a:cubicBezTo>
                  <a:pt x="2881152" y="3472640"/>
                  <a:pt x="2874168" y="3481227"/>
                  <a:pt x="2865844" y="3486167"/>
                </a:cubicBezTo>
                <a:cubicBezTo>
                  <a:pt x="2857519" y="3491107"/>
                  <a:pt x="2852038" y="3487228"/>
                  <a:pt x="2849399" y="3474530"/>
                </a:cubicBezTo>
                <a:cubicBezTo>
                  <a:pt x="2846761" y="3461832"/>
                  <a:pt x="2844445" y="3452822"/>
                  <a:pt x="2842451" y="3447502"/>
                </a:cubicBezTo>
                <a:cubicBezTo>
                  <a:pt x="2831839" y="3446728"/>
                  <a:pt x="2810828" y="3447692"/>
                  <a:pt x="2779415" y="3450395"/>
                </a:cubicBezTo>
                <a:cubicBezTo>
                  <a:pt x="2748003" y="3453098"/>
                  <a:pt x="2721549" y="3455274"/>
                  <a:pt x="2700053" y="3456923"/>
                </a:cubicBezTo>
                <a:cubicBezTo>
                  <a:pt x="2692868" y="3475064"/>
                  <a:pt x="2686717" y="3478871"/>
                  <a:pt x="2681597" y="3468345"/>
                </a:cubicBezTo>
                <a:cubicBezTo>
                  <a:pt x="2676478" y="3457820"/>
                  <a:pt x="2673463" y="3443038"/>
                  <a:pt x="2672552" y="3424002"/>
                </a:cubicBezTo>
                <a:cubicBezTo>
                  <a:pt x="2671642" y="3404965"/>
                  <a:pt x="2669874" y="3388424"/>
                  <a:pt x="2667250" y="3374378"/>
                </a:cubicBezTo>
                <a:cubicBezTo>
                  <a:pt x="2664625" y="3360331"/>
                  <a:pt x="2660804" y="3347414"/>
                  <a:pt x="2655785" y="3335627"/>
                </a:cubicBezTo>
                <a:cubicBezTo>
                  <a:pt x="2650766" y="3323839"/>
                  <a:pt x="2652530" y="3318648"/>
                  <a:pt x="2661076" y="3320053"/>
                </a:cubicBezTo>
                <a:cubicBezTo>
                  <a:pt x="2669623" y="3321459"/>
                  <a:pt x="2676266" y="3322810"/>
                  <a:pt x="2681006" y="3324108"/>
                </a:cubicBezTo>
                <a:cubicBezTo>
                  <a:pt x="2685745" y="3325406"/>
                  <a:pt x="2701795" y="3324822"/>
                  <a:pt x="2729156" y="3322355"/>
                </a:cubicBezTo>
                <a:cubicBezTo>
                  <a:pt x="2741862" y="3302881"/>
                  <a:pt x="2749326" y="3289358"/>
                  <a:pt x="2751549" y="3281786"/>
                </a:cubicBezTo>
                <a:cubicBezTo>
                  <a:pt x="2753771" y="3274215"/>
                  <a:pt x="2754883" y="3268328"/>
                  <a:pt x="2754883" y="3264126"/>
                </a:cubicBezTo>
                <a:cubicBezTo>
                  <a:pt x="2750265" y="3264973"/>
                  <a:pt x="2744870" y="3265858"/>
                  <a:pt x="2738696" y="3266783"/>
                </a:cubicBezTo>
                <a:cubicBezTo>
                  <a:pt x="2732523" y="3267708"/>
                  <a:pt x="2727134" y="3267927"/>
                  <a:pt x="2722531" y="3267439"/>
                </a:cubicBezTo>
                <a:cubicBezTo>
                  <a:pt x="2717928" y="3266952"/>
                  <a:pt x="2711819" y="3263105"/>
                  <a:pt x="2704204" y="3255899"/>
                </a:cubicBezTo>
                <a:cubicBezTo>
                  <a:pt x="2696590" y="3248693"/>
                  <a:pt x="2701358" y="3245090"/>
                  <a:pt x="2718509" y="3245090"/>
                </a:cubicBezTo>
                <a:cubicBezTo>
                  <a:pt x="2732605" y="3245090"/>
                  <a:pt x="2751187" y="3243093"/>
                  <a:pt x="2774253" y="3239099"/>
                </a:cubicBezTo>
                <a:cubicBezTo>
                  <a:pt x="2797319" y="3235106"/>
                  <a:pt x="2813158" y="3231753"/>
                  <a:pt x="2821769" y="3229043"/>
                </a:cubicBezTo>
                <a:cubicBezTo>
                  <a:pt x="2830380" y="3226333"/>
                  <a:pt x="2838264" y="3224275"/>
                  <a:pt x="2845420" y="3222870"/>
                </a:cubicBezTo>
                <a:close/>
                <a:moveTo>
                  <a:pt x="2131045" y="3222870"/>
                </a:moveTo>
                <a:cubicBezTo>
                  <a:pt x="2138200" y="3221465"/>
                  <a:pt x="2145622" y="3224250"/>
                  <a:pt x="2153308" y="3231226"/>
                </a:cubicBezTo>
                <a:cubicBezTo>
                  <a:pt x="2160994" y="3238203"/>
                  <a:pt x="2159793" y="3243398"/>
                  <a:pt x="2149705" y="3246811"/>
                </a:cubicBezTo>
                <a:cubicBezTo>
                  <a:pt x="2139617" y="3250224"/>
                  <a:pt x="2113621" y="3254748"/>
                  <a:pt x="2071719" y="3260384"/>
                </a:cubicBezTo>
                <a:cubicBezTo>
                  <a:pt x="2080711" y="3268084"/>
                  <a:pt x="2081374" y="3274520"/>
                  <a:pt x="2073709" y="3279689"/>
                </a:cubicBezTo>
                <a:cubicBezTo>
                  <a:pt x="2066044" y="3284859"/>
                  <a:pt x="2052783" y="3298063"/>
                  <a:pt x="2033926" y="3319300"/>
                </a:cubicBezTo>
                <a:cubicBezTo>
                  <a:pt x="2062233" y="3315744"/>
                  <a:pt x="2086859" y="3312406"/>
                  <a:pt x="2107803" y="3309287"/>
                </a:cubicBezTo>
                <a:cubicBezTo>
                  <a:pt x="2128747" y="3306168"/>
                  <a:pt x="2142811" y="3303232"/>
                  <a:pt x="2149995" y="3300479"/>
                </a:cubicBezTo>
                <a:cubicBezTo>
                  <a:pt x="2157180" y="3297726"/>
                  <a:pt x="2164128" y="3297819"/>
                  <a:pt x="2170839" y="3300759"/>
                </a:cubicBezTo>
                <a:cubicBezTo>
                  <a:pt x="2177550" y="3303698"/>
                  <a:pt x="2185652" y="3309399"/>
                  <a:pt x="2195146" y="3317859"/>
                </a:cubicBezTo>
                <a:cubicBezTo>
                  <a:pt x="2204639" y="3326320"/>
                  <a:pt x="2206844" y="3333322"/>
                  <a:pt x="2201760" y="3338864"/>
                </a:cubicBezTo>
                <a:cubicBezTo>
                  <a:pt x="2196676" y="3344407"/>
                  <a:pt x="2192837" y="3353452"/>
                  <a:pt x="2190241" y="3365999"/>
                </a:cubicBezTo>
                <a:cubicBezTo>
                  <a:pt x="2187645" y="3378547"/>
                  <a:pt x="2185437" y="3394361"/>
                  <a:pt x="2183616" y="3413440"/>
                </a:cubicBezTo>
                <a:cubicBezTo>
                  <a:pt x="2181795" y="3432520"/>
                  <a:pt x="2178063" y="3448176"/>
                  <a:pt x="2172420" y="3460408"/>
                </a:cubicBezTo>
                <a:cubicBezTo>
                  <a:pt x="2166777" y="3472640"/>
                  <a:pt x="2159793" y="3481227"/>
                  <a:pt x="2151469" y="3486167"/>
                </a:cubicBezTo>
                <a:cubicBezTo>
                  <a:pt x="2143144" y="3491107"/>
                  <a:pt x="2137663" y="3487228"/>
                  <a:pt x="2135024" y="3474530"/>
                </a:cubicBezTo>
                <a:cubicBezTo>
                  <a:pt x="2132386" y="3461832"/>
                  <a:pt x="2130070" y="3452822"/>
                  <a:pt x="2128076" y="3447502"/>
                </a:cubicBezTo>
                <a:cubicBezTo>
                  <a:pt x="2117465" y="3446728"/>
                  <a:pt x="2096452" y="3447692"/>
                  <a:pt x="2065040" y="3450395"/>
                </a:cubicBezTo>
                <a:cubicBezTo>
                  <a:pt x="2033628" y="3453098"/>
                  <a:pt x="2007174" y="3455274"/>
                  <a:pt x="1985678" y="3456923"/>
                </a:cubicBezTo>
                <a:cubicBezTo>
                  <a:pt x="1978494" y="3475064"/>
                  <a:pt x="1972342" y="3478871"/>
                  <a:pt x="1967222" y="3468345"/>
                </a:cubicBezTo>
                <a:cubicBezTo>
                  <a:pt x="1962103" y="3457820"/>
                  <a:pt x="1959088" y="3443038"/>
                  <a:pt x="1958177" y="3424002"/>
                </a:cubicBezTo>
                <a:cubicBezTo>
                  <a:pt x="1957266" y="3404965"/>
                  <a:pt x="1955499" y="3388424"/>
                  <a:pt x="1952875" y="3374378"/>
                </a:cubicBezTo>
                <a:cubicBezTo>
                  <a:pt x="1950250" y="3360331"/>
                  <a:pt x="1946429" y="3347414"/>
                  <a:pt x="1941410" y="3335627"/>
                </a:cubicBezTo>
                <a:cubicBezTo>
                  <a:pt x="1936391" y="3323839"/>
                  <a:pt x="1938155" y="3318648"/>
                  <a:pt x="1946701" y="3320053"/>
                </a:cubicBezTo>
                <a:cubicBezTo>
                  <a:pt x="1955248" y="3321459"/>
                  <a:pt x="1961891" y="3322810"/>
                  <a:pt x="1966631" y="3324108"/>
                </a:cubicBezTo>
                <a:cubicBezTo>
                  <a:pt x="1971370" y="3325406"/>
                  <a:pt x="1987420" y="3324822"/>
                  <a:pt x="2014782" y="3322355"/>
                </a:cubicBezTo>
                <a:cubicBezTo>
                  <a:pt x="2027487" y="3302881"/>
                  <a:pt x="2034951" y="3289358"/>
                  <a:pt x="2037174" y="3281786"/>
                </a:cubicBezTo>
                <a:cubicBezTo>
                  <a:pt x="2039396" y="3274215"/>
                  <a:pt x="2040508" y="3268328"/>
                  <a:pt x="2040508" y="3264126"/>
                </a:cubicBezTo>
                <a:cubicBezTo>
                  <a:pt x="2035890" y="3264973"/>
                  <a:pt x="2030495" y="3265858"/>
                  <a:pt x="2024321" y="3266783"/>
                </a:cubicBezTo>
                <a:cubicBezTo>
                  <a:pt x="2018148" y="3267708"/>
                  <a:pt x="2012760" y="3267927"/>
                  <a:pt x="2008156" y="3267439"/>
                </a:cubicBezTo>
                <a:cubicBezTo>
                  <a:pt x="2003553" y="3266952"/>
                  <a:pt x="1997444" y="3263105"/>
                  <a:pt x="1989829" y="3255899"/>
                </a:cubicBezTo>
                <a:cubicBezTo>
                  <a:pt x="1982215" y="3248693"/>
                  <a:pt x="1986983" y="3245090"/>
                  <a:pt x="2004134" y="3245090"/>
                </a:cubicBezTo>
                <a:cubicBezTo>
                  <a:pt x="2018230" y="3245090"/>
                  <a:pt x="2036812" y="3243093"/>
                  <a:pt x="2059878" y="3239099"/>
                </a:cubicBezTo>
                <a:cubicBezTo>
                  <a:pt x="2082944" y="3235106"/>
                  <a:pt x="2098783" y="3231753"/>
                  <a:pt x="2107394" y="3229043"/>
                </a:cubicBezTo>
                <a:cubicBezTo>
                  <a:pt x="2116005" y="3226333"/>
                  <a:pt x="2123889" y="3224275"/>
                  <a:pt x="2131045" y="3222870"/>
                </a:cubicBezTo>
                <a:close/>
                <a:moveTo>
                  <a:pt x="1031464" y="3215481"/>
                </a:moveTo>
                <a:cubicBezTo>
                  <a:pt x="1035295" y="3215287"/>
                  <a:pt x="1039125" y="3216029"/>
                  <a:pt x="1042954" y="3217707"/>
                </a:cubicBezTo>
                <a:cubicBezTo>
                  <a:pt x="1050611" y="3221063"/>
                  <a:pt x="1058097" y="3225594"/>
                  <a:pt x="1065410" y="3231302"/>
                </a:cubicBezTo>
                <a:cubicBezTo>
                  <a:pt x="1072724" y="3237009"/>
                  <a:pt x="1074101" y="3242623"/>
                  <a:pt x="1069540" y="3248144"/>
                </a:cubicBezTo>
                <a:cubicBezTo>
                  <a:pt x="1064981" y="3253665"/>
                  <a:pt x="1061818" y="3267676"/>
                  <a:pt x="1060054" y="3290175"/>
                </a:cubicBezTo>
                <a:cubicBezTo>
                  <a:pt x="1058290" y="3312675"/>
                  <a:pt x="1056978" y="3343980"/>
                  <a:pt x="1056118" y="3384089"/>
                </a:cubicBezTo>
                <a:cubicBezTo>
                  <a:pt x="1075348" y="3384147"/>
                  <a:pt x="1090631" y="3383261"/>
                  <a:pt x="1101967" y="3381433"/>
                </a:cubicBezTo>
                <a:cubicBezTo>
                  <a:pt x="1113303" y="3379605"/>
                  <a:pt x="1123722" y="3381150"/>
                  <a:pt x="1133222" y="3386068"/>
                </a:cubicBezTo>
                <a:cubicBezTo>
                  <a:pt x="1142722" y="3390987"/>
                  <a:pt x="1148222" y="3396863"/>
                  <a:pt x="1149721" y="3403696"/>
                </a:cubicBezTo>
                <a:cubicBezTo>
                  <a:pt x="1151219" y="3410529"/>
                  <a:pt x="1140234" y="3412820"/>
                  <a:pt x="1116766" y="3410569"/>
                </a:cubicBezTo>
                <a:cubicBezTo>
                  <a:pt x="1093299" y="3408317"/>
                  <a:pt x="1061259" y="3408536"/>
                  <a:pt x="1020647" y="3411225"/>
                </a:cubicBezTo>
                <a:lnTo>
                  <a:pt x="952175" y="3418288"/>
                </a:lnTo>
                <a:lnTo>
                  <a:pt x="954353" y="3419065"/>
                </a:lnTo>
                <a:cubicBezTo>
                  <a:pt x="963100" y="3423482"/>
                  <a:pt x="969790" y="3428473"/>
                  <a:pt x="974422" y="3434036"/>
                </a:cubicBezTo>
                <a:cubicBezTo>
                  <a:pt x="979398" y="3440662"/>
                  <a:pt x="978849" y="3445412"/>
                  <a:pt x="972776" y="3448287"/>
                </a:cubicBezTo>
                <a:cubicBezTo>
                  <a:pt x="966703" y="3451162"/>
                  <a:pt x="955998" y="3459365"/>
                  <a:pt x="940661" y="3472895"/>
                </a:cubicBezTo>
                <a:cubicBezTo>
                  <a:pt x="925325" y="3486425"/>
                  <a:pt x="908539" y="3495732"/>
                  <a:pt x="890306" y="3500815"/>
                </a:cubicBezTo>
                <a:cubicBezTo>
                  <a:pt x="872072" y="3505899"/>
                  <a:pt x="870068" y="3502762"/>
                  <a:pt x="884294" y="3491404"/>
                </a:cubicBezTo>
                <a:cubicBezTo>
                  <a:pt x="898519" y="3480047"/>
                  <a:pt x="911565" y="3467772"/>
                  <a:pt x="923432" y="3454579"/>
                </a:cubicBezTo>
                <a:cubicBezTo>
                  <a:pt x="935298" y="3441386"/>
                  <a:pt x="941231" y="3431864"/>
                  <a:pt x="941231" y="3426013"/>
                </a:cubicBezTo>
                <a:cubicBezTo>
                  <a:pt x="941231" y="3423751"/>
                  <a:pt x="941505" y="3421910"/>
                  <a:pt x="942051" y="3420489"/>
                </a:cubicBezTo>
                <a:lnTo>
                  <a:pt x="943088" y="3419225"/>
                </a:lnTo>
                <a:lnTo>
                  <a:pt x="922636" y="3421335"/>
                </a:lnTo>
                <a:cubicBezTo>
                  <a:pt x="897906" y="3425386"/>
                  <a:pt x="881827" y="3427641"/>
                  <a:pt x="874399" y="3428100"/>
                </a:cubicBezTo>
                <a:cubicBezTo>
                  <a:pt x="866970" y="3428559"/>
                  <a:pt x="858255" y="3424719"/>
                  <a:pt x="848253" y="3416581"/>
                </a:cubicBezTo>
                <a:cubicBezTo>
                  <a:pt x="838251" y="3408443"/>
                  <a:pt x="841373" y="3404374"/>
                  <a:pt x="857621" y="3404374"/>
                </a:cubicBezTo>
                <a:cubicBezTo>
                  <a:pt x="871832" y="3404374"/>
                  <a:pt x="897028" y="3401850"/>
                  <a:pt x="933208" y="3396802"/>
                </a:cubicBezTo>
                <a:cubicBezTo>
                  <a:pt x="934054" y="3365971"/>
                  <a:pt x="934033" y="3335182"/>
                  <a:pt x="933143" y="3304437"/>
                </a:cubicBezTo>
                <a:cubicBezTo>
                  <a:pt x="932254" y="3273692"/>
                  <a:pt x="929781" y="3253185"/>
                  <a:pt x="925722" y="3242917"/>
                </a:cubicBezTo>
                <a:cubicBezTo>
                  <a:pt x="921664" y="3232650"/>
                  <a:pt x="922578" y="3227968"/>
                  <a:pt x="928465" y="3228871"/>
                </a:cubicBezTo>
                <a:cubicBezTo>
                  <a:pt x="934352" y="3229774"/>
                  <a:pt x="939980" y="3230674"/>
                  <a:pt x="945351" y="3231571"/>
                </a:cubicBezTo>
                <a:cubicBezTo>
                  <a:pt x="950721" y="3232467"/>
                  <a:pt x="962584" y="3231607"/>
                  <a:pt x="980939" y="3228989"/>
                </a:cubicBezTo>
                <a:cubicBezTo>
                  <a:pt x="999295" y="3226372"/>
                  <a:pt x="1012305" y="3222999"/>
                  <a:pt x="1019970" y="3218869"/>
                </a:cubicBezTo>
                <a:cubicBezTo>
                  <a:pt x="1023802" y="3216804"/>
                  <a:pt x="1027634" y="3215674"/>
                  <a:pt x="1031464" y="3215481"/>
                </a:cubicBezTo>
                <a:close/>
                <a:moveTo>
                  <a:pt x="3493668" y="3214332"/>
                </a:moveTo>
                <a:cubicBezTo>
                  <a:pt x="3495565" y="3214437"/>
                  <a:pt x="3497893" y="3214841"/>
                  <a:pt x="3500652" y="3215545"/>
                </a:cubicBezTo>
                <a:cubicBezTo>
                  <a:pt x="3511687" y="3218363"/>
                  <a:pt x="3520714" y="3222178"/>
                  <a:pt x="3527734" y="3226989"/>
                </a:cubicBezTo>
                <a:cubicBezTo>
                  <a:pt x="3534753" y="3231800"/>
                  <a:pt x="3535768" y="3237421"/>
                  <a:pt x="3530777" y="3243853"/>
                </a:cubicBezTo>
                <a:cubicBezTo>
                  <a:pt x="3525787" y="3250285"/>
                  <a:pt x="3522431" y="3277685"/>
                  <a:pt x="3520710" y="3326055"/>
                </a:cubicBezTo>
                <a:cubicBezTo>
                  <a:pt x="3528741" y="3322039"/>
                  <a:pt x="3538435" y="3315665"/>
                  <a:pt x="3549792" y="3306932"/>
                </a:cubicBezTo>
                <a:cubicBezTo>
                  <a:pt x="3561150" y="3298199"/>
                  <a:pt x="3567890" y="3291495"/>
                  <a:pt x="3570012" y="3286820"/>
                </a:cubicBezTo>
                <a:cubicBezTo>
                  <a:pt x="3572134" y="3282145"/>
                  <a:pt x="3573196" y="3277699"/>
                  <a:pt x="3573196" y="3273483"/>
                </a:cubicBezTo>
                <a:cubicBezTo>
                  <a:pt x="3573196" y="3265338"/>
                  <a:pt x="3582445" y="3266866"/>
                  <a:pt x="3600944" y="3278065"/>
                </a:cubicBezTo>
                <a:cubicBezTo>
                  <a:pt x="3619443" y="3289265"/>
                  <a:pt x="3623121" y="3297550"/>
                  <a:pt x="3611979" y="3302920"/>
                </a:cubicBezTo>
                <a:cubicBezTo>
                  <a:pt x="3600836" y="3308291"/>
                  <a:pt x="3587034" y="3314640"/>
                  <a:pt x="3570571" y="3321968"/>
                </a:cubicBezTo>
                <a:cubicBezTo>
                  <a:pt x="3554109" y="3329296"/>
                  <a:pt x="3536943" y="3337462"/>
                  <a:pt x="3519076" y="3346468"/>
                </a:cubicBezTo>
                <a:cubicBezTo>
                  <a:pt x="3515648" y="3385832"/>
                  <a:pt x="3516878" y="3411393"/>
                  <a:pt x="3522765" y="3423152"/>
                </a:cubicBezTo>
                <a:cubicBezTo>
                  <a:pt x="3528651" y="3434911"/>
                  <a:pt x="3541188" y="3440586"/>
                  <a:pt x="3560375" y="3440178"/>
                </a:cubicBezTo>
                <a:cubicBezTo>
                  <a:pt x="3579563" y="3439769"/>
                  <a:pt x="3593057" y="3437310"/>
                  <a:pt x="3600858" y="3432800"/>
                </a:cubicBezTo>
                <a:cubicBezTo>
                  <a:pt x="3608659" y="3428290"/>
                  <a:pt x="3613420" y="3421528"/>
                  <a:pt x="3615141" y="3412515"/>
                </a:cubicBezTo>
                <a:cubicBezTo>
                  <a:pt x="3616862" y="3403503"/>
                  <a:pt x="3618575" y="3392912"/>
                  <a:pt x="3620282" y="3380745"/>
                </a:cubicBezTo>
                <a:cubicBezTo>
                  <a:pt x="3621988" y="3368577"/>
                  <a:pt x="3625587" y="3372069"/>
                  <a:pt x="3631080" y="3391220"/>
                </a:cubicBezTo>
                <a:cubicBezTo>
                  <a:pt x="3636572" y="3410372"/>
                  <a:pt x="3641821" y="3423909"/>
                  <a:pt x="3646825" y="3431832"/>
                </a:cubicBezTo>
                <a:cubicBezTo>
                  <a:pt x="3651830" y="3439755"/>
                  <a:pt x="3648023" y="3447738"/>
                  <a:pt x="3635403" y="3455783"/>
                </a:cubicBezTo>
                <a:cubicBezTo>
                  <a:pt x="3622784" y="3463828"/>
                  <a:pt x="3607182" y="3468765"/>
                  <a:pt x="3588597" y="3470593"/>
                </a:cubicBezTo>
                <a:cubicBezTo>
                  <a:pt x="3570012" y="3472422"/>
                  <a:pt x="3552911" y="3471457"/>
                  <a:pt x="3537295" y="3467700"/>
                </a:cubicBezTo>
                <a:cubicBezTo>
                  <a:pt x="3521678" y="3463943"/>
                  <a:pt x="3510945" y="3456941"/>
                  <a:pt x="3505094" y="3446695"/>
                </a:cubicBezTo>
                <a:cubicBezTo>
                  <a:pt x="3499243" y="3436449"/>
                  <a:pt x="3495856" y="3424400"/>
                  <a:pt x="3494931" y="3410547"/>
                </a:cubicBezTo>
                <a:cubicBezTo>
                  <a:pt x="3494006" y="3396695"/>
                  <a:pt x="3493769" y="3379164"/>
                  <a:pt x="3494221" y="3357954"/>
                </a:cubicBezTo>
                <a:cubicBezTo>
                  <a:pt x="3494672" y="3336745"/>
                  <a:pt x="3494898" y="3313091"/>
                  <a:pt x="3494898" y="3286992"/>
                </a:cubicBezTo>
                <a:cubicBezTo>
                  <a:pt x="3494898" y="3260463"/>
                  <a:pt x="3494468" y="3244610"/>
                  <a:pt x="3493607" y="3239433"/>
                </a:cubicBezTo>
                <a:cubicBezTo>
                  <a:pt x="3492747" y="3234256"/>
                  <a:pt x="3490947" y="3228276"/>
                  <a:pt x="3488208" y="3221493"/>
                </a:cubicBezTo>
                <a:cubicBezTo>
                  <a:pt x="3486154" y="3216406"/>
                  <a:pt x="3487974" y="3214019"/>
                  <a:pt x="3493668" y="3214332"/>
                </a:cubicBezTo>
                <a:close/>
                <a:moveTo>
                  <a:pt x="599690" y="3212695"/>
                </a:moveTo>
                <a:cubicBezTo>
                  <a:pt x="608022" y="3212695"/>
                  <a:pt x="616813" y="3213627"/>
                  <a:pt x="626062" y="3215492"/>
                </a:cubicBezTo>
                <a:cubicBezTo>
                  <a:pt x="637377" y="3217542"/>
                  <a:pt x="645497" y="3222128"/>
                  <a:pt x="650423" y="3229247"/>
                </a:cubicBezTo>
                <a:cubicBezTo>
                  <a:pt x="655349" y="3236367"/>
                  <a:pt x="656048" y="3243061"/>
                  <a:pt x="652520" y="3249327"/>
                </a:cubicBezTo>
                <a:cubicBezTo>
                  <a:pt x="648992" y="3255594"/>
                  <a:pt x="641833" y="3256139"/>
                  <a:pt x="631042" y="3250962"/>
                </a:cubicBezTo>
                <a:cubicBezTo>
                  <a:pt x="620251" y="3245785"/>
                  <a:pt x="609840" y="3238113"/>
                  <a:pt x="599809" y="3227946"/>
                </a:cubicBezTo>
                <a:cubicBezTo>
                  <a:pt x="589778" y="3217779"/>
                  <a:pt x="589739" y="3212695"/>
                  <a:pt x="599690" y="3212695"/>
                </a:cubicBezTo>
                <a:close/>
                <a:moveTo>
                  <a:pt x="5949761" y="3211811"/>
                </a:moveTo>
                <a:cubicBezTo>
                  <a:pt x="5952221" y="3211601"/>
                  <a:pt x="5955609" y="3212452"/>
                  <a:pt x="5959925" y="3214362"/>
                </a:cubicBezTo>
                <a:cubicBezTo>
                  <a:pt x="5968558" y="3218184"/>
                  <a:pt x="5975606" y="3222949"/>
                  <a:pt x="5981069" y="3228656"/>
                </a:cubicBezTo>
                <a:cubicBezTo>
                  <a:pt x="5986533" y="3234363"/>
                  <a:pt x="5984515" y="3238085"/>
                  <a:pt x="5975014" y="3239820"/>
                </a:cubicBezTo>
                <a:cubicBezTo>
                  <a:pt x="5965514" y="3241555"/>
                  <a:pt x="5952267" y="3246868"/>
                  <a:pt x="5935274" y="3255759"/>
                </a:cubicBezTo>
                <a:cubicBezTo>
                  <a:pt x="5945169" y="3263660"/>
                  <a:pt x="5949424" y="3269866"/>
                  <a:pt x="5948040" y="3274376"/>
                </a:cubicBezTo>
                <a:cubicBezTo>
                  <a:pt x="5946656" y="3278886"/>
                  <a:pt x="5945549" y="3284862"/>
                  <a:pt x="5944717" y="3292305"/>
                </a:cubicBezTo>
                <a:cubicBezTo>
                  <a:pt x="5949722" y="3290742"/>
                  <a:pt x="5955081" y="3288551"/>
                  <a:pt x="5960796" y="3285734"/>
                </a:cubicBezTo>
                <a:cubicBezTo>
                  <a:pt x="5966510" y="3282916"/>
                  <a:pt x="5972684" y="3284232"/>
                  <a:pt x="5979316" y="3289681"/>
                </a:cubicBezTo>
                <a:cubicBezTo>
                  <a:pt x="5985949" y="3295130"/>
                  <a:pt x="5984755" y="3299844"/>
                  <a:pt x="5975735" y="3303824"/>
                </a:cubicBezTo>
                <a:cubicBezTo>
                  <a:pt x="5966715" y="3307803"/>
                  <a:pt x="5956319" y="3311356"/>
                  <a:pt x="5944545" y="3314482"/>
                </a:cubicBezTo>
                <a:lnTo>
                  <a:pt x="5943362" y="3350727"/>
                </a:lnTo>
                <a:cubicBezTo>
                  <a:pt x="5953214" y="3351473"/>
                  <a:pt x="5961976" y="3353663"/>
                  <a:pt x="5969647" y="3357298"/>
                </a:cubicBezTo>
                <a:cubicBezTo>
                  <a:pt x="5977320" y="3360934"/>
                  <a:pt x="5980281" y="3366784"/>
                  <a:pt x="5978531" y="3374851"/>
                </a:cubicBezTo>
                <a:cubicBezTo>
                  <a:pt x="5976782" y="3382917"/>
                  <a:pt x="5971658" y="3385273"/>
                  <a:pt x="5963162" y="3381917"/>
                </a:cubicBezTo>
                <a:cubicBezTo>
                  <a:pt x="5954665" y="3378561"/>
                  <a:pt x="5948066" y="3373040"/>
                  <a:pt x="5943362" y="3365354"/>
                </a:cubicBezTo>
                <a:cubicBezTo>
                  <a:pt x="5943362" y="3385043"/>
                  <a:pt x="5943129" y="3406299"/>
                  <a:pt x="5942662" y="3429121"/>
                </a:cubicBezTo>
                <a:cubicBezTo>
                  <a:pt x="5942197" y="3451944"/>
                  <a:pt x="5939529" y="3469070"/>
                  <a:pt x="5934661" y="3480499"/>
                </a:cubicBezTo>
                <a:cubicBezTo>
                  <a:pt x="5929792" y="3491928"/>
                  <a:pt x="5924376" y="3491397"/>
                  <a:pt x="5918410" y="3478907"/>
                </a:cubicBezTo>
                <a:cubicBezTo>
                  <a:pt x="5912444" y="3466417"/>
                  <a:pt x="5910588" y="3455998"/>
                  <a:pt x="5912839" y="3447652"/>
                </a:cubicBezTo>
                <a:cubicBezTo>
                  <a:pt x="5915090" y="3439306"/>
                  <a:pt x="5916890" y="3427074"/>
                  <a:pt x="5918238" y="3410956"/>
                </a:cubicBezTo>
                <a:cubicBezTo>
                  <a:pt x="5919586" y="3394838"/>
                  <a:pt x="5920711" y="3376038"/>
                  <a:pt x="5921615" y="3354556"/>
                </a:cubicBezTo>
                <a:cubicBezTo>
                  <a:pt x="5919493" y="3366802"/>
                  <a:pt x="5911556" y="3381404"/>
                  <a:pt x="5897803" y="3398362"/>
                </a:cubicBezTo>
                <a:cubicBezTo>
                  <a:pt x="5884051" y="3415319"/>
                  <a:pt x="5868610" y="3428454"/>
                  <a:pt x="5851480" y="3437768"/>
                </a:cubicBezTo>
                <a:cubicBezTo>
                  <a:pt x="5834351" y="3447082"/>
                  <a:pt x="5831741" y="3444742"/>
                  <a:pt x="5843650" y="3430745"/>
                </a:cubicBezTo>
                <a:cubicBezTo>
                  <a:pt x="5855560" y="3416749"/>
                  <a:pt x="5868631" y="3399968"/>
                  <a:pt x="5882864" y="3380400"/>
                </a:cubicBezTo>
                <a:cubicBezTo>
                  <a:pt x="5897097" y="3360833"/>
                  <a:pt x="5908666" y="3341420"/>
                  <a:pt x="5917571" y="3322161"/>
                </a:cubicBezTo>
                <a:cubicBezTo>
                  <a:pt x="5901582" y="3328242"/>
                  <a:pt x="5889912" y="3332913"/>
                  <a:pt x="5882563" y="3336175"/>
                </a:cubicBezTo>
                <a:cubicBezTo>
                  <a:pt x="5875214" y="3339438"/>
                  <a:pt x="5865935" y="3337427"/>
                  <a:pt x="5854728" y="3330142"/>
                </a:cubicBezTo>
                <a:cubicBezTo>
                  <a:pt x="5843521" y="3322857"/>
                  <a:pt x="5844723" y="3318350"/>
                  <a:pt x="5858332" y="3316622"/>
                </a:cubicBezTo>
                <a:cubicBezTo>
                  <a:pt x="5871941" y="3314895"/>
                  <a:pt x="5893035" y="3309413"/>
                  <a:pt x="5921615" y="3300178"/>
                </a:cubicBezTo>
                <a:cubicBezTo>
                  <a:pt x="5921615" y="3289121"/>
                  <a:pt x="5921171" y="3280485"/>
                  <a:pt x="5920281" y="3274269"/>
                </a:cubicBezTo>
                <a:cubicBezTo>
                  <a:pt x="5919392" y="3268052"/>
                  <a:pt x="5918984" y="3264671"/>
                  <a:pt x="5919055" y="3264126"/>
                </a:cubicBezTo>
                <a:cubicBezTo>
                  <a:pt x="5910595" y="3267697"/>
                  <a:pt x="5901933" y="3269938"/>
                  <a:pt x="5893071" y="3270848"/>
                </a:cubicBezTo>
                <a:cubicBezTo>
                  <a:pt x="5884208" y="3271759"/>
                  <a:pt x="5886499" y="3267389"/>
                  <a:pt x="5899943" y="3257738"/>
                </a:cubicBezTo>
                <a:cubicBezTo>
                  <a:pt x="5913387" y="3248087"/>
                  <a:pt x="5923984" y="3239820"/>
                  <a:pt x="5931735" y="3232936"/>
                </a:cubicBezTo>
                <a:cubicBezTo>
                  <a:pt x="5939486" y="3226053"/>
                  <a:pt x="5943964" y="3220281"/>
                  <a:pt x="5945169" y="3215621"/>
                </a:cubicBezTo>
                <a:cubicBezTo>
                  <a:pt x="5945771" y="3213291"/>
                  <a:pt x="5947302" y="3212021"/>
                  <a:pt x="5949761" y="3211811"/>
                </a:cubicBezTo>
                <a:close/>
                <a:moveTo>
                  <a:pt x="3092262" y="3211811"/>
                </a:moveTo>
                <a:cubicBezTo>
                  <a:pt x="3094721" y="3211601"/>
                  <a:pt x="3098109" y="3212452"/>
                  <a:pt x="3102425" y="3214362"/>
                </a:cubicBezTo>
                <a:cubicBezTo>
                  <a:pt x="3111058" y="3218184"/>
                  <a:pt x="3118106" y="3222949"/>
                  <a:pt x="3123570" y="3228656"/>
                </a:cubicBezTo>
                <a:cubicBezTo>
                  <a:pt x="3129033" y="3234363"/>
                  <a:pt x="3127015" y="3238085"/>
                  <a:pt x="3117514" y="3239820"/>
                </a:cubicBezTo>
                <a:cubicBezTo>
                  <a:pt x="3108014" y="3241555"/>
                  <a:pt x="3094767" y="3246868"/>
                  <a:pt x="3077774" y="3255759"/>
                </a:cubicBezTo>
                <a:cubicBezTo>
                  <a:pt x="3087669" y="3263660"/>
                  <a:pt x="3091924" y="3269866"/>
                  <a:pt x="3090540" y="3274376"/>
                </a:cubicBezTo>
                <a:cubicBezTo>
                  <a:pt x="3089157" y="3278886"/>
                  <a:pt x="3088049" y="3284862"/>
                  <a:pt x="3087217" y="3292305"/>
                </a:cubicBezTo>
                <a:cubicBezTo>
                  <a:pt x="3092222" y="3290742"/>
                  <a:pt x="3097582" y="3288551"/>
                  <a:pt x="3103296" y="3285734"/>
                </a:cubicBezTo>
                <a:cubicBezTo>
                  <a:pt x="3109011" y="3282916"/>
                  <a:pt x="3115184" y="3284232"/>
                  <a:pt x="3121816" y="3289681"/>
                </a:cubicBezTo>
                <a:cubicBezTo>
                  <a:pt x="3128449" y="3295130"/>
                  <a:pt x="3127255" y="3299844"/>
                  <a:pt x="3118235" y="3303824"/>
                </a:cubicBezTo>
                <a:cubicBezTo>
                  <a:pt x="3109215" y="3307803"/>
                  <a:pt x="3098818" y="3311356"/>
                  <a:pt x="3087045" y="3314482"/>
                </a:cubicBezTo>
                <a:lnTo>
                  <a:pt x="3085862" y="3350727"/>
                </a:lnTo>
                <a:cubicBezTo>
                  <a:pt x="3095714" y="3351473"/>
                  <a:pt x="3104476" y="3353663"/>
                  <a:pt x="3112148" y="3357298"/>
                </a:cubicBezTo>
                <a:cubicBezTo>
                  <a:pt x="3119820" y="3360934"/>
                  <a:pt x="3122781" y="3366784"/>
                  <a:pt x="3121031" y="3374851"/>
                </a:cubicBezTo>
                <a:cubicBezTo>
                  <a:pt x="3119282" y="3382917"/>
                  <a:pt x="3114159" y="3385273"/>
                  <a:pt x="3105662" y="3381917"/>
                </a:cubicBezTo>
                <a:cubicBezTo>
                  <a:pt x="3097166" y="3378561"/>
                  <a:pt x="3090566" y="3373040"/>
                  <a:pt x="3085862" y="3365354"/>
                </a:cubicBezTo>
                <a:cubicBezTo>
                  <a:pt x="3085862" y="3385043"/>
                  <a:pt x="3085629" y="3406299"/>
                  <a:pt x="3085163" y="3429121"/>
                </a:cubicBezTo>
                <a:cubicBezTo>
                  <a:pt x="3084697" y="3451944"/>
                  <a:pt x="3082030" y="3469070"/>
                  <a:pt x="3077161" y="3480499"/>
                </a:cubicBezTo>
                <a:cubicBezTo>
                  <a:pt x="3072293" y="3491928"/>
                  <a:pt x="3066876" y="3491397"/>
                  <a:pt x="3060910" y="3478907"/>
                </a:cubicBezTo>
                <a:cubicBezTo>
                  <a:pt x="3054945" y="3466417"/>
                  <a:pt x="3053088" y="3455998"/>
                  <a:pt x="3055339" y="3447652"/>
                </a:cubicBezTo>
                <a:cubicBezTo>
                  <a:pt x="3057590" y="3439306"/>
                  <a:pt x="3059390" y="3427074"/>
                  <a:pt x="3060738" y="3410956"/>
                </a:cubicBezTo>
                <a:cubicBezTo>
                  <a:pt x="3062086" y="3394838"/>
                  <a:pt x="3063212" y="3376038"/>
                  <a:pt x="3064115" y="3354556"/>
                </a:cubicBezTo>
                <a:cubicBezTo>
                  <a:pt x="3061993" y="3366802"/>
                  <a:pt x="3054055" y="3381404"/>
                  <a:pt x="3040303" y="3398362"/>
                </a:cubicBezTo>
                <a:cubicBezTo>
                  <a:pt x="3026551" y="3415319"/>
                  <a:pt x="3011110" y="3428454"/>
                  <a:pt x="2993981" y="3437768"/>
                </a:cubicBezTo>
                <a:cubicBezTo>
                  <a:pt x="2976851" y="3447082"/>
                  <a:pt x="2974241" y="3444742"/>
                  <a:pt x="2986151" y="3430745"/>
                </a:cubicBezTo>
                <a:cubicBezTo>
                  <a:pt x="2998061" y="3416749"/>
                  <a:pt x="3011132" y="3399968"/>
                  <a:pt x="3025364" y="3380400"/>
                </a:cubicBezTo>
                <a:cubicBezTo>
                  <a:pt x="3039597" y="3360833"/>
                  <a:pt x="3051166" y="3341420"/>
                  <a:pt x="3060071" y="3322161"/>
                </a:cubicBezTo>
                <a:cubicBezTo>
                  <a:pt x="3044082" y="3328242"/>
                  <a:pt x="3032413" y="3332913"/>
                  <a:pt x="3025063" y="3336175"/>
                </a:cubicBezTo>
                <a:cubicBezTo>
                  <a:pt x="3017714" y="3339438"/>
                  <a:pt x="3008436" y="3337427"/>
                  <a:pt x="2997229" y="3330142"/>
                </a:cubicBezTo>
                <a:cubicBezTo>
                  <a:pt x="2986022" y="3322857"/>
                  <a:pt x="2987223" y="3318350"/>
                  <a:pt x="3000832" y="3316622"/>
                </a:cubicBezTo>
                <a:cubicBezTo>
                  <a:pt x="3014441" y="3314895"/>
                  <a:pt x="3035535" y="3309413"/>
                  <a:pt x="3064115" y="3300178"/>
                </a:cubicBezTo>
                <a:cubicBezTo>
                  <a:pt x="3064115" y="3289121"/>
                  <a:pt x="3063671" y="3280485"/>
                  <a:pt x="3062781" y="3274269"/>
                </a:cubicBezTo>
                <a:cubicBezTo>
                  <a:pt x="3061892" y="3268052"/>
                  <a:pt x="3061484" y="3264671"/>
                  <a:pt x="3061555" y="3264126"/>
                </a:cubicBezTo>
                <a:cubicBezTo>
                  <a:pt x="3053095" y="3267697"/>
                  <a:pt x="3044433" y="3269938"/>
                  <a:pt x="3035571" y="3270848"/>
                </a:cubicBezTo>
                <a:cubicBezTo>
                  <a:pt x="3026709" y="3271759"/>
                  <a:pt x="3028999" y="3267389"/>
                  <a:pt x="3042443" y="3257738"/>
                </a:cubicBezTo>
                <a:cubicBezTo>
                  <a:pt x="3055887" y="3248087"/>
                  <a:pt x="3066485" y="3239820"/>
                  <a:pt x="3074236" y="3232936"/>
                </a:cubicBezTo>
                <a:cubicBezTo>
                  <a:pt x="3081987" y="3226053"/>
                  <a:pt x="3086464" y="3220281"/>
                  <a:pt x="3087669" y="3215621"/>
                </a:cubicBezTo>
                <a:cubicBezTo>
                  <a:pt x="3088271" y="3213291"/>
                  <a:pt x="3089802" y="3212021"/>
                  <a:pt x="3092262" y="3211811"/>
                </a:cubicBezTo>
                <a:close/>
                <a:moveTo>
                  <a:pt x="5323545" y="3207036"/>
                </a:moveTo>
                <a:cubicBezTo>
                  <a:pt x="5325433" y="3206978"/>
                  <a:pt x="5327768" y="3207363"/>
                  <a:pt x="5330548" y="3208189"/>
                </a:cubicBezTo>
                <a:cubicBezTo>
                  <a:pt x="5341668" y="3211494"/>
                  <a:pt x="5350018" y="3215341"/>
                  <a:pt x="5355597" y="3219729"/>
                </a:cubicBezTo>
                <a:cubicBezTo>
                  <a:pt x="5361175" y="3224117"/>
                  <a:pt x="5361831" y="3228936"/>
                  <a:pt x="5357564" y="3234184"/>
                </a:cubicBezTo>
                <a:cubicBezTo>
                  <a:pt x="5353298" y="3239433"/>
                  <a:pt x="5348258" y="3247865"/>
                  <a:pt x="5342443" y="3259480"/>
                </a:cubicBezTo>
                <a:cubicBezTo>
                  <a:pt x="5336628" y="3271096"/>
                  <a:pt x="5328056" y="3282941"/>
                  <a:pt x="5316727" y="3295015"/>
                </a:cubicBezTo>
                <a:cubicBezTo>
                  <a:pt x="5345078" y="3294227"/>
                  <a:pt x="5362605" y="3291330"/>
                  <a:pt x="5369309" y="3286325"/>
                </a:cubicBezTo>
                <a:cubicBezTo>
                  <a:pt x="5376013" y="3281320"/>
                  <a:pt x="5383783" y="3280747"/>
                  <a:pt x="5392616" y="3284604"/>
                </a:cubicBezTo>
                <a:cubicBezTo>
                  <a:pt x="5401450" y="3288462"/>
                  <a:pt x="5408558" y="3293284"/>
                  <a:pt x="5413943" y="3299070"/>
                </a:cubicBezTo>
                <a:cubicBezTo>
                  <a:pt x="5419328" y="3304856"/>
                  <a:pt x="5419733" y="3310241"/>
                  <a:pt x="5415159" y="3315224"/>
                </a:cubicBezTo>
                <a:cubicBezTo>
                  <a:pt x="5410584" y="3320208"/>
                  <a:pt x="5407411" y="3332024"/>
                  <a:pt x="5405640" y="3350673"/>
                </a:cubicBezTo>
                <a:cubicBezTo>
                  <a:pt x="5403869" y="3369323"/>
                  <a:pt x="5402310" y="3388080"/>
                  <a:pt x="5400962" y="3406944"/>
                </a:cubicBezTo>
                <a:cubicBezTo>
                  <a:pt x="5399614" y="3425809"/>
                  <a:pt x="5395635" y="3442081"/>
                  <a:pt x="5389024" y="3455762"/>
                </a:cubicBezTo>
                <a:cubicBezTo>
                  <a:pt x="5382413" y="3469442"/>
                  <a:pt x="5372156" y="3479843"/>
                  <a:pt x="5358253" y="3486963"/>
                </a:cubicBezTo>
                <a:cubicBezTo>
                  <a:pt x="5344350" y="3494082"/>
                  <a:pt x="5336872" y="3492294"/>
                  <a:pt x="5335818" y="3481596"/>
                </a:cubicBezTo>
                <a:cubicBezTo>
                  <a:pt x="5334764" y="3470898"/>
                  <a:pt x="5329042" y="3458723"/>
                  <a:pt x="5318653" y="3445071"/>
                </a:cubicBezTo>
                <a:cubicBezTo>
                  <a:pt x="5308263" y="3431419"/>
                  <a:pt x="5309668" y="3427791"/>
                  <a:pt x="5322869" y="3434187"/>
                </a:cubicBezTo>
                <a:cubicBezTo>
                  <a:pt x="5336069" y="3440583"/>
                  <a:pt x="5345286" y="3444182"/>
                  <a:pt x="5350520" y="3444985"/>
                </a:cubicBezTo>
                <a:cubicBezTo>
                  <a:pt x="5355755" y="3445788"/>
                  <a:pt x="5360626" y="3440981"/>
                  <a:pt x="5365136" y="3430563"/>
                </a:cubicBezTo>
                <a:cubicBezTo>
                  <a:pt x="5369646" y="3420145"/>
                  <a:pt x="5372801" y="3404367"/>
                  <a:pt x="5374601" y="3383229"/>
                </a:cubicBezTo>
                <a:cubicBezTo>
                  <a:pt x="5376400" y="3362092"/>
                  <a:pt x="5377300" y="3344410"/>
                  <a:pt x="5377300" y="3330185"/>
                </a:cubicBezTo>
                <a:cubicBezTo>
                  <a:pt x="5377300" y="3317350"/>
                  <a:pt x="5376063" y="3310105"/>
                  <a:pt x="5373590" y="3308448"/>
                </a:cubicBezTo>
                <a:cubicBezTo>
                  <a:pt x="5371116" y="3306792"/>
                  <a:pt x="5364968" y="3307197"/>
                  <a:pt x="5355145" y="3309664"/>
                </a:cubicBezTo>
                <a:lnTo>
                  <a:pt x="5327009" y="3316719"/>
                </a:lnTo>
                <a:cubicBezTo>
                  <a:pt x="5320184" y="3317651"/>
                  <a:pt x="5314118" y="3315414"/>
                  <a:pt x="5308812" y="3310008"/>
                </a:cubicBezTo>
                <a:cubicBezTo>
                  <a:pt x="5295088" y="3325596"/>
                  <a:pt x="5280802" y="3337591"/>
                  <a:pt x="5265953" y="3345995"/>
                </a:cubicBezTo>
                <a:cubicBezTo>
                  <a:pt x="5262240" y="3348096"/>
                  <a:pt x="5259445" y="3349374"/>
                  <a:pt x="5257568" y="3349831"/>
                </a:cubicBezTo>
                <a:lnTo>
                  <a:pt x="5255905" y="3349197"/>
                </a:lnTo>
                <a:lnTo>
                  <a:pt x="5255587" y="3354760"/>
                </a:lnTo>
                <a:cubicBezTo>
                  <a:pt x="5255381" y="3362092"/>
                  <a:pt x="5255502" y="3371155"/>
                  <a:pt x="5255950" y="3381949"/>
                </a:cubicBezTo>
                <a:cubicBezTo>
                  <a:pt x="5256846" y="3403539"/>
                  <a:pt x="5256136" y="3419886"/>
                  <a:pt x="5253821" y="3430993"/>
                </a:cubicBezTo>
                <a:cubicBezTo>
                  <a:pt x="5251505" y="3442099"/>
                  <a:pt x="5248393" y="3451033"/>
                  <a:pt x="5244485" y="3457795"/>
                </a:cubicBezTo>
                <a:cubicBezTo>
                  <a:pt x="5240577" y="3464556"/>
                  <a:pt x="5236394" y="3464656"/>
                  <a:pt x="5231934" y="3458096"/>
                </a:cubicBezTo>
                <a:cubicBezTo>
                  <a:pt x="5227474" y="3451535"/>
                  <a:pt x="5224061" y="3446086"/>
                  <a:pt x="5221695" y="3441748"/>
                </a:cubicBezTo>
                <a:cubicBezTo>
                  <a:pt x="5219329" y="3437410"/>
                  <a:pt x="5217017" y="3435065"/>
                  <a:pt x="5214758" y="3434714"/>
                </a:cubicBezTo>
                <a:cubicBezTo>
                  <a:pt x="5212499" y="3434363"/>
                  <a:pt x="5201275" y="3435836"/>
                  <a:pt x="5181083" y="3439134"/>
                </a:cubicBezTo>
                <a:cubicBezTo>
                  <a:pt x="5176380" y="3459240"/>
                  <a:pt x="5171013" y="3464739"/>
                  <a:pt x="5164983" y="3455633"/>
                </a:cubicBezTo>
                <a:cubicBezTo>
                  <a:pt x="5158953" y="3446527"/>
                  <a:pt x="5155938" y="3434402"/>
                  <a:pt x="5155938" y="3419259"/>
                </a:cubicBezTo>
                <a:cubicBezTo>
                  <a:pt x="5155938" y="3404991"/>
                  <a:pt x="5155497" y="3387262"/>
                  <a:pt x="5154615" y="3366075"/>
                </a:cubicBezTo>
                <a:cubicBezTo>
                  <a:pt x="5153733" y="3344887"/>
                  <a:pt x="5150585" y="3329550"/>
                  <a:pt x="5145172" y="3320064"/>
                </a:cubicBezTo>
                <a:cubicBezTo>
                  <a:pt x="5139759" y="3310578"/>
                  <a:pt x="5140680" y="3305835"/>
                  <a:pt x="5147936" y="3305835"/>
                </a:cubicBezTo>
                <a:cubicBezTo>
                  <a:pt x="5152726" y="3305835"/>
                  <a:pt x="5158325" y="3306272"/>
                  <a:pt x="5164735" y="3307147"/>
                </a:cubicBezTo>
                <a:cubicBezTo>
                  <a:pt x="5171619" y="3298500"/>
                  <a:pt x="5179298" y="3285128"/>
                  <a:pt x="5187773" y="3267030"/>
                </a:cubicBezTo>
                <a:cubicBezTo>
                  <a:pt x="5196248" y="3248933"/>
                  <a:pt x="5198912" y="3234675"/>
                  <a:pt x="5195764" y="3224257"/>
                </a:cubicBezTo>
                <a:cubicBezTo>
                  <a:pt x="5192616" y="3213839"/>
                  <a:pt x="5200543" y="3212753"/>
                  <a:pt x="5219544" y="3220998"/>
                </a:cubicBezTo>
                <a:cubicBezTo>
                  <a:pt x="5235749" y="3228828"/>
                  <a:pt x="5240756" y="3235722"/>
                  <a:pt x="5234569" y="3241680"/>
                </a:cubicBezTo>
                <a:cubicBezTo>
                  <a:pt x="5228381" y="3247639"/>
                  <a:pt x="5221716" y="3255974"/>
                  <a:pt x="5214575" y="3266686"/>
                </a:cubicBezTo>
                <a:cubicBezTo>
                  <a:pt x="5207433" y="3277398"/>
                  <a:pt x="5196492" y="3290885"/>
                  <a:pt x="5181750" y="3307147"/>
                </a:cubicBezTo>
                <a:cubicBezTo>
                  <a:pt x="5199102" y="3304652"/>
                  <a:pt x="5211162" y="3300429"/>
                  <a:pt x="5217930" y="3294478"/>
                </a:cubicBezTo>
                <a:cubicBezTo>
                  <a:pt x="5224699" y="3288526"/>
                  <a:pt x="5232027" y="3287472"/>
                  <a:pt x="5239914" y="3291315"/>
                </a:cubicBezTo>
                <a:cubicBezTo>
                  <a:pt x="5247801" y="3295159"/>
                  <a:pt x="5254703" y="3299160"/>
                  <a:pt x="5260618" y="3303318"/>
                </a:cubicBezTo>
                <a:cubicBezTo>
                  <a:pt x="5266533" y="3307477"/>
                  <a:pt x="5267870" y="3312356"/>
                  <a:pt x="5264629" y="3317956"/>
                </a:cubicBezTo>
                <a:cubicBezTo>
                  <a:pt x="5261389" y="3323556"/>
                  <a:pt x="5258908" y="3330224"/>
                  <a:pt x="5257187" y="3337961"/>
                </a:cubicBezTo>
                <a:cubicBezTo>
                  <a:pt x="5256757" y="3339895"/>
                  <a:pt x="5256408" y="3342262"/>
                  <a:pt x="5256142" y="3345062"/>
                </a:cubicBezTo>
                <a:lnTo>
                  <a:pt x="5256121" y="3345434"/>
                </a:lnTo>
                <a:lnTo>
                  <a:pt x="5257309" y="3342700"/>
                </a:lnTo>
                <a:cubicBezTo>
                  <a:pt x="5259101" y="3339867"/>
                  <a:pt x="5261810" y="3336211"/>
                  <a:pt x="5265436" y="3331733"/>
                </a:cubicBezTo>
                <a:cubicBezTo>
                  <a:pt x="5279941" y="3313823"/>
                  <a:pt x="5293213" y="3293348"/>
                  <a:pt x="5305252" y="3270311"/>
                </a:cubicBezTo>
                <a:cubicBezTo>
                  <a:pt x="5317290" y="3247273"/>
                  <a:pt x="5321736" y="3230334"/>
                  <a:pt x="5318588" y="3219493"/>
                </a:cubicBezTo>
                <a:cubicBezTo>
                  <a:pt x="5316227" y="3211362"/>
                  <a:pt x="5317880" y="3207210"/>
                  <a:pt x="5323545" y="3207036"/>
                </a:cubicBezTo>
                <a:close/>
                <a:moveTo>
                  <a:pt x="2466045" y="3207036"/>
                </a:moveTo>
                <a:cubicBezTo>
                  <a:pt x="2467933" y="3206978"/>
                  <a:pt x="2470268" y="3207363"/>
                  <a:pt x="2473048" y="3208189"/>
                </a:cubicBezTo>
                <a:cubicBezTo>
                  <a:pt x="2484169" y="3211494"/>
                  <a:pt x="2492519" y="3215341"/>
                  <a:pt x="2498097" y="3219729"/>
                </a:cubicBezTo>
                <a:cubicBezTo>
                  <a:pt x="2503675" y="3224117"/>
                  <a:pt x="2504331" y="3228936"/>
                  <a:pt x="2500065" y="3234184"/>
                </a:cubicBezTo>
                <a:cubicBezTo>
                  <a:pt x="2495799" y="3239433"/>
                  <a:pt x="2490758" y="3247865"/>
                  <a:pt x="2484943" y="3259480"/>
                </a:cubicBezTo>
                <a:cubicBezTo>
                  <a:pt x="2479128" y="3271096"/>
                  <a:pt x="2470556" y="3282941"/>
                  <a:pt x="2459228" y="3295015"/>
                </a:cubicBezTo>
                <a:cubicBezTo>
                  <a:pt x="2487578" y="3294227"/>
                  <a:pt x="2505105" y="3291330"/>
                  <a:pt x="2511809" y="3286325"/>
                </a:cubicBezTo>
                <a:cubicBezTo>
                  <a:pt x="2518514" y="3281320"/>
                  <a:pt x="2526282" y="3280747"/>
                  <a:pt x="2535116" y="3284604"/>
                </a:cubicBezTo>
                <a:cubicBezTo>
                  <a:pt x="2543949" y="3288462"/>
                  <a:pt x="2551059" y="3293284"/>
                  <a:pt x="2556443" y="3299070"/>
                </a:cubicBezTo>
                <a:cubicBezTo>
                  <a:pt x="2561828" y="3304856"/>
                  <a:pt x="2562233" y="3310241"/>
                  <a:pt x="2557659" y="3315224"/>
                </a:cubicBezTo>
                <a:cubicBezTo>
                  <a:pt x="2553084" y="3320208"/>
                  <a:pt x="2549912" y="3332024"/>
                  <a:pt x="2548140" y="3350673"/>
                </a:cubicBezTo>
                <a:cubicBezTo>
                  <a:pt x="2546370" y="3369323"/>
                  <a:pt x="2544810" y="3388080"/>
                  <a:pt x="2543462" y="3406944"/>
                </a:cubicBezTo>
                <a:cubicBezTo>
                  <a:pt x="2542114" y="3425809"/>
                  <a:pt x="2538135" y="3442081"/>
                  <a:pt x="2531524" y="3455762"/>
                </a:cubicBezTo>
                <a:cubicBezTo>
                  <a:pt x="2524913" y="3469442"/>
                  <a:pt x="2514656" y="3479843"/>
                  <a:pt x="2500753" y="3486963"/>
                </a:cubicBezTo>
                <a:cubicBezTo>
                  <a:pt x="2486851" y="3494082"/>
                  <a:pt x="2479372" y="3492294"/>
                  <a:pt x="2478318" y="3481596"/>
                </a:cubicBezTo>
                <a:cubicBezTo>
                  <a:pt x="2477264" y="3470898"/>
                  <a:pt x="2471542" y="3458723"/>
                  <a:pt x="2461153" y="3445071"/>
                </a:cubicBezTo>
                <a:cubicBezTo>
                  <a:pt x="2450763" y="3431419"/>
                  <a:pt x="2452169" y="3427791"/>
                  <a:pt x="2465369" y="3434187"/>
                </a:cubicBezTo>
                <a:cubicBezTo>
                  <a:pt x="2478569" y="3440583"/>
                  <a:pt x="2487786" y="3444182"/>
                  <a:pt x="2493020" y="3444985"/>
                </a:cubicBezTo>
                <a:cubicBezTo>
                  <a:pt x="2498254" y="3445788"/>
                  <a:pt x="2503127" y="3440981"/>
                  <a:pt x="2507636" y="3430563"/>
                </a:cubicBezTo>
                <a:cubicBezTo>
                  <a:pt x="2512147" y="3420145"/>
                  <a:pt x="2515301" y="3404367"/>
                  <a:pt x="2517101" y="3383229"/>
                </a:cubicBezTo>
                <a:cubicBezTo>
                  <a:pt x="2518901" y="3362092"/>
                  <a:pt x="2519801" y="3344410"/>
                  <a:pt x="2519801" y="3330185"/>
                </a:cubicBezTo>
                <a:cubicBezTo>
                  <a:pt x="2519801" y="3317350"/>
                  <a:pt x="2518564" y="3310105"/>
                  <a:pt x="2516090" y="3308448"/>
                </a:cubicBezTo>
                <a:cubicBezTo>
                  <a:pt x="2513616" y="3306792"/>
                  <a:pt x="2507468" y="3307197"/>
                  <a:pt x="2497645" y="3309664"/>
                </a:cubicBezTo>
                <a:lnTo>
                  <a:pt x="2469509" y="3316719"/>
                </a:lnTo>
                <a:cubicBezTo>
                  <a:pt x="2462684" y="3317651"/>
                  <a:pt x="2456618" y="3315414"/>
                  <a:pt x="2451312" y="3310008"/>
                </a:cubicBezTo>
                <a:cubicBezTo>
                  <a:pt x="2437588" y="3325596"/>
                  <a:pt x="2423302" y="3337591"/>
                  <a:pt x="2408452" y="3345995"/>
                </a:cubicBezTo>
                <a:cubicBezTo>
                  <a:pt x="2404740" y="3348096"/>
                  <a:pt x="2401945" y="3349374"/>
                  <a:pt x="2400067" y="3349831"/>
                </a:cubicBezTo>
                <a:lnTo>
                  <a:pt x="2398405" y="3349197"/>
                </a:lnTo>
                <a:lnTo>
                  <a:pt x="2398087" y="3354760"/>
                </a:lnTo>
                <a:cubicBezTo>
                  <a:pt x="2397881" y="3362092"/>
                  <a:pt x="2398002" y="3371155"/>
                  <a:pt x="2398450" y="3381949"/>
                </a:cubicBezTo>
                <a:cubicBezTo>
                  <a:pt x="2399346" y="3403539"/>
                  <a:pt x="2398637" y="3419886"/>
                  <a:pt x="2396321" y="3430993"/>
                </a:cubicBezTo>
                <a:cubicBezTo>
                  <a:pt x="2394004" y="3442099"/>
                  <a:pt x="2390893" y="3451033"/>
                  <a:pt x="2386985" y="3457795"/>
                </a:cubicBezTo>
                <a:cubicBezTo>
                  <a:pt x="2383078" y="3464556"/>
                  <a:pt x="2378894" y="3464656"/>
                  <a:pt x="2374434" y="3458096"/>
                </a:cubicBezTo>
                <a:cubicBezTo>
                  <a:pt x="2369974" y="3451535"/>
                  <a:pt x="2366561" y="3446086"/>
                  <a:pt x="2364195" y="3441748"/>
                </a:cubicBezTo>
                <a:cubicBezTo>
                  <a:pt x="2361829" y="3437410"/>
                  <a:pt x="2359516" y="3435065"/>
                  <a:pt x="2357258" y="3434714"/>
                </a:cubicBezTo>
                <a:cubicBezTo>
                  <a:pt x="2354999" y="3434363"/>
                  <a:pt x="2343775" y="3435836"/>
                  <a:pt x="2323583" y="3439134"/>
                </a:cubicBezTo>
                <a:cubicBezTo>
                  <a:pt x="2318880" y="3459240"/>
                  <a:pt x="2313513" y="3464739"/>
                  <a:pt x="2307483" y="3455633"/>
                </a:cubicBezTo>
                <a:cubicBezTo>
                  <a:pt x="2301453" y="3446527"/>
                  <a:pt x="2298438" y="3434402"/>
                  <a:pt x="2298438" y="3419259"/>
                </a:cubicBezTo>
                <a:cubicBezTo>
                  <a:pt x="2298438" y="3404991"/>
                  <a:pt x="2297997" y="3387262"/>
                  <a:pt x="2297115" y="3366075"/>
                </a:cubicBezTo>
                <a:cubicBezTo>
                  <a:pt x="2296233" y="3344887"/>
                  <a:pt x="2293086" y="3329550"/>
                  <a:pt x="2287672" y="3320064"/>
                </a:cubicBezTo>
                <a:cubicBezTo>
                  <a:pt x="2282259" y="3310578"/>
                  <a:pt x="2283180" y="3305835"/>
                  <a:pt x="2290436" y="3305835"/>
                </a:cubicBezTo>
                <a:cubicBezTo>
                  <a:pt x="2295226" y="3305835"/>
                  <a:pt x="2300826" y="3306272"/>
                  <a:pt x="2307236" y="3307147"/>
                </a:cubicBezTo>
                <a:cubicBezTo>
                  <a:pt x="2314119" y="3298500"/>
                  <a:pt x="2321798" y="3285128"/>
                  <a:pt x="2330273" y="3267030"/>
                </a:cubicBezTo>
                <a:cubicBezTo>
                  <a:pt x="2338748" y="3248933"/>
                  <a:pt x="2341412" y="3234675"/>
                  <a:pt x="2338264" y="3224257"/>
                </a:cubicBezTo>
                <a:cubicBezTo>
                  <a:pt x="2335117" y="3213839"/>
                  <a:pt x="2343043" y="3212753"/>
                  <a:pt x="2362044" y="3220998"/>
                </a:cubicBezTo>
                <a:cubicBezTo>
                  <a:pt x="2378248" y="3228828"/>
                  <a:pt x="2383257" y="3235722"/>
                  <a:pt x="2377069" y="3241680"/>
                </a:cubicBezTo>
                <a:cubicBezTo>
                  <a:pt x="2370881" y="3247639"/>
                  <a:pt x="2364216" y="3255974"/>
                  <a:pt x="2357075" y="3266686"/>
                </a:cubicBezTo>
                <a:cubicBezTo>
                  <a:pt x="2349934" y="3277398"/>
                  <a:pt x="2338992" y="3290885"/>
                  <a:pt x="2324250" y="3307147"/>
                </a:cubicBezTo>
                <a:cubicBezTo>
                  <a:pt x="2341602" y="3304652"/>
                  <a:pt x="2353662" y="3300429"/>
                  <a:pt x="2360431" y="3294478"/>
                </a:cubicBezTo>
                <a:cubicBezTo>
                  <a:pt x="2367199" y="3288526"/>
                  <a:pt x="2374527" y="3287472"/>
                  <a:pt x="2382414" y="3291315"/>
                </a:cubicBezTo>
                <a:cubicBezTo>
                  <a:pt x="2390302" y="3295159"/>
                  <a:pt x="2397203" y="3299160"/>
                  <a:pt x="2403118" y="3303318"/>
                </a:cubicBezTo>
                <a:cubicBezTo>
                  <a:pt x="2409033" y="3307477"/>
                  <a:pt x="2410370" y="3312356"/>
                  <a:pt x="2407130" y="3317956"/>
                </a:cubicBezTo>
                <a:cubicBezTo>
                  <a:pt x="2403888" y="3323556"/>
                  <a:pt x="2401408" y="3330224"/>
                  <a:pt x="2399687" y="3337961"/>
                </a:cubicBezTo>
                <a:cubicBezTo>
                  <a:pt x="2399257" y="3339895"/>
                  <a:pt x="2398908" y="3342262"/>
                  <a:pt x="2398642" y="3345062"/>
                </a:cubicBezTo>
                <a:lnTo>
                  <a:pt x="2398620" y="3345434"/>
                </a:lnTo>
                <a:lnTo>
                  <a:pt x="2399809" y="3342700"/>
                </a:lnTo>
                <a:cubicBezTo>
                  <a:pt x="2401601" y="3339867"/>
                  <a:pt x="2404310" y="3336211"/>
                  <a:pt x="2407936" y="3331733"/>
                </a:cubicBezTo>
                <a:cubicBezTo>
                  <a:pt x="2422441" y="3313823"/>
                  <a:pt x="2435713" y="3293348"/>
                  <a:pt x="2447752" y="3270311"/>
                </a:cubicBezTo>
                <a:cubicBezTo>
                  <a:pt x="2459791" y="3247273"/>
                  <a:pt x="2464236" y="3230334"/>
                  <a:pt x="2461088" y="3219493"/>
                </a:cubicBezTo>
                <a:cubicBezTo>
                  <a:pt x="2458728" y="3211362"/>
                  <a:pt x="2460380" y="3207210"/>
                  <a:pt x="2466045" y="3207036"/>
                </a:cubicBezTo>
                <a:close/>
                <a:moveTo>
                  <a:pt x="3862184" y="3203246"/>
                </a:moveTo>
                <a:cubicBezTo>
                  <a:pt x="3863684" y="3203246"/>
                  <a:pt x="3865435" y="3203550"/>
                  <a:pt x="3867435" y="3204156"/>
                </a:cubicBezTo>
                <a:cubicBezTo>
                  <a:pt x="3875437" y="3206579"/>
                  <a:pt x="3881535" y="3209630"/>
                  <a:pt x="3885730" y="3213308"/>
                </a:cubicBezTo>
                <a:cubicBezTo>
                  <a:pt x="3889925" y="3216987"/>
                  <a:pt x="3890226" y="3220357"/>
                  <a:pt x="3886633" y="3223418"/>
                </a:cubicBezTo>
                <a:cubicBezTo>
                  <a:pt x="3883041" y="3226480"/>
                  <a:pt x="3878542" y="3229194"/>
                  <a:pt x="3873135" y="3231560"/>
                </a:cubicBezTo>
                <a:cubicBezTo>
                  <a:pt x="3879488" y="3231660"/>
                  <a:pt x="3884575" y="3231072"/>
                  <a:pt x="3888397" y="3229796"/>
                </a:cubicBezTo>
                <a:cubicBezTo>
                  <a:pt x="3892219" y="3228520"/>
                  <a:pt x="3896356" y="3226695"/>
                  <a:pt x="3900809" y="3224322"/>
                </a:cubicBezTo>
                <a:cubicBezTo>
                  <a:pt x="3905261" y="3221948"/>
                  <a:pt x="3910205" y="3221504"/>
                  <a:pt x="3915640" y="3222988"/>
                </a:cubicBezTo>
                <a:cubicBezTo>
                  <a:pt x="3921075" y="3224472"/>
                  <a:pt x="3926373" y="3227684"/>
                  <a:pt x="3931536" y="3232625"/>
                </a:cubicBezTo>
                <a:cubicBezTo>
                  <a:pt x="3936698" y="3237565"/>
                  <a:pt x="3936017" y="3241491"/>
                  <a:pt x="3929492" y="3244401"/>
                </a:cubicBezTo>
                <a:cubicBezTo>
                  <a:pt x="3922968" y="3247313"/>
                  <a:pt x="3917142" y="3250690"/>
                  <a:pt x="3912016" y="3254533"/>
                </a:cubicBezTo>
                <a:cubicBezTo>
                  <a:pt x="3906889" y="3258376"/>
                  <a:pt x="3900676" y="3263316"/>
                  <a:pt x="3893377" y="3269353"/>
                </a:cubicBezTo>
                <a:cubicBezTo>
                  <a:pt x="3900819" y="3268522"/>
                  <a:pt x="3906821" y="3267486"/>
                  <a:pt x="3911381" y="3266245"/>
                </a:cubicBezTo>
                <a:cubicBezTo>
                  <a:pt x="3915941" y="3265005"/>
                  <a:pt x="3920770" y="3262965"/>
                  <a:pt x="3925868" y="3260126"/>
                </a:cubicBezTo>
                <a:cubicBezTo>
                  <a:pt x="3930966" y="3257286"/>
                  <a:pt x="3937365" y="3257552"/>
                  <a:pt x="3945066" y="3260921"/>
                </a:cubicBezTo>
                <a:cubicBezTo>
                  <a:pt x="3952767" y="3264292"/>
                  <a:pt x="3958675" y="3267805"/>
                  <a:pt x="3962790" y="3271461"/>
                </a:cubicBezTo>
                <a:cubicBezTo>
                  <a:pt x="3966906" y="3275118"/>
                  <a:pt x="3966734" y="3278678"/>
                  <a:pt x="3962274" y="3282141"/>
                </a:cubicBezTo>
                <a:cubicBezTo>
                  <a:pt x="3957814" y="3285604"/>
                  <a:pt x="3951784" y="3293151"/>
                  <a:pt x="3944184" y="3304781"/>
                </a:cubicBezTo>
                <a:cubicBezTo>
                  <a:pt x="3936584" y="3316411"/>
                  <a:pt x="3929564" y="3324467"/>
                  <a:pt x="3923125" y="3328948"/>
                </a:cubicBezTo>
                <a:cubicBezTo>
                  <a:pt x="3916687" y="3333429"/>
                  <a:pt x="3913467" y="3331619"/>
                  <a:pt x="3913467" y="3323516"/>
                </a:cubicBezTo>
                <a:cubicBezTo>
                  <a:pt x="3904046" y="3323516"/>
                  <a:pt x="3891677" y="3324793"/>
                  <a:pt x="3876362" y="3327345"/>
                </a:cubicBezTo>
                <a:lnTo>
                  <a:pt x="3855583" y="3346253"/>
                </a:lnTo>
                <a:cubicBezTo>
                  <a:pt x="3862868" y="3349594"/>
                  <a:pt x="3869282" y="3353340"/>
                  <a:pt x="3874824" y="3357492"/>
                </a:cubicBezTo>
                <a:cubicBezTo>
                  <a:pt x="3880366" y="3361643"/>
                  <a:pt x="3885948" y="3367813"/>
                  <a:pt x="3891570" y="3376002"/>
                </a:cubicBezTo>
                <a:cubicBezTo>
                  <a:pt x="3895915" y="3372288"/>
                  <a:pt x="3901784" y="3366082"/>
                  <a:pt x="3909176" y="3357384"/>
                </a:cubicBezTo>
                <a:cubicBezTo>
                  <a:pt x="3916568" y="3348687"/>
                  <a:pt x="3920548" y="3341517"/>
                  <a:pt x="3921114" y="3335874"/>
                </a:cubicBezTo>
                <a:cubicBezTo>
                  <a:pt x="3921681" y="3330231"/>
                  <a:pt x="3925675" y="3328625"/>
                  <a:pt x="3933096" y="3331056"/>
                </a:cubicBezTo>
                <a:cubicBezTo>
                  <a:pt x="3940517" y="3333486"/>
                  <a:pt x="3947450" y="3337710"/>
                  <a:pt x="3953896" y="3343725"/>
                </a:cubicBezTo>
                <a:cubicBezTo>
                  <a:pt x="3960342" y="3349741"/>
                  <a:pt x="3959331" y="3353907"/>
                  <a:pt x="3950863" y="3356223"/>
                </a:cubicBezTo>
                <a:cubicBezTo>
                  <a:pt x="3942395" y="3358539"/>
                  <a:pt x="3934365" y="3362608"/>
                  <a:pt x="3926772" y="3368430"/>
                </a:cubicBezTo>
                <a:cubicBezTo>
                  <a:pt x="3919179" y="3374252"/>
                  <a:pt x="3910750" y="3379673"/>
                  <a:pt x="3901486" y="3384692"/>
                </a:cubicBezTo>
                <a:cubicBezTo>
                  <a:pt x="3917533" y="3393755"/>
                  <a:pt x="3934623" y="3402710"/>
                  <a:pt x="3952756" y="3411558"/>
                </a:cubicBezTo>
                <a:cubicBezTo>
                  <a:pt x="3970889" y="3420406"/>
                  <a:pt x="3986674" y="3426296"/>
                  <a:pt x="4000111" y="3429229"/>
                </a:cubicBezTo>
                <a:cubicBezTo>
                  <a:pt x="4013547" y="3432162"/>
                  <a:pt x="4016126" y="3435740"/>
                  <a:pt x="4007844" y="3439963"/>
                </a:cubicBezTo>
                <a:cubicBezTo>
                  <a:pt x="3999563" y="3444186"/>
                  <a:pt x="3989241" y="3447205"/>
                  <a:pt x="3976880" y="3449018"/>
                </a:cubicBezTo>
                <a:cubicBezTo>
                  <a:pt x="3964518" y="3450832"/>
                  <a:pt x="3955133" y="3449320"/>
                  <a:pt x="3948723" y="3444480"/>
                </a:cubicBezTo>
                <a:cubicBezTo>
                  <a:pt x="3942313" y="3439640"/>
                  <a:pt x="3935275" y="3433832"/>
                  <a:pt x="3927611" y="3427056"/>
                </a:cubicBezTo>
                <a:cubicBezTo>
                  <a:pt x="3919945" y="3420281"/>
                  <a:pt x="3910334" y="3409615"/>
                  <a:pt x="3898776" y="3395060"/>
                </a:cubicBezTo>
                <a:cubicBezTo>
                  <a:pt x="3900511" y="3408038"/>
                  <a:pt x="3901612" y="3417814"/>
                  <a:pt x="3902078" y="3424389"/>
                </a:cubicBezTo>
                <a:cubicBezTo>
                  <a:pt x="3902543" y="3430964"/>
                  <a:pt x="3902078" y="3441941"/>
                  <a:pt x="3900680" y="3457321"/>
                </a:cubicBezTo>
                <a:cubicBezTo>
                  <a:pt x="3899281" y="3472701"/>
                  <a:pt x="3894094" y="3484840"/>
                  <a:pt x="3885117" y="3493738"/>
                </a:cubicBezTo>
                <a:cubicBezTo>
                  <a:pt x="3876140" y="3502637"/>
                  <a:pt x="3869981" y="3503508"/>
                  <a:pt x="3866639" y="3496352"/>
                </a:cubicBezTo>
                <a:cubicBezTo>
                  <a:pt x="3863298" y="3489196"/>
                  <a:pt x="3856544" y="3481520"/>
                  <a:pt x="3846377" y="3473325"/>
                </a:cubicBezTo>
                <a:cubicBezTo>
                  <a:pt x="3836209" y="3465130"/>
                  <a:pt x="3835431" y="3461709"/>
                  <a:pt x="3844043" y="3463065"/>
                </a:cubicBezTo>
                <a:cubicBezTo>
                  <a:pt x="3852654" y="3464420"/>
                  <a:pt x="3859322" y="3464922"/>
                  <a:pt x="3864048" y="3464570"/>
                </a:cubicBezTo>
                <a:cubicBezTo>
                  <a:pt x="3868772" y="3464219"/>
                  <a:pt x="3871891" y="3462140"/>
                  <a:pt x="3873405" y="3458332"/>
                </a:cubicBezTo>
                <a:cubicBezTo>
                  <a:pt x="3874917" y="3454525"/>
                  <a:pt x="3875900" y="3446262"/>
                  <a:pt x="3876351" y="3433542"/>
                </a:cubicBezTo>
                <a:cubicBezTo>
                  <a:pt x="3876803" y="3420822"/>
                  <a:pt x="3876634" y="3410239"/>
                  <a:pt x="3875846" y="3401792"/>
                </a:cubicBezTo>
                <a:cubicBezTo>
                  <a:pt x="3868575" y="3414656"/>
                  <a:pt x="3859691" y="3425881"/>
                  <a:pt x="3849194" y="3435467"/>
                </a:cubicBezTo>
                <a:cubicBezTo>
                  <a:pt x="3838697" y="3445053"/>
                  <a:pt x="3825863" y="3452636"/>
                  <a:pt x="3810691" y="3458214"/>
                </a:cubicBezTo>
                <a:cubicBezTo>
                  <a:pt x="3795519" y="3463792"/>
                  <a:pt x="3791859" y="3462738"/>
                  <a:pt x="3799710" y="3455052"/>
                </a:cubicBezTo>
                <a:cubicBezTo>
                  <a:pt x="3807562" y="3447366"/>
                  <a:pt x="3817108" y="3438353"/>
                  <a:pt x="3828351" y="3428014"/>
                </a:cubicBezTo>
                <a:cubicBezTo>
                  <a:pt x="3839594" y="3417674"/>
                  <a:pt x="3852220" y="3401864"/>
                  <a:pt x="3866231" y="3380583"/>
                </a:cubicBezTo>
                <a:cubicBezTo>
                  <a:pt x="3863233" y="3376683"/>
                  <a:pt x="3861297" y="3373406"/>
                  <a:pt x="3860423" y="3370753"/>
                </a:cubicBezTo>
                <a:cubicBezTo>
                  <a:pt x="3854773" y="3382397"/>
                  <a:pt x="3847040" y="3392428"/>
                  <a:pt x="3837224" y="3400846"/>
                </a:cubicBezTo>
                <a:cubicBezTo>
                  <a:pt x="3827408" y="3409264"/>
                  <a:pt x="3816513" y="3415577"/>
                  <a:pt x="3804539" y="3419786"/>
                </a:cubicBezTo>
                <a:cubicBezTo>
                  <a:pt x="3792565" y="3423995"/>
                  <a:pt x="3790285" y="3422249"/>
                  <a:pt x="3797699" y="3414548"/>
                </a:cubicBezTo>
                <a:cubicBezTo>
                  <a:pt x="3805113" y="3406847"/>
                  <a:pt x="3813301" y="3398290"/>
                  <a:pt x="3822264" y="3388876"/>
                </a:cubicBezTo>
                <a:cubicBezTo>
                  <a:pt x="3831226" y="3379461"/>
                  <a:pt x="3839579" y="3368774"/>
                  <a:pt x="3847323" y="3356814"/>
                </a:cubicBezTo>
                <a:lnTo>
                  <a:pt x="3846850" y="3355911"/>
                </a:lnTo>
                <a:cubicBezTo>
                  <a:pt x="3834818" y="3364745"/>
                  <a:pt x="3824242" y="3370101"/>
                  <a:pt x="3815122" y="3371979"/>
                </a:cubicBezTo>
                <a:cubicBezTo>
                  <a:pt x="3810562" y="3372919"/>
                  <a:pt x="3807867" y="3372867"/>
                  <a:pt x="3807037" y="3371823"/>
                </a:cubicBezTo>
                <a:lnTo>
                  <a:pt x="3808893" y="3368175"/>
                </a:lnTo>
                <a:lnTo>
                  <a:pt x="3806757" y="3369782"/>
                </a:lnTo>
                <a:cubicBezTo>
                  <a:pt x="3803905" y="3370444"/>
                  <a:pt x="3799929" y="3368982"/>
                  <a:pt x="3794827" y="3365397"/>
                </a:cubicBezTo>
                <a:cubicBezTo>
                  <a:pt x="3784624" y="3358227"/>
                  <a:pt x="3778784" y="3351466"/>
                  <a:pt x="3777307" y="3345113"/>
                </a:cubicBezTo>
                <a:lnTo>
                  <a:pt x="3777307" y="3417925"/>
                </a:lnTo>
                <a:cubicBezTo>
                  <a:pt x="3777307" y="3441443"/>
                  <a:pt x="3776350" y="3459903"/>
                  <a:pt x="3774436" y="3473304"/>
                </a:cubicBezTo>
                <a:cubicBezTo>
                  <a:pt x="3772521" y="3486704"/>
                  <a:pt x="3769047" y="3494559"/>
                  <a:pt x="3764014" y="3496868"/>
                </a:cubicBezTo>
                <a:cubicBezTo>
                  <a:pt x="3758980" y="3499177"/>
                  <a:pt x="3754284" y="3495943"/>
                  <a:pt x="3749924" y="3487167"/>
                </a:cubicBezTo>
                <a:cubicBezTo>
                  <a:pt x="3745565" y="3478391"/>
                  <a:pt x="3743611" y="3471601"/>
                  <a:pt x="3744063" y="3466797"/>
                </a:cubicBezTo>
                <a:cubicBezTo>
                  <a:pt x="3744515" y="3461993"/>
                  <a:pt x="3745640" y="3456207"/>
                  <a:pt x="3747440" y="3449438"/>
                </a:cubicBezTo>
                <a:cubicBezTo>
                  <a:pt x="3749239" y="3442669"/>
                  <a:pt x="3750591" y="3431667"/>
                  <a:pt x="3751495" y="3416430"/>
                </a:cubicBezTo>
                <a:cubicBezTo>
                  <a:pt x="3752398" y="3401194"/>
                  <a:pt x="3753294" y="3380569"/>
                  <a:pt x="3754183" y="3354556"/>
                </a:cubicBezTo>
                <a:cubicBezTo>
                  <a:pt x="3751100" y="3368695"/>
                  <a:pt x="3744267" y="3381974"/>
                  <a:pt x="3733684" y="3394393"/>
                </a:cubicBezTo>
                <a:cubicBezTo>
                  <a:pt x="3723101" y="3406812"/>
                  <a:pt x="3711274" y="3416549"/>
                  <a:pt x="3698203" y="3423604"/>
                </a:cubicBezTo>
                <a:cubicBezTo>
                  <a:pt x="3685132" y="3430659"/>
                  <a:pt x="3683830" y="3427483"/>
                  <a:pt x="3694299" y="3414075"/>
                </a:cubicBezTo>
                <a:cubicBezTo>
                  <a:pt x="3704767" y="3400667"/>
                  <a:pt x="3715350" y="3385269"/>
                  <a:pt x="3726048" y="3367881"/>
                </a:cubicBezTo>
                <a:cubicBezTo>
                  <a:pt x="3736746" y="3350494"/>
                  <a:pt x="3744776" y="3332558"/>
                  <a:pt x="3750139" y="3314073"/>
                </a:cubicBezTo>
                <a:cubicBezTo>
                  <a:pt x="3742697" y="3315837"/>
                  <a:pt x="3734853" y="3317178"/>
                  <a:pt x="3726607" y="3318096"/>
                </a:cubicBezTo>
                <a:cubicBezTo>
                  <a:pt x="3718361" y="3319014"/>
                  <a:pt x="3710550" y="3316637"/>
                  <a:pt x="3703172" y="3310965"/>
                </a:cubicBezTo>
                <a:cubicBezTo>
                  <a:pt x="3695794" y="3305294"/>
                  <a:pt x="3696905" y="3302135"/>
                  <a:pt x="3706506" y="3301490"/>
                </a:cubicBezTo>
                <a:cubicBezTo>
                  <a:pt x="3716107" y="3300845"/>
                  <a:pt x="3732451" y="3297217"/>
                  <a:pt x="3755539" y="3290606"/>
                </a:cubicBezTo>
                <a:cubicBezTo>
                  <a:pt x="3755539" y="3271318"/>
                  <a:pt x="3755105" y="3255347"/>
                  <a:pt x="3754237" y="3242691"/>
                </a:cubicBezTo>
                <a:cubicBezTo>
                  <a:pt x="3753369" y="3230036"/>
                  <a:pt x="3751344" y="3220518"/>
                  <a:pt x="3748160" y="3214136"/>
                </a:cubicBezTo>
                <a:cubicBezTo>
                  <a:pt x="3744977" y="3207755"/>
                  <a:pt x="3747730" y="3205278"/>
                  <a:pt x="3756420" y="3206705"/>
                </a:cubicBezTo>
                <a:cubicBezTo>
                  <a:pt x="3765111" y="3208132"/>
                  <a:pt x="3772338" y="3210451"/>
                  <a:pt x="3778103" y="3213663"/>
                </a:cubicBezTo>
                <a:cubicBezTo>
                  <a:pt x="3783868" y="3216876"/>
                  <a:pt x="3786058" y="3221508"/>
                  <a:pt x="3784675" y="3227559"/>
                </a:cubicBezTo>
                <a:cubicBezTo>
                  <a:pt x="3783290" y="3233611"/>
                  <a:pt x="3781939" y="3241684"/>
                  <a:pt x="3780620" y="3251780"/>
                </a:cubicBezTo>
                <a:cubicBezTo>
                  <a:pt x="3779300" y="3261875"/>
                  <a:pt x="3778641" y="3273132"/>
                  <a:pt x="3778641" y="3285551"/>
                </a:cubicBezTo>
                <a:cubicBezTo>
                  <a:pt x="3780835" y="3285608"/>
                  <a:pt x="3785223" y="3284948"/>
                  <a:pt x="3791805" y="3283572"/>
                </a:cubicBezTo>
                <a:cubicBezTo>
                  <a:pt x="3798387" y="3282195"/>
                  <a:pt x="3803690" y="3283672"/>
                  <a:pt x="3807712" y="3288003"/>
                </a:cubicBezTo>
                <a:cubicBezTo>
                  <a:pt x="3811735" y="3292334"/>
                  <a:pt x="3811530" y="3296381"/>
                  <a:pt x="3807099" y="3300145"/>
                </a:cubicBezTo>
                <a:cubicBezTo>
                  <a:pt x="3802668" y="3303910"/>
                  <a:pt x="3793045" y="3307033"/>
                  <a:pt x="3778232" y="3309513"/>
                </a:cubicBezTo>
                <a:cubicBezTo>
                  <a:pt x="3777615" y="3315063"/>
                  <a:pt x="3777307" y="3322197"/>
                  <a:pt x="3777307" y="3330916"/>
                </a:cubicBezTo>
                <a:cubicBezTo>
                  <a:pt x="3788449" y="3333311"/>
                  <a:pt x="3797308" y="3336541"/>
                  <a:pt x="3803883" y="3340606"/>
                </a:cubicBezTo>
                <a:cubicBezTo>
                  <a:pt x="3810458" y="3344672"/>
                  <a:pt x="3813143" y="3351613"/>
                  <a:pt x="3811939" y="3361428"/>
                </a:cubicBezTo>
                <a:lnTo>
                  <a:pt x="3810841" y="3365053"/>
                </a:lnTo>
                <a:lnTo>
                  <a:pt x="3830610" y="3346188"/>
                </a:lnTo>
                <a:cubicBezTo>
                  <a:pt x="3838454" y="3339219"/>
                  <a:pt x="3844025" y="3334358"/>
                  <a:pt x="3847323" y="3331604"/>
                </a:cubicBezTo>
                <a:lnTo>
                  <a:pt x="3843172" y="3332701"/>
                </a:lnTo>
                <a:cubicBezTo>
                  <a:pt x="3837608" y="3339169"/>
                  <a:pt x="3832886" y="3339015"/>
                  <a:pt x="3829007" y="3332239"/>
                </a:cubicBezTo>
                <a:cubicBezTo>
                  <a:pt x="3825128" y="3325463"/>
                  <a:pt x="3822081" y="3317659"/>
                  <a:pt x="3819865" y="3308825"/>
                </a:cubicBezTo>
                <a:cubicBezTo>
                  <a:pt x="3817650" y="3299991"/>
                  <a:pt x="3814473" y="3291882"/>
                  <a:pt x="3810336" y="3284497"/>
                </a:cubicBezTo>
                <a:cubicBezTo>
                  <a:pt x="3806199" y="3277112"/>
                  <a:pt x="3808633" y="3273867"/>
                  <a:pt x="3817639" y="3274763"/>
                </a:cubicBezTo>
                <a:cubicBezTo>
                  <a:pt x="3826644" y="3275660"/>
                  <a:pt x="3834381" y="3275903"/>
                  <a:pt x="3840848" y="3275495"/>
                </a:cubicBezTo>
                <a:cubicBezTo>
                  <a:pt x="3847316" y="3275086"/>
                  <a:pt x="3859813" y="3274036"/>
                  <a:pt x="3878341" y="3272343"/>
                </a:cubicBezTo>
                <a:cubicBezTo>
                  <a:pt x="3881281" y="3267927"/>
                  <a:pt x="3884496" y="3262302"/>
                  <a:pt x="3887989" y="3255469"/>
                </a:cubicBezTo>
                <a:cubicBezTo>
                  <a:pt x="3891480" y="3248636"/>
                  <a:pt x="3890082" y="3245896"/>
                  <a:pt x="3883794" y="3247252"/>
                </a:cubicBezTo>
                <a:cubicBezTo>
                  <a:pt x="3877505" y="3248607"/>
                  <a:pt x="3870762" y="3248381"/>
                  <a:pt x="3863563" y="3246574"/>
                </a:cubicBezTo>
                <a:cubicBezTo>
                  <a:pt x="3858372" y="3252052"/>
                  <a:pt x="3852919" y="3257175"/>
                  <a:pt x="3847205" y="3261943"/>
                </a:cubicBezTo>
                <a:cubicBezTo>
                  <a:pt x="3841490" y="3266711"/>
                  <a:pt x="3833783" y="3270515"/>
                  <a:pt x="3824081" y="3273354"/>
                </a:cubicBezTo>
                <a:cubicBezTo>
                  <a:pt x="3814380" y="3276194"/>
                  <a:pt x="3812985" y="3273792"/>
                  <a:pt x="3819897" y="3266148"/>
                </a:cubicBezTo>
                <a:cubicBezTo>
                  <a:pt x="3826809" y="3258505"/>
                  <a:pt x="3832929" y="3251131"/>
                  <a:pt x="3838257" y="3244025"/>
                </a:cubicBezTo>
                <a:cubicBezTo>
                  <a:pt x="3843584" y="3236920"/>
                  <a:pt x="3847778" y="3230535"/>
                  <a:pt x="3850840" y="3224870"/>
                </a:cubicBezTo>
                <a:cubicBezTo>
                  <a:pt x="3853902" y="3219206"/>
                  <a:pt x="3855432" y="3214717"/>
                  <a:pt x="3855432" y="3211405"/>
                </a:cubicBezTo>
                <a:cubicBezTo>
                  <a:pt x="3855432" y="3205963"/>
                  <a:pt x="3857683" y="3203243"/>
                  <a:pt x="3862184" y="3203246"/>
                </a:cubicBezTo>
                <a:close/>
                <a:moveTo>
                  <a:pt x="6749590" y="3201876"/>
                </a:moveTo>
                <a:cubicBezTo>
                  <a:pt x="6774572" y="3226354"/>
                  <a:pt x="6792758" y="3250450"/>
                  <a:pt x="6804152" y="3274161"/>
                </a:cubicBezTo>
                <a:cubicBezTo>
                  <a:pt x="6815545" y="3297873"/>
                  <a:pt x="6821241" y="3324642"/>
                  <a:pt x="6821241" y="3354470"/>
                </a:cubicBezTo>
                <a:cubicBezTo>
                  <a:pt x="6821241" y="3384742"/>
                  <a:pt x="6815484" y="3411863"/>
                  <a:pt x="6803968" y="3435833"/>
                </a:cubicBezTo>
                <a:cubicBezTo>
                  <a:pt x="6792454" y="3459802"/>
                  <a:pt x="6774313" y="3483101"/>
                  <a:pt x="6749547" y="3505730"/>
                </a:cubicBezTo>
                <a:lnTo>
                  <a:pt x="6730661" y="3487188"/>
                </a:lnTo>
                <a:cubicBezTo>
                  <a:pt x="6751612" y="3467198"/>
                  <a:pt x="6767196" y="3446767"/>
                  <a:pt x="6777414" y="3425895"/>
                </a:cubicBezTo>
                <a:cubicBezTo>
                  <a:pt x="6787632" y="3405023"/>
                  <a:pt x="6792740" y="3381214"/>
                  <a:pt x="6792740" y="3354470"/>
                </a:cubicBezTo>
                <a:cubicBezTo>
                  <a:pt x="6792740" y="3328199"/>
                  <a:pt x="6787685" y="3304734"/>
                  <a:pt x="6777575" y="3284077"/>
                </a:cubicBezTo>
                <a:cubicBezTo>
                  <a:pt x="6767466" y="3263420"/>
                  <a:pt x="6751828" y="3242537"/>
                  <a:pt x="6730661" y="3221428"/>
                </a:cubicBezTo>
                <a:close/>
                <a:moveTo>
                  <a:pt x="6329489" y="3201876"/>
                </a:moveTo>
                <a:lnTo>
                  <a:pt x="6348504" y="3221428"/>
                </a:lnTo>
                <a:cubicBezTo>
                  <a:pt x="6327281" y="3242552"/>
                  <a:pt x="6311628" y="3263420"/>
                  <a:pt x="6301547" y="3284034"/>
                </a:cubicBezTo>
                <a:cubicBezTo>
                  <a:pt x="6291466" y="3304648"/>
                  <a:pt x="6286426" y="3328127"/>
                  <a:pt x="6286426" y="3354470"/>
                </a:cubicBezTo>
                <a:cubicBezTo>
                  <a:pt x="6286426" y="3381286"/>
                  <a:pt x="6291524" y="3405112"/>
                  <a:pt x="6301720" y="3425949"/>
                </a:cubicBezTo>
                <a:cubicBezTo>
                  <a:pt x="6311915" y="3446785"/>
                  <a:pt x="6327510" y="3467191"/>
                  <a:pt x="6348504" y="3487167"/>
                </a:cubicBezTo>
                <a:lnTo>
                  <a:pt x="6329554" y="3505730"/>
                </a:lnTo>
                <a:cubicBezTo>
                  <a:pt x="6304803" y="3483116"/>
                  <a:pt x="6286676" y="3459842"/>
                  <a:pt x="6275176" y="3435908"/>
                </a:cubicBezTo>
                <a:cubicBezTo>
                  <a:pt x="6263675" y="3411974"/>
                  <a:pt x="6257924" y="3384828"/>
                  <a:pt x="6257924" y="3354470"/>
                </a:cubicBezTo>
                <a:cubicBezTo>
                  <a:pt x="6257924" y="3324542"/>
                  <a:pt x="6263607" y="3297751"/>
                  <a:pt x="6274972" y="3274096"/>
                </a:cubicBezTo>
                <a:cubicBezTo>
                  <a:pt x="6286336" y="3250442"/>
                  <a:pt x="6304508" y="3226369"/>
                  <a:pt x="6329489" y="3201876"/>
                </a:cubicBezTo>
                <a:close/>
                <a:moveTo>
                  <a:pt x="310691" y="3201876"/>
                </a:moveTo>
                <a:cubicBezTo>
                  <a:pt x="335671" y="3226354"/>
                  <a:pt x="353859" y="3250450"/>
                  <a:pt x="365252" y="3274161"/>
                </a:cubicBezTo>
                <a:cubicBezTo>
                  <a:pt x="376645" y="3297873"/>
                  <a:pt x="382341" y="3324642"/>
                  <a:pt x="382341" y="3354470"/>
                </a:cubicBezTo>
                <a:cubicBezTo>
                  <a:pt x="382341" y="3384742"/>
                  <a:pt x="376584" y="3411863"/>
                  <a:pt x="365069" y="3435833"/>
                </a:cubicBezTo>
                <a:cubicBezTo>
                  <a:pt x="353554" y="3459802"/>
                  <a:pt x="335413" y="3483101"/>
                  <a:pt x="310648" y="3505730"/>
                </a:cubicBezTo>
                <a:lnTo>
                  <a:pt x="291762" y="3487188"/>
                </a:lnTo>
                <a:cubicBezTo>
                  <a:pt x="312713" y="3467198"/>
                  <a:pt x="328297" y="3446767"/>
                  <a:pt x="338514" y="3425895"/>
                </a:cubicBezTo>
                <a:cubicBezTo>
                  <a:pt x="348732" y="3405023"/>
                  <a:pt x="353840" y="3381214"/>
                  <a:pt x="353840" y="3354470"/>
                </a:cubicBezTo>
                <a:cubicBezTo>
                  <a:pt x="353840" y="3328199"/>
                  <a:pt x="348786" y="3304734"/>
                  <a:pt x="338676" y="3284077"/>
                </a:cubicBezTo>
                <a:cubicBezTo>
                  <a:pt x="328566" y="3263420"/>
                  <a:pt x="312928" y="3242537"/>
                  <a:pt x="291762" y="3221428"/>
                </a:cubicBezTo>
                <a:close/>
                <a:moveTo>
                  <a:pt x="71565" y="3201876"/>
                </a:moveTo>
                <a:lnTo>
                  <a:pt x="90580" y="3221428"/>
                </a:lnTo>
                <a:cubicBezTo>
                  <a:pt x="69356" y="3242552"/>
                  <a:pt x="53704" y="3263420"/>
                  <a:pt x="43623" y="3284034"/>
                </a:cubicBezTo>
                <a:cubicBezTo>
                  <a:pt x="33542" y="3304648"/>
                  <a:pt x="28501" y="3328127"/>
                  <a:pt x="28501" y="3354470"/>
                </a:cubicBezTo>
                <a:cubicBezTo>
                  <a:pt x="28501" y="3381286"/>
                  <a:pt x="33599" y="3405112"/>
                  <a:pt x="43795" y="3425949"/>
                </a:cubicBezTo>
                <a:cubicBezTo>
                  <a:pt x="53991" y="3446785"/>
                  <a:pt x="69586" y="3467191"/>
                  <a:pt x="90580" y="3487167"/>
                </a:cubicBezTo>
                <a:lnTo>
                  <a:pt x="71629" y="3505730"/>
                </a:lnTo>
                <a:cubicBezTo>
                  <a:pt x="46878" y="3483116"/>
                  <a:pt x="28752" y="3459842"/>
                  <a:pt x="17251" y="3435908"/>
                </a:cubicBezTo>
                <a:cubicBezTo>
                  <a:pt x="5750" y="3411974"/>
                  <a:pt x="0" y="3384828"/>
                  <a:pt x="0" y="3354470"/>
                </a:cubicBezTo>
                <a:cubicBezTo>
                  <a:pt x="0" y="3324542"/>
                  <a:pt x="5682" y="3297751"/>
                  <a:pt x="17047" y="3274096"/>
                </a:cubicBezTo>
                <a:cubicBezTo>
                  <a:pt x="28411" y="3250442"/>
                  <a:pt x="46584" y="3226369"/>
                  <a:pt x="71565" y="3201876"/>
                </a:cubicBezTo>
                <a:close/>
                <a:moveTo>
                  <a:pt x="4189316" y="3200709"/>
                </a:moveTo>
                <a:cubicBezTo>
                  <a:pt x="4191064" y="3200560"/>
                  <a:pt x="4193310" y="3200781"/>
                  <a:pt x="4196055" y="3201370"/>
                </a:cubicBezTo>
                <a:cubicBezTo>
                  <a:pt x="4207033" y="3203729"/>
                  <a:pt x="4216056" y="3206758"/>
                  <a:pt x="4223126" y="3210458"/>
                </a:cubicBezTo>
                <a:cubicBezTo>
                  <a:pt x="4230195" y="3214158"/>
                  <a:pt x="4232135" y="3219281"/>
                  <a:pt x="4228944" y="3225827"/>
                </a:cubicBezTo>
                <a:cubicBezTo>
                  <a:pt x="4225754" y="3232374"/>
                  <a:pt x="4223298" y="3248682"/>
                  <a:pt x="4221577" y="3274753"/>
                </a:cubicBezTo>
                <a:cubicBezTo>
                  <a:pt x="4246959" y="3268744"/>
                  <a:pt x="4262579" y="3263195"/>
                  <a:pt x="4268437" y="3258104"/>
                </a:cubicBezTo>
                <a:cubicBezTo>
                  <a:pt x="4274295" y="3253013"/>
                  <a:pt x="4282286" y="3252593"/>
                  <a:pt x="4292410" y="3256845"/>
                </a:cubicBezTo>
                <a:cubicBezTo>
                  <a:pt x="4302535" y="3261097"/>
                  <a:pt x="4311257" y="3266138"/>
                  <a:pt x="4318578" y="3271967"/>
                </a:cubicBezTo>
                <a:cubicBezTo>
                  <a:pt x="4325899" y="3277796"/>
                  <a:pt x="4324694" y="3282385"/>
                  <a:pt x="4314964" y="3285734"/>
                </a:cubicBezTo>
                <a:cubicBezTo>
                  <a:pt x="4305234" y="3289082"/>
                  <a:pt x="4292611" y="3296442"/>
                  <a:pt x="4277095" y="3307814"/>
                </a:cubicBezTo>
                <a:cubicBezTo>
                  <a:pt x="4261579" y="3319186"/>
                  <a:pt x="4256309" y="3319577"/>
                  <a:pt x="4261285" y="3308986"/>
                </a:cubicBezTo>
                <a:cubicBezTo>
                  <a:pt x="4266261" y="3298396"/>
                  <a:pt x="4269187" y="3291201"/>
                  <a:pt x="4270061" y="3287401"/>
                </a:cubicBezTo>
                <a:cubicBezTo>
                  <a:pt x="4270936" y="3283601"/>
                  <a:pt x="4271338" y="3281697"/>
                  <a:pt x="4271266" y="3281690"/>
                </a:cubicBezTo>
                <a:cubicBezTo>
                  <a:pt x="4271194" y="3281683"/>
                  <a:pt x="4269068" y="3281898"/>
                  <a:pt x="4264888" y="3282335"/>
                </a:cubicBezTo>
                <a:cubicBezTo>
                  <a:pt x="4260708" y="3282772"/>
                  <a:pt x="4246206" y="3286297"/>
                  <a:pt x="4221383" y="3292907"/>
                </a:cubicBezTo>
                <a:cubicBezTo>
                  <a:pt x="4220580" y="3309814"/>
                  <a:pt x="4219748" y="3327159"/>
                  <a:pt x="4218888" y="3344941"/>
                </a:cubicBezTo>
                <a:cubicBezTo>
                  <a:pt x="4220824" y="3343550"/>
                  <a:pt x="4224140" y="3341402"/>
                  <a:pt x="4228836" y="3338498"/>
                </a:cubicBezTo>
                <a:cubicBezTo>
                  <a:pt x="4233533" y="3335594"/>
                  <a:pt x="4238821" y="3335358"/>
                  <a:pt x="4244700" y="3337789"/>
                </a:cubicBezTo>
                <a:cubicBezTo>
                  <a:pt x="4250580" y="3340219"/>
                  <a:pt x="4256072" y="3343410"/>
                  <a:pt x="4261177" y="3347361"/>
                </a:cubicBezTo>
                <a:cubicBezTo>
                  <a:pt x="4266283" y="3351312"/>
                  <a:pt x="4266759" y="3355624"/>
                  <a:pt x="4262608" y="3360299"/>
                </a:cubicBezTo>
                <a:cubicBezTo>
                  <a:pt x="4258456" y="3364974"/>
                  <a:pt x="4255291" y="3373632"/>
                  <a:pt x="4253111" y="3386273"/>
                </a:cubicBezTo>
                <a:cubicBezTo>
                  <a:pt x="4250931" y="3398914"/>
                  <a:pt x="4247174" y="3412906"/>
                  <a:pt x="4241839" y="3428250"/>
                </a:cubicBezTo>
                <a:cubicBezTo>
                  <a:pt x="4256122" y="3440655"/>
                  <a:pt x="4272521" y="3450603"/>
                  <a:pt x="4291034" y="3458096"/>
                </a:cubicBezTo>
                <a:cubicBezTo>
                  <a:pt x="4309547" y="3465589"/>
                  <a:pt x="4329373" y="3471626"/>
                  <a:pt x="4350510" y="3476207"/>
                </a:cubicBezTo>
                <a:cubicBezTo>
                  <a:pt x="4371647" y="3480789"/>
                  <a:pt x="4375343" y="3485052"/>
                  <a:pt x="4361598" y="3488995"/>
                </a:cubicBezTo>
                <a:cubicBezTo>
                  <a:pt x="4347853" y="3492939"/>
                  <a:pt x="4333309" y="3495814"/>
                  <a:pt x="4317964" y="3497621"/>
                </a:cubicBezTo>
                <a:cubicBezTo>
                  <a:pt x="4302621" y="3499428"/>
                  <a:pt x="4291102" y="3498435"/>
                  <a:pt x="4283408" y="3494642"/>
                </a:cubicBezTo>
                <a:cubicBezTo>
                  <a:pt x="4275715" y="3490849"/>
                  <a:pt x="4267821" y="3485353"/>
                  <a:pt x="4259725" y="3478154"/>
                </a:cubicBezTo>
                <a:cubicBezTo>
                  <a:pt x="4251630" y="3470955"/>
                  <a:pt x="4240341" y="3460803"/>
                  <a:pt x="4225857" y="3447695"/>
                </a:cubicBezTo>
                <a:cubicBezTo>
                  <a:pt x="4215518" y="3459870"/>
                  <a:pt x="4202691" y="3469439"/>
                  <a:pt x="4187375" y="3476401"/>
                </a:cubicBezTo>
                <a:cubicBezTo>
                  <a:pt x="4172060" y="3483363"/>
                  <a:pt x="4159140" y="3486844"/>
                  <a:pt x="4148614" y="3486844"/>
                </a:cubicBezTo>
                <a:cubicBezTo>
                  <a:pt x="4135966" y="3486844"/>
                  <a:pt x="4134872" y="3483987"/>
                  <a:pt x="4145333" y="3478272"/>
                </a:cubicBezTo>
                <a:cubicBezTo>
                  <a:pt x="4155795" y="3472558"/>
                  <a:pt x="4166937" y="3465979"/>
                  <a:pt x="4178760" y="3458537"/>
                </a:cubicBezTo>
                <a:cubicBezTo>
                  <a:pt x="4190584" y="3451094"/>
                  <a:pt x="4200755" y="3441888"/>
                  <a:pt x="4209273" y="3430917"/>
                </a:cubicBezTo>
                <a:lnTo>
                  <a:pt x="4176556" y="3400502"/>
                </a:lnTo>
                <a:cubicBezTo>
                  <a:pt x="4168067" y="3391166"/>
                  <a:pt x="4159251" y="3384631"/>
                  <a:pt x="4150109" y="3380895"/>
                </a:cubicBezTo>
                <a:lnTo>
                  <a:pt x="4144896" y="3375853"/>
                </a:lnTo>
                <a:lnTo>
                  <a:pt x="4145097" y="3374444"/>
                </a:lnTo>
                <a:lnTo>
                  <a:pt x="4153540" y="3368892"/>
                </a:lnTo>
                <a:cubicBezTo>
                  <a:pt x="4164969" y="3364626"/>
                  <a:pt x="4173440" y="3366111"/>
                  <a:pt x="4178954" y="3373345"/>
                </a:cubicBezTo>
                <a:cubicBezTo>
                  <a:pt x="4184468" y="3380580"/>
                  <a:pt x="4197715" y="3394063"/>
                  <a:pt x="4218694" y="3413795"/>
                </a:cubicBezTo>
                <a:cubicBezTo>
                  <a:pt x="4220516" y="3409063"/>
                  <a:pt x="4222774" y="3399132"/>
                  <a:pt x="4225470" y="3384003"/>
                </a:cubicBezTo>
                <a:cubicBezTo>
                  <a:pt x="4228166" y="3368875"/>
                  <a:pt x="4229543" y="3361310"/>
                  <a:pt x="4229600" y="3361310"/>
                </a:cubicBezTo>
                <a:cubicBezTo>
                  <a:pt x="4227378" y="3361310"/>
                  <a:pt x="4223577" y="3361981"/>
                  <a:pt x="4218200" y="3363321"/>
                </a:cubicBezTo>
                <a:cubicBezTo>
                  <a:pt x="4212822" y="3364662"/>
                  <a:pt x="4206556" y="3366462"/>
                  <a:pt x="4199400" y="3368720"/>
                </a:cubicBezTo>
                <a:cubicBezTo>
                  <a:pt x="4192244" y="3370979"/>
                  <a:pt x="4185128" y="3369660"/>
                  <a:pt x="4178051" y="3364762"/>
                </a:cubicBezTo>
                <a:cubicBezTo>
                  <a:pt x="4170974" y="3359865"/>
                  <a:pt x="4170838" y="3356718"/>
                  <a:pt x="4177642" y="3355319"/>
                </a:cubicBezTo>
                <a:cubicBezTo>
                  <a:pt x="4184447" y="3353921"/>
                  <a:pt x="4190494" y="3352563"/>
                  <a:pt x="4195786" y="3351243"/>
                </a:cubicBezTo>
                <a:lnTo>
                  <a:pt x="4195786" y="3297876"/>
                </a:lnTo>
                <a:cubicBezTo>
                  <a:pt x="4181776" y="3301476"/>
                  <a:pt x="4165628" y="3304466"/>
                  <a:pt x="4147345" y="3306846"/>
                </a:cubicBezTo>
                <a:cubicBezTo>
                  <a:pt x="4147345" y="3327898"/>
                  <a:pt x="4146882" y="3348415"/>
                  <a:pt x="4145957" y="3368398"/>
                </a:cubicBezTo>
                <a:lnTo>
                  <a:pt x="4145097" y="3374444"/>
                </a:lnTo>
                <a:lnTo>
                  <a:pt x="4144110" y="3375093"/>
                </a:lnTo>
                <a:lnTo>
                  <a:pt x="4144896" y="3375853"/>
                </a:lnTo>
                <a:lnTo>
                  <a:pt x="4138343" y="3421894"/>
                </a:lnTo>
                <a:cubicBezTo>
                  <a:pt x="4134191" y="3437575"/>
                  <a:pt x="4128144" y="3451023"/>
                  <a:pt x="4120199" y="3462236"/>
                </a:cubicBezTo>
                <a:cubicBezTo>
                  <a:pt x="4112254" y="3473451"/>
                  <a:pt x="4100592" y="3483277"/>
                  <a:pt x="4085212" y="3491716"/>
                </a:cubicBezTo>
                <a:cubicBezTo>
                  <a:pt x="4069832" y="3500156"/>
                  <a:pt x="4068707" y="3496560"/>
                  <a:pt x="4081835" y="3480929"/>
                </a:cubicBezTo>
                <a:cubicBezTo>
                  <a:pt x="4094964" y="3465298"/>
                  <a:pt x="4104640" y="3447925"/>
                  <a:pt x="4110863" y="3428809"/>
                </a:cubicBezTo>
                <a:cubicBezTo>
                  <a:pt x="4117087" y="3409694"/>
                  <a:pt x="4120647" y="3390568"/>
                  <a:pt x="4121543" y="3371431"/>
                </a:cubicBezTo>
                <a:cubicBezTo>
                  <a:pt x="4122440" y="3352294"/>
                  <a:pt x="4122009" y="3335706"/>
                  <a:pt x="4120252" y="3321667"/>
                </a:cubicBezTo>
                <a:cubicBezTo>
                  <a:pt x="4118496" y="3307628"/>
                  <a:pt x="4115348" y="3296077"/>
                  <a:pt x="4110809" y="3287013"/>
                </a:cubicBezTo>
                <a:cubicBezTo>
                  <a:pt x="4106271" y="3277951"/>
                  <a:pt x="4108379" y="3274133"/>
                  <a:pt x="4117133" y="3275559"/>
                </a:cubicBezTo>
                <a:cubicBezTo>
                  <a:pt x="4125888" y="3276986"/>
                  <a:pt x="4133094" y="3279460"/>
                  <a:pt x="4138751" y="3282980"/>
                </a:cubicBezTo>
                <a:cubicBezTo>
                  <a:pt x="4144409" y="3286501"/>
                  <a:pt x="4152482" y="3287831"/>
                  <a:pt x="4162972" y="3286970"/>
                </a:cubicBezTo>
                <a:cubicBezTo>
                  <a:pt x="4173462" y="3286110"/>
                  <a:pt x="4184400" y="3284167"/>
                  <a:pt x="4195786" y="3281141"/>
                </a:cubicBezTo>
                <a:cubicBezTo>
                  <a:pt x="4195786" y="3271677"/>
                  <a:pt x="4195568" y="3260154"/>
                  <a:pt x="4195130" y="3246574"/>
                </a:cubicBezTo>
                <a:cubicBezTo>
                  <a:pt x="4194693" y="3232994"/>
                  <a:pt x="4191993" y="3221475"/>
                  <a:pt x="4187031" y="3212018"/>
                </a:cubicBezTo>
                <a:cubicBezTo>
                  <a:pt x="4183310" y="3204925"/>
                  <a:pt x="4184072" y="3201155"/>
                  <a:pt x="4189316" y="3200709"/>
                </a:cubicBezTo>
                <a:close/>
                <a:moveTo>
                  <a:pt x="1329094" y="3198241"/>
                </a:moveTo>
                <a:cubicBezTo>
                  <a:pt x="1330840" y="3198302"/>
                  <a:pt x="1332932" y="3198689"/>
                  <a:pt x="1335371" y="3199402"/>
                </a:cubicBezTo>
                <a:cubicBezTo>
                  <a:pt x="1345130" y="3202256"/>
                  <a:pt x="1353032" y="3205984"/>
                  <a:pt x="1359076" y="3210587"/>
                </a:cubicBezTo>
                <a:cubicBezTo>
                  <a:pt x="1365120" y="3215190"/>
                  <a:pt x="1364543" y="3219822"/>
                  <a:pt x="1357345" y="3224483"/>
                </a:cubicBezTo>
                <a:cubicBezTo>
                  <a:pt x="1380776" y="3242380"/>
                  <a:pt x="1404499" y="3258444"/>
                  <a:pt x="1428511" y="3272677"/>
                </a:cubicBezTo>
                <a:cubicBezTo>
                  <a:pt x="1452524" y="3286910"/>
                  <a:pt x="1476135" y="3297446"/>
                  <a:pt x="1499345" y="3304286"/>
                </a:cubicBezTo>
                <a:cubicBezTo>
                  <a:pt x="1522554" y="3311126"/>
                  <a:pt x="1523637" y="3316042"/>
                  <a:pt x="1502593" y="3319032"/>
                </a:cubicBezTo>
                <a:cubicBezTo>
                  <a:pt x="1481548" y="3322021"/>
                  <a:pt x="1465950" y="3323516"/>
                  <a:pt x="1455798" y="3323516"/>
                </a:cubicBezTo>
                <a:cubicBezTo>
                  <a:pt x="1444626" y="3323516"/>
                  <a:pt x="1435312" y="3319318"/>
                  <a:pt x="1427855" y="3310922"/>
                </a:cubicBezTo>
                <a:cubicBezTo>
                  <a:pt x="1420398" y="3302526"/>
                  <a:pt x="1411052" y="3293384"/>
                  <a:pt x="1399816" y="3283496"/>
                </a:cubicBezTo>
                <a:cubicBezTo>
                  <a:pt x="1388581" y="3273609"/>
                  <a:pt x="1371427" y="3256806"/>
                  <a:pt x="1348353" y="3233087"/>
                </a:cubicBezTo>
                <a:cubicBezTo>
                  <a:pt x="1339362" y="3247327"/>
                  <a:pt x="1325972" y="3264023"/>
                  <a:pt x="1308183" y="3283174"/>
                </a:cubicBezTo>
                <a:cubicBezTo>
                  <a:pt x="1290393" y="3302325"/>
                  <a:pt x="1274161" y="3316716"/>
                  <a:pt x="1259483" y="3326345"/>
                </a:cubicBezTo>
                <a:cubicBezTo>
                  <a:pt x="1244806" y="3335975"/>
                  <a:pt x="1228175" y="3343310"/>
                  <a:pt x="1209590" y="3348350"/>
                </a:cubicBezTo>
                <a:cubicBezTo>
                  <a:pt x="1191005" y="3353391"/>
                  <a:pt x="1192687" y="3348849"/>
                  <a:pt x="1214635" y="3334723"/>
                </a:cubicBezTo>
                <a:cubicBezTo>
                  <a:pt x="1236582" y="3320598"/>
                  <a:pt x="1256196" y="3304229"/>
                  <a:pt x="1273476" y="3285615"/>
                </a:cubicBezTo>
                <a:cubicBezTo>
                  <a:pt x="1290756" y="3267002"/>
                  <a:pt x="1303626" y="3251063"/>
                  <a:pt x="1312087" y="3237798"/>
                </a:cubicBezTo>
                <a:cubicBezTo>
                  <a:pt x="1320547" y="3224533"/>
                  <a:pt x="1324104" y="3214104"/>
                  <a:pt x="1322756" y="3206511"/>
                </a:cubicBezTo>
                <a:cubicBezTo>
                  <a:pt x="1321745" y="3200816"/>
                  <a:pt x="1323858" y="3198060"/>
                  <a:pt x="1329094" y="3198241"/>
                </a:cubicBezTo>
                <a:close/>
                <a:moveTo>
                  <a:pt x="4543704" y="3197950"/>
                </a:moveTo>
                <a:cubicBezTo>
                  <a:pt x="4553306" y="3199836"/>
                  <a:pt x="4560533" y="3202162"/>
                  <a:pt x="4565387" y="3204930"/>
                </a:cubicBezTo>
                <a:cubicBezTo>
                  <a:pt x="4570241" y="3207698"/>
                  <a:pt x="4571977" y="3211842"/>
                  <a:pt x="4570592" y="3217363"/>
                </a:cubicBezTo>
                <a:cubicBezTo>
                  <a:pt x="4569209" y="3222884"/>
                  <a:pt x="4568101" y="3231667"/>
                  <a:pt x="4567269" y="3243713"/>
                </a:cubicBezTo>
                <a:cubicBezTo>
                  <a:pt x="4583144" y="3240300"/>
                  <a:pt x="4594369" y="3236973"/>
                  <a:pt x="4600943" y="3233732"/>
                </a:cubicBezTo>
                <a:cubicBezTo>
                  <a:pt x="4607519" y="3230492"/>
                  <a:pt x="4615470" y="3232704"/>
                  <a:pt x="4624798" y="3240368"/>
                </a:cubicBezTo>
                <a:cubicBezTo>
                  <a:pt x="4634127" y="3248033"/>
                  <a:pt x="4631227" y="3253235"/>
                  <a:pt x="4616097" y="3255974"/>
                </a:cubicBezTo>
                <a:cubicBezTo>
                  <a:pt x="4600969" y="3258713"/>
                  <a:pt x="4584692" y="3262061"/>
                  <a:pt x="4567269" y="3266019"/>
                </a:cubicBezTo>
                <a:lnTo>
                  <a:pt x="4567269" y="3284217"/>
                </a:lnTo>
                <a:cubicBezTo>
                  <a:pt x="4576332" y="3281622"/>
                  <a:pt x="4585305" y="3278947"/>
                  <a:pt x="4594189" y="3276194"/>
                </a:cubicBezTo>
                <a:cubicBezTo>
                  <a:pt x="4603073" y="3273440"/>
                  <a:pt x="4610706" y="3275394"/>
                  <a:pt x="4617087" y="3282055"/>
                </a:cubicBezTo>
                <a:cubicBezTo>
                  <a:pt x="4623469" y="3288717"/>
                  <a:pt x="4620608" y="3293657"/>
                  <a:pt x="4608504" y="3296876"/>
                </a:cubicBezTo>
                <a:cubicBezTo>
                  <a:pt x="4596402" y="3300095"/>
                  <a:pt x="4582584" y="3303333"/>
                  <a:pt x="4567054" y="3306588"/>
                </a:cubicBezTo>
                <a:lnTo>
                  <a:pt x="4565914" y="3327410"/>
                </a:lnTo>
                <a:cubicBezTo>
                  <a:pt x="4593920" y="3322104"/>
                  <a:pt x="4613423" y="3317852"/>
                  <a:pt x="4624422" y="3314654"/>
                </a:cubicBezTo>
                <a:cubicBezTo>
                  <a:pt x="4635421" y="3311456"/>
                  <a:pt x="4645291" y="3313228"/>
                  <a:pt x="4654031" y="3319967"/>
                </a:cubicBezTo>
                <a:cubicBezTo>
                  <a:pt x="4662772" y="3326707"/>
                  <a:pt x="4665044" y="3331221"/>
                  <a:pt x="4660850" y="3333508"/>
                </a:cubicBezTo>
                <a:cubicBezTo>
                  <a:pt x="4656655" y="3335795"/>
                  <a:pt x="4650428" y="3337401"/>
                  <a:pt x="4642168" y="3338326"/>
                </a:cubicBezTo>
                <a:cubicBezTo>
                  <a:pt x="4633908" y="3339251"/>
                  <a:pt x="4621109" y="3340825"/>
                  <a:pt x="4603772" y="3343048"/>
                </a:cubicBezTo>
                <a:cubicBezTo>
                  <a:pt x="4586435" y="3345271"/>
                  <a:pt x="4566165" y="3348239"/>
                  <a:pt x="4542962" y="3351953"/>
                </a:cubicBezTo>
                <a:cubicBezTo>
                  <a:pt x="4546648" y="3353244"/>
                  <a:pt x="4549617" y="3355022"/>
                  <a:pt x="4551868" y="3357288"/>
                </a:cubicBezTo>
                <a:cubicBezTo>
                  <a:pt x="4554033" y="3361762"/>
                  <a:pt x="4553764" y="3364838"/>
                  <a:pt x="4551061" y="3366516"/>
                </a:cubicBezTo>
                <a:cubicBezTo>
                  <a:pt x="4548358" y="3368193"/>
                  <a:pt x="4548434" y="3370158"/>
                  <a:pt x="4551287" y="3372409"/>
                </a:cubicBezTo>
                <a:cubicBezTo>
                  <a:pt x="4554141" y="3374661"/>
                  <a:pt x="4562773" y="3380806"/>
                  <a:pt x="4577185" y="3390844"/>
                </a:cubicBezTo>
                <a:cubicBezTo>
                  <a:pt x="4589532" y="3376776"/>
                  <a:pt x="4596566" y="3368018"/>
                  <a:pt x="4598287" y="3364569"/>
                </a:cubicBezTo>
                <a:cubicBezTo>
                  <a:pt x="4600008" y="3361120"/>
                  <a:pt x="4601177" y="3356764"/>
                  <a:pt x="4601793" y="3351501"/>
                </a:cubicBezTo>
                <a:cubicBezTo>
                  <a:pt x="4602410" y="3346239"/>
                  <a:pt x="4609856" y="3347124"/>
                  <a:pt x="4624132" y="3354158"/>
                </a:cubicBezTo>
                <a:cubicBezTo>
                  <a:pt x="4638407" y="3361192"/>
                  <a:pt x="4640487" y="3367200"/>
                  <a:pt x="4630370" y="3372184"/>
                </a:cubicBezTo>
                <a:cubicBezTo>
                  <a:pt x="4620253" y="3377167"/>
                  <a:pt x="4606418" y="3386262"/>
                  <a:pt x="4588865" y="3399469"/>
                </a:cubicBezTo>
                <a:cubicBezTo>
                  <a:pt x="4597556" y="3404876"/>
                  <a:pt x="4606888" y="3410981"/>
                  <a:pt x="4616861" y="3417785"/>
                </a:cubicBezTo>
                <a:cubicBezTo>
                  <a:pt x="4626835" y="3424590"/>
                  <a:pt x="4638834" y="3431283"/>
                  <a:pt x="4652859" y="3437865"/>
                </a:cubicBezTo>
                <a:cubicBezTo>
                  <a:pt x="4666883" y="3444447"/>
                  <a:pt x="4681417" y="3448678"/>
                  <a:pt x="4696460" y="3450556"/>
                </a:cubicBezTo>
                <a:cubicBezTo>
                  <a:pt x="4711503" y="3452435"/>
                  <a:pt x="4719376" y="3455002"/>
                  <a:pt x="4720078" y="3458257"/>
                </a:cubicBezTo>
                <a:cubicBezTo>
                  <a:pt x="4720781" y="3461512"/>
                  <a:pt x="4713625" y="3464381"/>
                  <a:pt x="4698611" y="3466861"/>
                </a:cubicBezTo>
                <a:cubicBezTo>
                  <a:pt x="4683597" y="3469342"/>
                  <a:pt x="4670780" y="3471041"/>
                  <a:pt x="4660161" y="3471959"/>
                </a:cubicBezTo>
                <a:cubicBezTo>
                  <a:pt x="4649543" y="3472877"/>
                  <a:pt x="4640154" y="3470238"/>
                  <a:pt x="4631994" y="3464043"/>
                </a:cubicBezTo>
                <a:cubicBezTo>
                  <a:pt x="4623834" y="3457848"/>
                  <a:pt x="4612556" y="3448230"/>
                  <a:pt x="4598158" y="3435187"/>
                </a:cubicBezTo>
                <a:cubicBezTo>
                  <a:pt x="4583760" y="3422145"/>
                  <a:pt x="4563605" y="3403370"/>
                  <a:pt x="4537692" y="3378862"/>
                </a:cubicBezTo>
                <a:lnTo>
                  <a:pt x="4524076" y="3393231"/>
                </a:lnTo>
                <a:cubicBezTo>
                  <a:pt x="4536667" y="3399312"/>
                  <a:pt x="4541808" y="3404510"/>
                  <a:pt x="4539499" y="3408826"/>
                </a:cubicBezTo>
                <a:cubicBezTo>
                  <a:pt x="4537191" y="3413143"/>
                  <a:pt x="4535610" y="3418947"/>
                  <a:pt x="4534756" y="3426239"/>
                </a:cubicBezTo>
                <a:cubicBezTo>
                  <a:pt x="4533903" y="3433531"/>
                  <a:pt x="4533652" y="3440479"/>
                  <a:pt x="4534003" y="3447082"/>
                </a:cubicBezTo>
                <a:cubicBezTo>
                  <a:pt x="4534355" y="3453686"/>
                  <a:pt x="4540406" y="3453970"/>
                  <a:pt x="4552158" y="3447932"/>
                </a:cubicBezTo>
                <a:cubicBezTo>
                  <a:pt x="4563910" y="3441895"/>
                  <a:pt x="4573866" y="3436944"/>
                  <a:pt x="4582025" y="3433079"/>
                </a:cubicBezTo>
                <a:cubicBezTo>
                  <a:pt x="4590185" y="3429215"/>
                  <a:pt x="4591318" y="3431208"/>
                  <a:pt x="4585424" y="3439059"/>
                </a:cubicBezTo>
                <a:cubicBezTo>
                  <a:pt x="4579530" y="3446910"/>
                  <a:pt x="4569707" y="3456605"/>
                  <a:pt x="4555955" y="3468141"/>
                </a:cubicBezTo>
                <a:cubicBezTo>
                  <a:pt x="4542203" y="3479678"/>
                  <a:pt x="4533143" y="3489279"/>
                  <a:pt x="4528776" y="3496943"/>
                </a:cubicBezTo>
                <a:cubicBezTo>
                  <a:pt x="4524410" y="3504608"/>
                  <a:pt x="4519337" y="3505784"/>
                  <a:pt x="4513558" y="3500471"/>
                </a:cubicBezTo>
                <a:cubicBezTo>
                  <a:pt x="4507779" y="3495158"/>
                  <a:pt x="4503785" y="3490985"/>
                  <a:pt x="4501577" y="3487952"/>
                </a:cubicBezTo>
                <a:cubicBezTo>
                  <a:pt x="4499369" y="3484919"/>
                  <a:pt x="4500741" y="3478925"/>
                  <a:pt x="4505696" y="3469969"/>
                </a:cubicBezTo>
                <a:cubicBezTo>
                  <a:pt x="4510651" y="3461014"/>
                  <a:pt x="4513350" y="3448402"/>
                  <a:pt x="4513794" y="3432133"/>
                </a:cubicBezTo>
                <a:cubicBezTo>
                  <a:pt x="4514239" y="3415864"/>
                  <a:pt x="4514232" y="3405750"/>
                  <a:pt x="4513773" y="3401792"/>
                </a:cubicBezTo>
                <a:cubicBezTo>
                  <a:pt x="4485968" y="3431219"/>
                  <a:pt x="4459108" y="3449599"/>
                  <a:pt x="4433195" y="3456934"/>
                </a:cubicBezTo>
                <a:cubicBezTo>
                  <a:pt x="4407283" y="3464269"/>
                  <a:pt x="4404167" y="3461555"/>
                  <a:pt x="4423849" y="3448793"/>
                </a:cubicBezTo>
                <a:cubicBezTo>
                  <a:pt x="4443531" y="3436030"/>
                  <a:pt x="4465146" y="3418327"/>
                  <a:pt x="4488692" y="3395684"/>
                </a:cubicBezTo>
                <a:cubicBezTo>
                  <a:pt x="4505029" y="3380003"/>
                  <a:pt x="4515716" y="3368371"/>
                  <a:pt x="4520752" y="3360789"/>
                </a:cubicBezTo>
                <a:lnTo>
                  <a:pt x="4523459" y="3355436"/>
                </a:lnTo>
                <a:lnTo>
                  <a:pt x="4493481" y="3362300"/>
                </a:lnTo>
                <a:cubicBezTo>
                  <a:pt x="4484842" y="3364321"/>
                  <a:pt x="4478840" y="3365784"/>
                  <a:pt x="4475474" y="3366688"/>
                </a:cubicBezTo>
                <a:cubicBezTo>
                  <a:pt x="4468741" y="3368494"/>
                  <a:pt x="4460284" y="3365634"/>
                  <a:pt x="4450102" y="3358105"/>
                </a:cubicBezTo>
                <a:cubicBezTo>
                  <a:pt x="4439921" y="3350576"/>
                  <a:pt x="4441248" y="3346518"/>
                  <a:pt x="4454082" y="3345930"/>
                </a:cubicBezTo>
                <a:cubicBezTo>
                  <a:pt x="4466916" y="3345342"/>
                  <a:pt x="4495590" y="3340761"/>
                  <a:pt x="4540102" y="3332185"/>
                </a:cubicBezTo>
                <a:lnTo>
                  <a:pt x="4540102" y="3311363"/>
                </a:lnTo>
                <a:cubicBezTo>
                  <a:pt x="4531497" y="3313170"/>
                  <a:pt x="4523625" y="3314522"/>
                  <a:pt x="4516483" y="3315418"/>
                </a:cubicBezTo>
                <a:cubicBezTo>
                  <a:pt x="4509342" y="3316314"/>
                  <a:pt x="4501821" y="3314364"/>
                  <a:pt x="4493919" y="3309567"/>
                </a:cubicBezTo>
                <a:cubicBezTo>
                  <a:pt x="4486018" y="3304770"/>
                  <a:pt x="4487710" y="3301174"/>
                  <a:pt x="4498995" y="3298780"/>
                </a:cubicBezTo>
                <a:cubicBezTo>
                  <a:pt x="4510281" y="3296385"/>
                  <a:pt x="4523983" y="3293173"/>
                  <a:pt x="4540102" y="3289143"/>
                </a:cubicBezTo>
                <a:lnTo>
                  <a:pt x="4540102" y="3269526"/>
                </a:lnTo>
                <a:cubicBezTo>
                  <a:pt x="4528113" y="3271275"/>
                  <a:pt x="4517849" y="3273286"/>
                  <a:pt x="4509309" y="3275559"/>
                </a:cubicBezTo>
                <a:cubicBezTo>
                  <a:pt x="4500770" y="3277832"/>
                  <a:pt x="4492069" y="3276083"/>
                  <a:pt x="4483207" y="3270311"/>
                </a:cubicBezTo>
                <a:cubicBezTo>
                  <a:pt x="4474344" y="3264539"/>
                  <a:pt x="4477672" y="3260014"/>
                  <a:pt x="4493188" y="3256738"/>
                </a:cubicBezTo>
                <a:cubicBezTo>
                  <a:pt x="4508704" y="3253461"/>
                  <a:pt x="4524342" y="3250711"/>
                  <a:pt x="4540102" y="3248488"/>
                </a:cubicBezTo>
                <a:cubicBezTo>
                  <a:pt x="4540102" y="3238551"/>
                  <a:pt x="4539671" y="3230338"/>
                  <a:pt x="4538811" y="3223848"/>
                </a:cubicBezTo>
                <a:cubicBezTo>
                  <a:pt x="4537950" y="3217360"/>
                  <a:pt x="4536151" y="3210949"/>
                  <a:pt x="4533412" y="3204618"/>
                </a:cubicBezTo>
                <a:cubicBezTo>
                  <a:pt x="4530673" y="3198287"/>
                  <a:pt x="4534104" y="3196064"/>
                  <a:pt x="4543704" y="3197950"/>
                </a:cubicBezTo>
                <a:close/>
                <a:moveTo>
                  <a:pt x="1686205" y="3197950"/>
                </a:moveTo>
                <a:cubicBezTo>
                  <a:pt x="1695805" y="3199836"/>
                  <a:pt x="1703033" y="3202162"/>
                  <a:pt x="1707887" y="3204930"/>
                </a:cubicBezTo>
                <a:cubicBezTo>
                  <a:pt x="1712742" y="3207698"/>
                  <a:pt x="1714477" y="3211842"/>
                  <a:pt x="1713093" y="3217363"/>
                </a:cubicBezTo>
                <a:cubicBezTo>
                  <a:pt x="1711709" y="3222884"/>
                  <a:pt x="1710601" y="3231667"/>
                  <a:pt x="1709770" y="3243713"/>
                </a:cubicBezTo>
                <a:cubicBezTo>
                  <a:pt x="1725644" y="3240300"/>
                  <a:pt x="1736869" y="3236973"/>
                  <a:pt x="1743444" y="3233732"/>
                </a:cubicBezTo>
                <a:cubicBezTo>
                  <a:pt x="1750019" y="3230492"/>
                  <a:pt x="1757970" y="3232704"/>
                  <a:pt x="1767299" y="3240368"/>
                </a:cubicBezTo>
                <a:cubicBezTo>
                  <a:pt x="1776627" y="3248033"/>
                  <a:pt x="1773727" y="3253235"/>
                  <a:pt x="1758598" y="3255974"/>
                </a:cubicBezTo>
                <a:cubicBezTo>
                  <a:pt x="1743469" y="3258713"/>
                  <a:pt x="1727193" y="3262061"/>
                  <a:pt x="1709770" y="3266019"/>
                </a:cubicBezTo>
                <a:lnTo>
                  <a:pt x="1709770" y="3284217"/>
                </a:lnTo>
                <a:cubicBezTo>
                  <a:pt x="1718832" y="3281622"/>
                  <a:pt x="1727806" y="3278947"/>
                  <a:pt x="1736690" y="3276194"/>
                </a:cubicBezTo>
                <a:cubicBezTo>
                  <a:pt x="1745573" y="3273440"/>
                  <a:pt x="1753206" y="3275394"/>
                  <a:pt x="1759587" y="3282055"/>
                </a:cubicBezTo>
                <a:cubicBezTo>
                  <a:pt x="1765969" y="3288717"/>
                  <a:pt x="1763108" y="3293657"/>
                  <a:pt x="1751005" y="3296876"/>
                </a:cubicBezTo>
                <a:cubicBezTo>
                  <a:pt x="1738902" y="3300095"/>
                  <a:pt x="1725085" y="3303333"/>
                  <a:pt x="1709554" y="3306588"/>
                </a:cubicBezTo>
                <a:lnTo>
                  <a:pt x="1708414" y="3327410"/>
                </a:lnTo>
                <a:cubicBezTo>
                  <a:pt x="1736421" y="3322104"/>
                  <a:pt x="1755923" y="3317852"/>
                  <a:pt x="1766922" y="3314654"/>
                </a:cubicBezTo>
                <a:cubicBezTo>
                  <a:pt x="1777921" y="3311456"/>
                  <a:pt x="1787791" y="3313228"/>
                  <a:pt x="1796531" y="3319967"/>
                </a:cubicBezTo>
                <a:cubicBezTo>
                  <a:pt x="1805272" y="3326707"/>
                  <a:pt x="1807545" y="3331221"/>
                  <a:pt x="1803350" y="3333508"/>
                </a:cubicBezTo>
                <a:cubicBezTo>
                  <a:pt x="1799156" y="3335795"/>
                  <a:pt x="1792928" y="3337401"/>
                  <a:pt x="1784668" y="3338326"/>
                </a:cubicBezTo>
                <a:cubicBezTo>
                  <a:pt x="1776408" y="3339251"/>
                  <a:pt x="1763610" y="3340825"/>
                  <a:pt x="1746272" y="3343048"/>
                </a:cubicBezTo>
                <a:cubicBezTo>
                  <a:pt x="1728935" y="3345271"/>
                  <a:pt x="1708665" y="3348239"/>
                  <a:pt x="1685463" y="3351953"/>
                </a:cubicBezTo>
                <a:cubicBezTo>
                  <a:pt x="1689148" y="3353244"/>
                  <a:pt x="1692117" y="3355022"/>
                  <a:pt x="1694368" y="3357288"/>
                </a:cubicBezTo>
                <a:cubicBezTo>
                  <a:pt x="1696534" y="3361762"/>
                  <a:pt x="1696265" y="3364838"/>
                  <a:pt x="1693561" y="3366516"/>
                </a:cubicBezTo>
                <a:cubicBezTo>
                  <a:pt x="1690858" y="3368193"/>
                  <a:pt x="1690934" y="3370158"/>
                  <a:pt x="1693787" y="3372409"/>
                </a:cubicBezTo>
                <a:cubicBezTo>
                  <a:pt x="1696641" y="3374661"/>
                  <a:pt x="1705274" y="3380806"/>
                  <a:pt x="1719686" y="3390844"/>
                </a:cubicBezTo>
                <a:cubicBezTo>
                  <a:pt x="1732032" y="3376776"/>
                  <a:pt x="1739067" y="3368018"/>
                  <a:pt x="1740787" y="3364569"/>
                </a:cubicBezTo>
                <a:cubicBezTo>
                  <a:pt x="1742508" y="3361120"/>
                  <a:pt x="1743677" y="3356764"/>
                  <a:pt x="1744293" y="3351501"/>
                </a:cubicBezTo>
                <a:cubicBezTo>
                  <a:pt x="1744910" y="3346239"/>
                  <a:pt x="1752356" y="3347124"/>
                  <a:pt x="1766632" y="3354158"/>
                </a:cubicBezTo>
                <a:cubicBezTo>
                  <a:pt x="1780908" y="3361192"/>
                  <a:pt x="1782987" y="3367200"/>
                  <a:pt x="1772870" y="3372184"/>
                </a:cubicBezTo>
                <a:cubicBezTo>
                  <a:pt x="1762753" y="3377167"/>
                  <a:pt x="1748918" y="3386262"/>
                  <a:pt x="1731366" y="3399469"/>
                </a:cubicBezTo>
                <a:cubicBezTo>
                  <a:pt x="1740056" y="3404876"/>
                  <a:pt x="1749388" y="3410981"/>
                  <a:pt x="1759362" y="3417785"/>
                </a:cubicBezTo>
                <a:cubicBezTo>
                  <a:pt x="1769335" y="3424590"/>
                  <a:pt x="1781334" y="3431283"/>
                  <a:pt x="1795359" y="3437865"/>
                </a:cubicBezTo>
                <a:cubicBezTo>
                  <a:pt x="1809384" y="3444447"/>
                  <a:pt x="1823918" y="3448678"/>
                  <a:pt x="1838960" y="3450556"/>
                </a:cubicBezTo>
                <a:cubicBezTo>
                  <a:pt x="1854003" y="3452435"/>
                  <a:pt x="1861876" y="3455002"/>
                  <a:pt x="1862579" y="3458257"/>
                </a:cubicBezTo>
                <a:cubicBezTo>
                  <a:pt x="1863281" y="3461512"/>
                  <a:pt x="1856125" y="3464381"/>
                  <a:pt x="1841111" y="3466861"/>
                </a:cubicBezTo>
                <a:cubicBezTo>
                  <a:pt x="1826097" y="3469342"/>
                  <a:pt x="1813281" y="3471041"/>
                  <a:pt x="1802662" y="3471959"/>
                </a:cubicBezTo>
                <a:cubicBezTo>
                  <a:pt x="1792043" y="3472877"/>
                  <a:pt x="1782653" y="3470238"/>
                  <a:pt x="1774494" y="3464043"/>
                </a:cubicBezTo>
                <a:cubicBezTo>
                  <a:pt x="1766334" y="3457848"/>
                  <a:pt x="1755056" y="3448230"/>
                  <a:pt x="1740659" y="3435187"/>
                </a:cubicBezTo>
                <a:cubicBezTo>
                  <a:pt x="1726261" y="3422145"/>
                  <a:pt x="1706106" y="3403370"/>
                  <a:pt x="1680193" y="3378862"/>
                </a:cubicBezTo>
                <a:lnTo>
                  <a:pt x="1666577" y="3393231"/>
                </a:lnTo>
                <a:cubicBezTo>
                  <a:pt x="1679167" y="3399312"/>
                  <a:pt x="1684308" y="3404510"/>
                  <a:pt x="1682000" y="3408826"/>
                </a:cubicBezTo>
                <a:cubicBezTo>
                  <a:pt x="1679691" y="3413143"/>
                  <a:pt x="1678110" y="3418947"/>
                  <a:pt x="1677257" y="3426239"/>
                </a:cubicBezTo>
                <a:cubicBezTo>
                  <a:pt x="1676403" y="3433531"/>
                  <a:pt x="1676152" y="3440479"/>
                  <a:pt x="1676504" y="3447082"/>
                </a:cubicBezTo>
                <a:cubicBezTo>
                  <a:pt x="1676855" y="3453686"/>
                  <a:pt x="1682907" y="3453970"/>
                  <a:pt x="1694659" y="3447932"/>
                </a:cubicBezTo>
                <a:cubicBezTo>
                  <a:pt x="1706411" y="3441895"/>
                  <a:pt x="1716366" y="3436944"/>
                  <a:pt x="1724525" y="3433079"/>
                </a:cubicBezTo>
                <a:cubicBezTo>
                  <a:pt x="1732685" y="3429215"/>
                  <a:pt x="1733818" y="3431208"/>
                  <a:pt x="1727924" y="3439059"/>
                </a:cubicBezTo>
                <a:cubicBezTo>
                  <a:pt x="1722030" y="3446910"/>
                  <a:pt x="1712208" y="3456605"/>
                  <a:pt x="1698455" y="3468141"/>
                </a:cubicBezTo>
                <a:cubicBezTo>
                  <a:pt x="1684703" y="3479678"/>
                  <a:pt x="1675644" y="3489279"/>
                  <a:pt x="1671277" y="3496943"/>
                </a:cubicBezTo>
                <a:cubicBezTo>
                  <a:pt x="1666910" y="3504608"/>
                  <a:pt x="1661837" y="3505784"/>
                  <a:pt x="1656058" y="3500471"/>
                </a:cubicBezTo>
                <a:cubicBezTo>
                  <a:pt x="1650279" y="3495158"/>
                  <a:pt x="1646285" y="3490985"/>
                  <a:pt x="1644077" y="3487952"/>
                </a:cubicBezTo>
                <a:cubicBezTo>
                  <a:pt x="1641868" y="3484919"/>
                  <a:pt x="1643242" y="3478925"/>
                  <a:pt x="1648196" y="3469969"/>
                </a:cubicBezTo>
                <a:cubicBezTo>
                  <a:pt x="1653151" y="3461014"/>
                  <a:pt x="1655850" y="3448402"/>
                  <a:pt x="1656295" y="3432133"/>
                </a:cubicBezTo>
                <a:cubicBezTo>
                  <a:pt x="1656739" y="3415864"/>
                  <a:pt x="1656732" y="3405750"/>
                  <a:pt x="1656274" y="3401792"/>
                </a:cubicBezTo>
                <a:cubicBezTo>
                  <a:pt x="1628468" y="3431219"/>
                  <a:pt x="1601608" y="3449599"/>
                  <a:pt x="1575695" y="3456934"/>
                </a:cubicBezTo>
                <a:cubicBezTo>
                  <a:pt x="1549783" y="3464269"/>
                  <a:pt x="1546668" y="3461555"/>
                  <a:pt x="1566350" y="3448793"/>
                </a:cubicBezTo>
                <a:cubicBezTo>
                  <a:pt x="1586031" y="3436030"/>
                  <a:pt x="1607646" y="3418327"/>
                  <a:pt x="1631193" y="3395684"/>
                </a:cubicBezTo>
                <a:cubicBezTo>
                  <a:pt x="1647529" y="3380003"/>
                  <a:pt x="1658216" y="3368371"/>
                  <a:pt x="1663252" y="3360789"/>
                </a:cubicBezTo>
                <a:lnTo>
                  <a:pt x="1665959" y="3355436"/>
                </a:lnTo>
                <a:lnTo>
                  <a:pt x="1635981" y="3362300"/>
                </a:lnTo>
                <a:cubicBezTo>
                  <a:pt x="1627343" y="3364321"/>
                  <a:pt x="1621341" y="3365784"/>
                  <a:pt x="1617974" y="3366688"/>
                </a:cubicBezTo>
                <a:cubicBezTo>
                  <a:pt x="1611241" y="3368494"/>
                  <a:pt x="1602785" y="3365634"/>
                  <a:pt x="1592603" y="3358105"/>
                </a:cubicBezTo>
                <a:cubicBezTo>
                  <a:pt x="1582422" y="3350576"/>
                  <a:pt x="1583748" y="3346518"/>
                  <a:pt x="1596582" y="3345930"/>
                </a:cubicBezTo>
                <a:cubicBezTo>
                  <a:pt x="1609417" y="3345342"/>
                  <a:pt x="1638090" y="3340761"/>
                  <a:pt x="1682602" y="3332185"/>
                </a:cubicBezTo>
                <a:lnTo>
                  <a:pt x="1682602" y="3311363"/>
                </a:lnTo>
                <a:cubicBezTo>
                  <a:pt x="1673998" y="3313170"/>
                  <a:pt x="1666125" y="3314522"/>
                  <a:pt x="1658983" y="3315418"/>
                </a:cubicBezTo>
                <a:cubicBezTo>
                  <a:pt x="1651842" y="3316314"/>
                  <a:pt x="1644321" y="3314364"/>
                  <a:pt x="1636419" y="3309567"/>
                </a:cubicBezTo>
                <a:cubicBezTo>
                  <a:pt x="1628518" y="3304770"/>
                  <a:pt x="1630210" y="3301174"/>
                  <a:pt x="1641496" y="3298780"/>
                </a:cubicBezTo>
                <a:cubicBezTo>
                  <a:pt x="1652781" y="3296385"/>
                  <a:pt x="1666484" y="3293173"/>
                  <a:pt x="1682602" y="3289143"/>
                </a:cubicBezTo>
                <a:lnTo>
                  <a:pt x="1682602" y="3269526"/>
                </a:lnTo>
                <a:cubicBezTo>
                  <a:pt x="1670613" y="3271275"/>
                  <a:pt x="1660349" y="3273286"/>
                  <a:pt x="1651810" y="3275559"/>
                </a:cubicBezTo>
                <a:cubicBezTo>
                  <a:pt x="1643270" y="3277832"/>
                  <a:pt x="1634569" y="3276083"/>
                  <a:pt x="1625707" y="3270311"/>
                </a:cubicBezTo>
                <a:cubicBezTo>
                  <a:pt x="1616845" y="3264539"/>
                  <a:pt x="1620172" y="3260014"/>
                  <a:pt x="1635688" y="3256738"/>
                </a:cubicBezTo>
                <a:cubicBezTo>
                  <a:pt x="1651204" y="3253461"/>
                  <a:pt x="1666842" y="3250711"/>
                  <a:pt x="1682602" y="3248488"/>
                </a:cubicBezTo>
                <a:cubicBezTo>
                  <a:pt x="1682602" y="3238551"/>
                  <a:pt x="1682172" y="3230338"/>
                  <a:pt x="1681311" y="3223848"/>
                </a:cubicBezTo>
                <a:cubicBezTo>
                  <a:pt x="1680451" y="3217360"/>
                  <a:pt x="1678651" y="3210949"/>
                  <a:pt x="1675912" y="3204618"/>
                </a:cubicBezTo>
                <a:cubicBezTo>
                  <a:pt x="1673173" y="3198287"/>
                  <a:pt x="1676604" y="3196064"/>
                  <a:pt x="1686205" y="3197950"/>
                </a:cubicBezTo>
                <a:close/>
                <a:moveTo>
                  <a:pt x="6982407" y="2780396"/>
                </a:moveTo>
                <a:cubicBezTo>
                  <a:pt x="6979035" y="2780586"/>
                  <a:pt x="6975756" y="2781865"/>
                  <a:pt x="6972568" y="2784235"/>
                </a:cubicBezTo>
                <a:cubicBezTo>
                  <a:pt x="6966194" y="2788975"/>
                  <a:pt x="6963007" y="2795291"/>
                  <a:pt x="6963007" y="2803186"/>
                </a:cubicBezTo>
                <a:cubicBezTo>
                  <a:pt x="6963007" y="2811080"/>
                  <a:pt x="6966556" y="2817006"/>
                  <a:pt x="6973654" y="2820964"/>
                </a:cubicBezTo>
                <a:cubicBezTo>
                  <a:pt x="6980753" y="2824922"/>
                  <a:pt x="6987700" y="2824721"/>
                  <a:pt x="6994498" y="2820362"/>
                </a:cubicBezTo>
                <a:cubicBezTo>
                  <a:pt x="7001295" y="2815988"/>
                  <a:pt x="7004490" y="2809678"/>
                  <a:pt x="7004081" y="2801433"/>
                </a:cubicBezTo>
                <a:cubicBezTo>
                  <a:pt x="7003672" y="2793187"/>
                  <a:pt x="6999912" y="2787074"/>
                  <a:pt x="6992798" y="2783095"/>
                </a:cubicBezTo>
                <a:cubicBezTo>
                  <a:pt x="6989242" y="2781105"/>
                  <a:pt x="6985778" y="2780206"/>
                  <a:pt x="6982407" y="2780396"/>
                </a:cubicBezTo>
                <a:close/>
                <a:moveTo>
                  <a:pt x="651923" y="2761652"/>
                </a:moveTo>
                <a:cubicBezTo>
                  <a:pt x="654017" y="2762676"/>
                  <a:pt x="654599" y="2767597"/>
                  <a:pt x="653671" y="2776416"/>
                </a:cubicBezTo>
                <a:cubicBezTo>
                  <a:pt x="651814" y="2794055"/>
                  <a:pt x="645353" y="2809829"/>
                  <a:pt x="634290" y="2823739"/>
                </a:cubicBezTo>
                <a:cubicBezTo>
                  <a:pt x="623227" y="2837649"/>
                  <a:pt x="614475" y="2838854"/>
                  <a:pt x="608036" y="2827353"/>
                </a:cubicBezTo>
                <a:cubicBezTo>
                  <a:pt x="604222" y="2815020"/>
                  <a:pt x="606223" y="2805810"/>
                  <a:pt x="614038" y="2799723"/>
                </a:cubicBezTo>
                <a:cubicBezTo>
                  <a:pt x="621853" y="2793635"/>
                  <a:pt x="630877" y="2783819"/>
                  <a:pt x="641109" y="2770275"/>
                </a:cubicBezTo>
                <a:cubicBezTo>
                  <a:pt x="646224" y="2763503"/>
                  <a:pt x="649829" y="2760628"/>
                  <a:pt x="651923" y="2761652"/>
                </a:cubicBezTo>
                <a:close/>
                <a:moveTo>
                  <a:pt x="612234" y="2760278"/>
                </a:moveTo>
                <a:cubicBezTo>
                  <a:pt x="618036" y="2759952"/>
                  <a:pt x="616748" y="2762614"/>
                  <a:pt x="608370" y="2768264"/>
                </a:cubicBezTo>
                <a:cubicBezTo>
                  <a:pt x="591614" y="2779564"/>
                  <a:pt x="576714" y="2788910"/>
                  <a:pt x="563671" y="2796302"/>
                </a:cubicBezTo>
                <a:cubicBezTo>
                  <a:pt x="550629" y="2803695"/>
                  <a:pt x="540043" y="2810220"/>
                  <a:pt x="531911" y="2815877"/>
                </a:cubicBezTo>
                <a:cubicBezTo>
                  <a:pt x="523781" y="2821534"/>
                  <a:pt x="514133" y="2818490"/>
                  <a:pt x="502969" y="2806746"/>
                </a:cubicBezTo>
                <a:cubicBezTo>
                  <a:pt x="491806" y="2795001"/>
                  <a:pt x="492103" y="2789129"/>
                  <a:pt x="503862" y="2789129"/>
                </a:cubicBezTo>
                <a:cubicBezTo>
                  <a:pt x="513169" y="2789129"/>
                  <a:pt x="536400" y="2782826"/>
                  <a:pt x="573556" y="2770221"/>
                </a:cubicBezTo>
                <a:cubicBezTo>
                  <a:pt x="593539" y="2763919"/>
                  <a:pt x="606432" y="2760604"/>
                  <a:pt x="612234" y="2760278"/>
                </a:cubicBezTo>
                <a:close/>
                <a:moveTo>
                  <a:pt x="745133" y="2760228"/>
                </a:moveTo>
                <a:cubicBezTo>
                  <a:pt x="747895" y="2760657"/>
                  <a:pt x="751509" y="2761934"/>
                  <a:pt x="755974" y="2764058"/>
                </a:cubicBezTo>
                <a:cubicBezTo>
                  <a:pt x="773834" y="2772555"/>
                  <a:pt x="784436" y="2780439"/>
                  <a:pt x="787777" y="2787709"/>
                </a:cubicBezTo>
                <a:cubicBezTo>
                  <a:pt x="791118" y="2794980"/>
                  <a:pt x="791294" y="2803358"/>
                  <a:pt x="788304" y="2812844"/>
                </a:cubicBezTo>
                <a:cubicBezTo>
                  <a:pt x="785314" y="2822330"/>
                  <a:pt x="779334" y="2822739"/>
                  <a:pt x="770365" y="2814070"/>
                </a:cubicBezTo>
                <a:cubicBezTo>
                  <a:pt x="761395" y="2805401"/>
                  <a:pt x="752364" y="2793789"/>
                  <a:pt x="743272" y="2779234"/>
                </a:cubicBezTo>
                <a:cubicBezTo>
                  <a:pt x="736227" y="2765274"/>
                  <a:pt x="736848" y="2758938"/>
                  <a:pt x="745133" y="2760228"/>
                </a:cubicBezTo>
                <a:close/>
                <a:moveTo>
                  <a:pt x="6984888" y="2757476"/>
                </a:moveTo>
                <a:cubicBezTo>
                  <a:pt x="6990410" y="2757598"/>
                  <a:pt x="6996054" y="2758871"/>
                  <a:pt x="7001822" y="2761294"/>
                </a:cubicBezTo>
                <a:cubicBezTo>
                  <a:pt x="7013359" y="2766141"/>
                  <a:pt x="7021020" y="2773821"/>
                  <a:pt x="7024806" y="2784332"/>
                </a:cubicBezTo>
                <a:cubicBezTo>
                  <a:pt x="7028592" y="2794843"/>
                  <a:pt x="7029036" y="2805240"/>
                  <a:pt x="7026140" y="2815522"/>
                </a:cubicBezTo>
                <a:cubicBezTo>
                  <a:pt x="7023244" y="2825804"/>
                  <a:pt x="7017822" y="2833673"/>
                  <a:pt x="7009878" y="2839129"/>
                </a:cubicBezTo>
                <a:cubicBezTo>
                  <a:pt x="7001934" y="2844586"/>
                  <a:pt x="6992494" y="2847314"/>
                  <a:pt x="6981560" y="2847314"/>
                </a:cubicBezTo>
                <a:cubicBezTo>
                  <a:pt x="6970626" y="2847314"/>
                  <a:pt x="6960724" y="2842876"/>
                  <a:pt x="6951854" y="2833999"/>
                </a:cubicBezTo>
                <a:cubicBezTo>
                  <a:pt x="6942985" y="2825123"/>
                  <a:pt x="6938550" y="2815579"/>
                  <a:pt x="6938550" y="2805369"/>
                </a:cubicBezTo>
                <a:cubicBezTo>
                  <a:pt x="6938550" y="2795159"/>
                  <a:pt x="6940938" y="2786229"/>
                  <a:pt x="6945712" y="2778578"/>
                </a:cubicBezTo>
                <a:cubicBezTo>
                  <a:pt x="6950488" y="2770927"/>
                  <a:pt x="6958150" y="2764923"/>
                  <a:pt x="6968696" y="2760563"/>
                </a:cubicBezTo>
                <a:cubicBezTo>
                  <a:pt x="6973970" y="2758383"/>
                  <a:pt x="6979368" y="2757354"/>
                  <a:pt x="6984888" y="2757476"/>
                </a:cubicBezTo>
                <a:close/>
                <a:moveTo>
                  <a:pt x="6076507" y="2747235"/>
                </a:moveTo>
                <a:cubicBezTo>
                  <a:pt x="6079519" y="2747583"/>
                  <a:pt x="6083740" y="2748860"/>
                  <a:pt x="6089169" y="2751066"/>
                </a:cubicBezTo>
                <a:cubicBezTo>
                  <a:pt x="6110888" y="2759893"/>
                  <a:pt x="6126436" y="2769719"/>
                  <a:pt x="6135814" y="2780546"/>
                </a:cubicBezTo>
                <a:cubicBezTo>
                  <a:pt x="6145193" y="2791373"/>
                  <a:pt x="6148742" y="2803634"/>
                  <a:pt x="6146462" y="2817329"/>
                </a:cubicBezTo>
                <a:cubicBezTo>
                  <a:pt x="6144182" y="2831024"/>
                  <a:pt x="6135983" y="2830199"/>
                  <a:pt x="6121865" y="2814855"/>
                </a:cubicBezTo>
                <a:cubicBezTo>
                  <a:pt x="6107747" y="2799511"/>
                  <a:pt x="6094472" y="2784296"/>
                  <a:pt x="6082038" y="2769210"/>
                </a:cubicBezTo>
                <a:cubicBezTo>
                  <a:pt x="6069316" y="2753518"/>
                  <a:pt x="6067472" y="2746194"/>
                  <a:pt x="6076507" y="2747235"/>
                </a:cubicBezTo>
                <a:close/>
                <a:moveTo>
                  <a:pt x="3219008" y="2747235"/>
                </a:moveTo>
                <a:cubicBezTo>
                  <a:pt x="3222019" y="2747583"/>
                  <a:pt x="3226240" y="2748860"/>
                  <a:pt x="3231670" y="2751066"/>
                </a:cubicBezTo>
                <a:cubicBezTo>
                  <a:pt x="3253388" y="2759893"/>
                  <a:pt x="3268936" y="2769719"/>
                  <a:pt x="3278315" y="2780546"/>
                </a:cubicBezTo>
                <a:cubicBezTo>
                  <a:pt x="3287693" y="2791373"/>
                  <a:pt x="3291242" y="2803634"/>
                  <a:pt x="3288962" y="2817329"/>
                </a:cubicBezTo>
                <a:cubicBezTo>
                  <a:pt x="3286682" y="2831024"/>
                  <a:pt x="3278483" y="2830199"/>
                  <a:pt x="3264365" y="2814855"/>
                </a:cubicBezTo>
                <a:cubicBezTo>
                  <a:pt x="3250248" y="2799511"/>
                  <a:pt x="3236972" y="2784296"/>
                  <a:pt x="3224539" y="2769210"/>
                </a:cubicBezTo>
                <a:cubicBezTo>
                  <a:pt x="3211816" y="2753518"/>
                  <a:pt x="3209972" y="2746194"/>
                  <a:pt x="3219008" y="2747235"/>
                </a:cubicBezTo>
                <a:close/>
                <a:moveTo>
                  <a:pt x="6019914" y="2746960"/>
                </a:moveTo>
                <a:cubicBezTo>
                  <a:pt x="6021362" y="2747036"/>
                  <a:pt x="6023052" y="2747501"/>
                  <a:pt x="6024982" y="2748356"/>
                </a:cubicBezTo>
                <a:cubicBezTo>
                  <a:pt x="6032704" y="2751776"/>
                  <a:pt x="6039348" y="2755816"/>
                  <a:pt x="6044912" y="2760477"/>
                </a:cubicBezTo>
                <a:cubicBezTo>
                  <a:pt x="6051910" y="2766945"/>
                  <a:pt x="6052147" y="2771924"/>
                  <a:pt x="6045622" y="2775416"/>
                </a:cubicBezTo>
                <a:cubicBezTo>
                  <a:pt x="6039097" y="2778908"/>
                  <a:pt x="6028442" y="2786698"/>
                  <a:pt x="6013657" y="2798787"/>
                </a:cubicBezTo>
                <a:cubicBezTo>
                  <a:pt x="5998873" y="2810876"/>
                  <a:pt x="5985235" y="2819734"/>
                  <a:pt x="5972745" y="2825363"/>
                </a:cubicBezTo>
                <a:cubicBezTo>
                  <a:pt x="5960255" y="2830992"/>
                  <a:pt x="5957666" y="2829561"/>
                  <a:pt x="5964980" y="2821072"/>
                </a:cubicBezTo>
                <a:cubicBezTo>
                  <a:pt x="5972293" y="2812582"/>
                  <a:pt x="5982191" y="2801207"/>
                  <a:pt x="5994674" y="2786945"/>
                </a:cubicBezTo>
                <a:cubicBezTo>
                  <a:pt x="6007158" y="2772684"/>
                  <a:pt x="6013399" y="2762635"/>
                  <a:pt x="6013399" y="2756799"/>
                </a:cubicBezTo>
                <a:cubicBezTo>
                  <a:pt x="6013399" y="2750012"/>
                  <a:pt x="6015571" y="2746733"/>
                  <a:pt x="6019914" y="2746960"/>
                </a:cubicBezTo>
                <a:close/>
                <a:moveTo>
                  <a:pt x="3162415" y="2746960"/>
                </a:moveTo>
                <a:cubicBezTo>
                  <a:pt x="3163863" y="2747036"/>
                  <a:pt x="3165552" y="2747501"/>
                  <a:pt x="3167483" y="2748356"/>
                </a:cubicBezTo>
                <a:cubicBezTo>
                  <a:pt x="3175205" y="2751776"/>
                  <a:pt x="3181848" y="2755816"/>
                  <a:pt x="3187412" y="2760477"/>
                </a:cubicBezTo>
                <a:cubicBezTo>
                  <a:pt x="3194410" y="2766945"/>
                  <a:pt x="3194647" y="2771924"/>
                  <a:pt x="3188122" y="2775416"/>
                </a:cubicBezTo>
                <a:cubicBezTo>
                  <a:pt x="3181597" y="2778908"/>
                  <a:pt x="3170943" y="2786698"/>
                  <a:pt x="3156158" y="2798787"/>
                </a:cubicBezTo>
                <a:cubicBezTo>
                  <a:pt x="3141373" y="2810876"/>
                  <a:pt x="3127736" y="2819734"/>
                  <a:pt x="3115245" y="2825363"/>
                </a:cubicBezTo>
                <a:cubicBezTo>
                  <a:pt x="3102755" y="2830992"/>
                  <a:pt x="3100166" y="2829561"/>
                  <a:pt x="3107480" y="2821072"/>
                </a:cubicBezTo>
                <a:cubicBezTo>
                  <a:pt x="3114793" y="2812582"/>
                  <a:pt x="3124692" y="2801207"/>
                  <a:pt x="3137175" y="2786945"/>
                </a:cubicBezTo>
                <a:cubicBezTo>
                  <a:pt x="3149658" y="2772684"/>
                  <a:pt x="3155900" y="2762635"/>
                  <a:pt x="3155900" y="2756799"/>
                </a:cubicBezTo>
                <a:cubicBezTo>
                  <a:pt x="3155900" y="2750012"/>
                  <a:pt x="3158071" y="2746733"/>
                  <a:pt x="3162415" y="2746960"/>
                </a:cubicBezTo>
                <a:close/>
                <a:moveTo>
                  <a:pt x="1723501" y="2717824"/>
                </a:moveTo>
                <a:cubicBezTo>
                  <a:pt x="1725676" y="2717864"/>
                  <a:pt x="1728369" y="2718369"/>
                  <a:pt x="1731581" y="2719338"/>
                </a:cubicBezTo>
                <a:cubicBezTo>
                  <a:pt x="1744430" y="2723218"/>
                  <a:pt x="1752554" y="2728878"/>
                  <a:pt x="1755952" y="2736321"/>
                </a:cubicBezTo>
                <a:cubicBezTo>
                  <a:pt x="1759351" y="2743763"/>
                  <a:pt x="1759491" y="2751073"/>
                  <a:pt x="1756371" y="2758251"/>
                </a:cubicBezTo>
                <a:cubicBezTo>
                  <a:pt x="1753253" y="2765428"/>
                  <a:pt x="1748671" y="2766550"/>
                  <a:pt x="1742627" y="2761617"/>
                </a:cubicBezTo>
                <a:cubicBezTo>
                  <a:pt x="1736582" y="2756684"/>
                  <a:pt x="1731918" y="2751869"/>
                  <a:pt x="1728634" y="2747173"/>
                </a:cubicBezTo>
                <a:cubicBezTo>
                  <a:pt x="1725350" y="2742477"/>
                  <a:pt x="1721787" y="2736758"/>
                  <a:pt x="1717943" y="2730018"/>
                </a:cubicBezTo>
                <a:cubicBezTo>
                  <a:pt x="1715125" y="2721769"/>
                  <a:pt x="1716978" y="2717705"/>
                  <a:pt x="1723501" y="2717824"/>
                </a:cubicBezTo>
                <a:close/>
                <a:moveTo>
                  <a:pt x="5291449" y="2709281"/>
                </a:moveTo>
                <a:cubicBezTo>
                  <a:pt x="5293768" y="2709592"/>
                  <a:pt x="5296572" y="2710227"/>
                  <a:pt x="5299863" y="2711186"/>
                </a:cubicBezTo>
                <a:cubicBezTo>
                  <a:pt x="5313028" y="2715022"/>
                  <a:pt x="5322503" y="2720833"/>
                  <a:pt x="5328289" y="2728620"/>
                </a:cubicBezTo>
                <a:cubicBezTo>
                  <a:pt x="5334076" y="2736407"/>
                  <a:pt x="5335502" y="2745986"/>
                  <a:pt x="5332570" y="2757358"/>
                </a:cubicBezTo>
                <a:cubicBezTo>
                  <a:pt x="5329637" y="2768730"/>
                  <a:pt x="5320392" y="2766048"/>
                  <a:pt x="5304832" y="2749313"/>
                </a:cubicBezTo>
                <a:cubicBezTo>
                  <a:pt x="5293145" y="2733123"/>
                  <a:pt x="5286104" y="2721762"/>
                  <a:pt x="5283709" y="2715230"/>
                </a:cubicBezTo>
                <a:cubicBezTo>
                  <a:pt x="5281913" y="2710331"/>
                  <a:pt x="5284493" y="2708348"/>
                  <a:pt x="5291449" y="2709281"/>
                </a:cubicBezTo>
                <a:close/>
                <a:moveTo>
                  <a:pt x="2433949" y="2709281"/>
                </a:moveTo>
                <a:cubicBezTo>
                  <a:pt x="2436268" y="2709592"/>
                  <a:pt x="2439072" y="2710227"/>
                  <a:pt x="2442363" y="2711186"/>
                </a:cubicBezTo>
                <a:cubicBezTo>
                  <a:pt x="2455528" y="2715022"/>
                  <a:pt x="2465003" y="2720833"/>
                  <a:pt x="2470789" y="2728620"/>
                </a:cubicBezTo>
                <a:cubicBezTo>
                  <a:pt x="2476576" y="2736407"/>
                  <a:pt x="2478003" y="2745986"/>
                  <a:pt x="2475070" y="2757358"/>
                </a:cubicBezTo>
                <a:cubicBezTo>
                  <a:pt x="2472137" y="2768730"/>
                  <a:pt x="2462892" y="2766048"/>
                  <a:pt x="2447332" y="2749313"/>
                </a:cubicBezTo>
                <a:cubicBezTo>
                  <a:pt x="2435645" y="2733123"/>
                  <a:pt x="2428604" y="2721762"/>
                  <a:pt x="2426209" y="2715230"/>
                </a:cubicBezTo>
                <a:cubicBezTo>
                  <a:pt x="2424413" y="2710331"/>
                  <a:pt x="2426993" y="2708348"/>
                  <a:pt x="2433949" y="2709281"/>
                </a:cubicBezTo>
                <a:close/>
                <a:moveTo>
                  <a:pt x="1026700" y="2705360"/>
                </a:moveTo>
                <a:cubicBezTo>
                  <a:pt x="1028906" y="2705992"/>
                  <a:pt x="1026254" y="2709756"/>
                  <a:pt x="1018744" y="2716650"/>
                </a:cubicBezTo>
                <a:cubicBezTo>
                  <a:pt x="1003722" y="2730438"/>
                  <a:pt x="985951" y="2744247"/>
                  <a:pt x="965430" y="2758079"/>
                </a:cubicBezTo>
                <a:cubicBezTo>
                  <a:pt x="944910" y="2771910"/>
                  <a:pt x="931204" y="2782590"/>
                  <a:pt x="924314" y="2790118"/>
                </a:cubicBezTo>
                <a:cubicBezTo>
                  <a:pt x="917423" y="2797647"/>
                  <a:pt x="910694" y="2799948"/>
                  <a:pt x="904126" y="2797023"/>
                </a:cubicBezTo>
                <a:cubicBezTo>
                  <a:pt x="897558" y="2794098"/>
                  <a:pt x="890481" y="2788842"/>
                  <a:pt x="882895" y="2781256"/>
                </a:cubicBezTo>
                <a:cubicBezTo>
                  <a:pt x="875897" y="2769640"/>
                  <a:pt x="877998" y="2763567"/>
                  <a:pt x="889198" y="2763037"/>
                </a:cubicBezTo>
                <a:cubicBezTo>
                  <a:pt x="900398" y="2762506"/>
                  <a:pt x="916620" y="2756824"/>
                  <a:pt x="937866" y="2745990"/>
                </a:cubicBezTo>
                <a:cubicBezTo>
                  <a:pt x="959110" y="2735156"/>
                  <a:pt x="981656" y="2724110"/>
                  <a:pt x="1005504" y="2712853"/>
                </a:cubicBezTo>
                <a:cubicBezTo>
                  <a:pt x="1017428" y="2707225"/>
                  <a:pt x="1024493" y="2704727"/>
                  <a:pt x="1026700" y="2705360"/>
                </a:cubicBezTo>
                <a:close/>
                <a:moveTo>
                  <a:pt x="5585882" y="2700184"/>
                </a:moveTo>
                <a:cubicBezTo>
                  <a:pt x="5579142" y="2701044"/>
                  <a:pt x="5567333" y="2702657"/>
                  <a:pt x="5550454" y="2705023"/>
                </a:cubicBezTo>
                <a:cubicBezTo>
                  <a:pt x="5553093" y="2728326"/>
                  <a:pt x="5554867" y="2747704"/>
                  <a:pt x="5555778" y="2763155"/>
                </a:cubicBezTo>
                <a:cubicBezTo>
                  <a:pt x="5556689" y="2778607"/>
                  <a:pt x="5557531" y="2791767"/>
                  <a:pt x="5558306" y="2802637"/>
                </a:cubicBezTo>
                <a:cubicBezTo>
                  <a:pt x="5564788" y="2802637"/>
                  <a:pt x="5576963" y="2801856"/>
                  <a:pt x="5594830" y="2800293"/>
                </a:cubicBezTo>
                <a:cubicBezTo>
                  <a:pt x="5594830" y="2758276"/>
                  <a:pt x="5593948" y="2732198"/>
                  <a:pt x="5592184" y="2722060"/>
                </a:cubicBezTo>
                <a:cubicBezTo>
                  <a:pt x="5590421" y="2711921"/>
                  <a:pt x="5588320" y="2704629"/>
                  <a:pt x="5585882" y="2700184"/>
                </a:cubicBezTo>
                <a:close/>
                <a:moveTo>
                  <a:pt x="4871507" y="2700184"/>
                </a:moveTo>
                <a:cubicBezTo>
                  <a:pt x="4864767" y="2701044"/>
                  <a:pt x="4852958" y="2702657"/>
                  <a:pt x="4836079" y="2705023"/>
                </a:cubicBezTo>
                <a:cubicBezTo>
                  <a:pt x="4838718" y="2728326"/>
                  <a:pt x="4840492" y="2747704"/>
                  <a:pt x="4841403" y="2763155"/>
                </a:cubicBezTo>
                <a:cubicBezTo>
                  <a:pt x="4842314" y="2778607"/>
                  <a:pt x="4843156" y="2791767"/>
                  <a:pt x="4843931" y="2802637"/>
                </a:cubicBezTo>
                <a:cubicBezTo>
                  <a:pt x="4850413" y="2802637"/>
                  <a:pt x="4862588" y="2801856"/>
                  <a:pt x="4880455" y="2800293"/>
                </a:cubicBezTo>
                <a:cubicBezTo>
                  <a:pt x="4880455" y="2758276"/>
                  <a:pt x="4879573" y="2732198"/>
                  <a:pt x="4877809" y="2722060"/>
                </a:cubicBezTo>
                <a:cubicBezTo>
                  <a:pt x="4876046" y="2711921"/>
                  <a:pt x="4873945" y="2704629"/>
                  <a:pt x="4871507" y="2700184"/>
                </a:cubicBezTo>
                <a:close/>
                <a:moveTo>
                  <a:pt x="2728382" y="2700184"/>
                </a:moveTo>
                <a:cubicBezTo>
                  <a:pt x="2721642" y="2701044"/>
                  <a:pt x="2709833" y="2702657"/>
                  <a:pt x="2692955" y="2705023"/>
                </a:cubicBezTo>
                <a:cubicBezTo>
                  <a:pt x="2695593" y="2728326"/>
                  <a:pt x="2697368" y="2747704"/>
                  <a:pt x="2698278" y="2763155"/>
                </a:cubicBezTo>
                <a:cubicBezTo>
                  <a:pt x="2699189" y="2778607"/>
                  <a:pt x="2700031" y="2791767"/>
                  <a:pt x="2700806" y="2802637"/>
                </a:cubicBezTo>
                <a:cubicBezTo>
                  <a:pt x="2707288" y="2802637"/>
                  <a:pt x="2719463" y="2801856"/>
                  <a:pt x="2737330" y="2800293"/>
                </a:cubicBezTo>
                <a:cubicBezTo>
                  <a:pt x="2737330" y="2758276"/>
                  <a:pt x="2736448" y="2732198"/>
                  <a:pt x="2734685" y="2722060"/>
                </a:cubicBezTo>
                <a:cubicBezTo>
                  <a:pt x="2732921" y="2711921"/>
                  <a:pt x="2730820" y="2704629"/>
                  <a:pt x="2728382" y="2700184"/>
                </a:cubicBezTo>
                <a:close/>
                <a:moveTo>
                  <a:pt x="2014007" y="2700184"/>
                </a:moveTo>
                <a:cubicBezTo>
                  <a:pt x="2007267" y="2701044"/>
                  <a:pt x="1995458" y="2702657"/>
                  <a:pt x="1978580" y="2705023"/>
                </a:cubicBezTo>
                <a:cubicBezTo>
                  <a:pt x="1981218" y="2728326"/>
                  <a:pt x="1982993" y="2747704"/>
                  <a:pt x="1983903" y="2763155"/>
                </a:cubicBezTo>
                <a:cubicBezTo>
                  <a:pt x="1984814" y="2778607"/>
                  <a:pt x="1985657" y="2791767"/>
                  <a:pt x="1986431" y="2802637"/>
                </a:cubicBezTo>
                <a:cubicBezTo>
                  <a:pt x="1992913" y="2802637"/>
                  <a:pt x="2005088" y="2801856"/>
                  <a:pt x="2022955" y="2800293"/>
                </a:cubicBezTo>
                <a:cubicBezTo>
                  <a:pt x="2022955" y="2758276"/>
                  <a:pt x="2022074" y="2732198"/>
                  <a:pt x="2020310" y="2722060"/>
                </a:cubicBezTo>
                <a:cubicBezTo>
                  <a:pt x="2018546" y="2711921"/>
                  <a:pt x="2016445" y="2704629"/>
                  <a:pt x="2014007" y="2700184"/>
                </a:cubicBezTo>
                <a:close/>
                <a:moveTo>
                  <a:pt x="683616" y="2696304"/>
                </a:moveTo>
                <a:cubicBezTo>
                  <a:pt x="680093" y="2696481"/>
                  <a:pt x="675536" y="2697165"/>
                  <a:pt x="669943" y="2698355"/>
                </a:cubicBezTo>
                <a:cubicBezTo>
                  <a:pt x="662343" y="2713627"/>
                  <a:pt x="657521" y="2721773"/>
                  <a:pt x="655478" y="2722791"/>
                </a:cubicBezTo>
                <a:cubicBezTo>
                  <a:pt x="653434" y="2723809"/>
                  <a:pt x="655001" y="2724107"/>
                  <a:pt x="660178" y="2723684"/>
                </a:cubicBezTo>
                <a:cubicBezTo>
                  <a:pt x="665355" y="2723261"/>
                  <a:pt x="676698" y="2721852"/>
                  <a:pt x="694207" y="2719457"/>
                </a:cubicBezTo>
                <a:cubicBezTo>
                  <a:pt x="695024" y="2706350"/>
                  <a:pt x="693981" y="2698961"/>
                  <a:pt x="691077" y="2697290"/>
                </a:cubicBezTo>
                <a:cubicBezTo>
                  <a:pt x="689625" y="2696455"/>
                  <a:pt x="687138" y="2696126"/>
                  <a:pt x="683616" y="2696304"/>
                </a:cubicBezTo>
                <a:close/>
                <a:moveTo>
                  <a:pt x="5652607" y="2693429"/>
                </a:moveTo>
                <a:cubicBezTo>
                  <a:pt x="5635528" y="2695193"/>
                  <a:pt x="5621274" y="2696706"/>
                  <a:pt x="5609844" y="2697968"/>
                </a:cubicBezTo>
                <a:cubicBezTo>
                  <a:pt x="5612440" y="2698929"/>
                  <a:pt x="5613989" y="2700395"/>
                  <a:pt x="5614491" y="2702367"/>
                </a:cubicBezTo>
                <a:cubicBezTo>
                  <a:pt x="5614993" y="2704339"/>
                  <a:pt x="5615243" y="2708508"/>
                  <a:pt x="5615243" y="2714875"/>
                </a:cubicBezTo>
                <a:cubicBezTo>
                  <a:pt x="5620707" y="2714961"/>
                  <a:pt x="5627282" y="2713631"/>
                  <a:pt x="5634968" y="2710885"/>
                </a:cubicBezTo>
                <a:cubicBezTo>
                  <a:pt x="5642655" y="2708139"/>
                  <a:pt x="5648713" y="2710182"/>
                  <a:pt x="5653145" y="2717015"/>
                </a:cubicBezTo>
                <a:cubicBezTo>
                  <a:pt x="5657576" y="2723849"/>
                  <a:pt x="5654675" y="2728377"/>
                  <a:pt x="5644443" y="2730599"/>
                </a:cubicBezTo>
                <a:cubicBezTo>
                  <a:pt x="5634212" y="2732822"/>
                  <a:pt x="5624479" y="2733933"/>
                  <a:pt x="5615243" y="2733933"/>
                </a:cubicBezTo>
                <a:lnTo>
                  <a:pt x="5615243" y="2752669"/>
                </a:lnTo>
                <a:cubicBezTo>
                  <a:pt x="5620664" y="2752769"/>
                  <a:pt x="5626762" y="2751668"/>
                  <a:pt x="5633538" y="2749367"/>
                </a:cubicBezTo>
                <a:cubicBezTo>
                  <a:pt x="5640313" y="2747065"/>
                  <a:pt x="5645932" y="2749023"/>
                  <a:pt x="5650391" y="2755239"/>
                </a:cubicBezTo>
                <a:cubicBezTo>
                  <a:pt x="5654851" y="2761456"/>
                  <a:pt x="5652689" y="2765984"/>
                  <a:pt x="5643906" y="2768823"/>
                </a:cubicBezTo>
                <a:cubicBezTo>
                  <a:pt x="5635122" y="2771662"/>
                  <a:pt x="5625568" y="2773082"/>
                  <a:pt x="5615243" y="2773082"/>
                </a:cubicBezTo>
                <a:lnTo>
                  <a:pt x="5615243" y="2797217"/>
                </a:lnTo>
                <a:lnTo>
                  <a:pt x="5651725" y="2793646"/>
                </a:lnTo>
                <a:cubicBezTo>
                  <a:pt x="5653389" y="2776050"/>
                  <a:pt x="5654446" y="2756637"/>
                  <a:pt x="5654897" y="2735407"/>
                </a:cubicBezTo>
                <a:cubicBezTo>
                  <a:pt x="5655349" y="2714176"/>
                  <a:pt x="5654586" y="2700184"/>
                  <a:pt x="5652607" y="2693429"/>
                </a:cubicBezTo>
                <a:close/>
                <a:moveTo>
                  <a:pt x="4938232" y="2693429"/>
                </a:moveTo>
                <a:cubicBezTo>
                  <a:pt x="4921153" y="2695193"/>
                  <a:pt x="4906899" y="2696706"/>
                  <a:pt x="4895469" y="2697968"/>
                </a:cubicBezTo>
                <a:cubicBezTo>
                  <a:pt x="4898065" y="2698929"/>
                  <a:pt x="4899614" y="2700395"/>
                  <a:pt x="4900116" y="2702367"/>
                </a:cubicBezTo>
                <a:cubicBezTo>
                  <a:pt x="4900618" y="2704339"/>
                  <a:pt x="4900868" y="2708508"/>
                  <a:pt x="4900868" y="2714875"/>
                </a:cubicBezTo>
                <a:cubicBezTo>
                  <a:pt x="4906332" y="2714961"/>
                  <a:pt x="4912907" y="2713631"/>
                  <a:pt x="4920593" y="2710885"/>
                </a:cubicBezTo>
                <a:cubicBezTo>
                  <a:pt x="4928280" y="2708139"/>
                  <a:pt x="4934338" y="2710182"/>
                  <a:pt x="4938770" y="2717015"/>
                </a:cubicBezTo>
                <a:cubicBezTo>
                  <a:pt x="4943201" y="2723849"/>
                  <a:pt x="4940300" y="2728377"/>
                  <a:pt x="4930069" y="2730599"/>
                </a:cubicBezTo>
                <a:cubicBezTo>
                  <a:pt x="4919837" y="2732822"/>
                  <a:pt x="4910104" y="2733933"/>
                  <a:pt x="4900868" y="2733933"/>
                </a:cubicBezTo>
                <a:lnTo>
                  <a:pt x="4900868" y="2752669"/>
                </a:lnTo>
                <a:cubicBezTo>
                  <a:pt x="4906289" y="2752769"/>
                  <a:pt x="4912388" y="2751668"/>
                  <a:pt x="4919163" y="2749367"/>
                </a:cubicBezTo>
                <a:cubicBezTo>
                  <a:pt x="4925939" y="2747065"/>
                  <a:pt x="4931557" y="2749023"/>
                  <a:pt x="4936016" y="2755239"/>
                </a:cubicBezTo>
                <a:cubicBezTo>
                  <a:pt x="4940476" y="2761456"/>
                  <a:pt x="4938314" y="2765984"/>
                  <a:pt x="4929531" y="2768823"/>
                </a:cubicBezTo>
                <a:cubicBezTo>
                  <a:pt x="4920747" y="2771662"/>
                  <a:pt x="4911193" y="2773082"/>
                  <a:pt x="4900868" y="2773082"/>
                </a:cubicBezTo>
                <a:lnTo>
                  <a:pt x="4900868" y="2797217"/>
                </a:lnTo>
                <a:lnTo>
                  <a:pt x="4937350" y="2793646"/>
                </a:lnTo>
                <a:cubicBezTo>
                  <a:pt x="4939014" y="2776050"/>
                  <a:pt x="4940071" y="2756637"/>
                  <a:pt x="4940523" y="2735407"/>
                </a:cubicBezTo>
                <a:cubicBezTo>
                  <a:pt x="4940975" y="2714176"/>
                  <a:pt x="4940211" y="2700184"/>
                  <a:pt x="4938232" y="2693429"/>
                </a:cubicBezTo>
                <a:close/>
                <a:moveTo>
                  <a:pt x="2795107" y="2693429"/>
                </a:moveTo>
                <a:cubicBezTo>
                  <a:pt x="2778028" y="2695193"/>
                  <a:pt x="2763774" y="2696706"/>
                  <a:pt x="2752345" y="2697968"/>
                </a:cubicBezTo>
                <a:cubicBezTo>
                  <a:pt x="2754940" y="2698929"/>
                  <a:pt x="2756489" y="2700395"/>
                  <a:pt x="2756991" y="2702367"/>
                </a:cubicBezTo>
                <a:cubicBezTo>
                  <a:pt x="2757493" y="2704339"/>
                  <a:pt x="2757744" y="2708508"/>
                  <a:pt x="2757744" y="2714875"/>
                </a:cubicBezTo>
                <a:cubicBezTo>
                  <a:pt x="2763207" y="2714961"/>
                  <a:pt x="2769782" y="2713631"/>
                  <a:pt x="2777469" y="2710885"/>
                </a:cubicBezTo>
                <a:cubicBezTo>
                  <a:pt x="2785155" y="2708139"/>
                  <a:pt x="2791214" y="2710182"/>
                  <a:pt x="2795645" y="2717015"/>
                </a:cubicBezTo>
                <a:cubicBezTo>
                  <a:pt x="2800076" y="2723849"/>
                  <a:pt x="2797176" y="2728377"/>
                  <a:pt x="2786944" y="2730599"/>
                </a:cubicBezTo>
                <a:cubicBezTo>
                  <a:pt x="2776712" y="2732822"/>
                  <a:pt x="2766979" y="2733933"/>
                  <a:pt x="2757744" y="2733933"/>
                </a:cubicBezTo>
                <a:lnTo>
                  <a:pt x="2757744" y="2752669"/>
                </a:lnTo>
                <a:cubicBezTo>
                  <a:pt x="2763164" y="2752769"/>
                  <a:pt x="2769262" y="2751668"/>
                  <a:pt x="2776038" y="2749367"/>
                </a:cubicBezTo>
                <a:cubicBezTo>
                  <a:pt x="2782814" y="2747065"/>
                  <a:pt x="2788432" y="2749023"/>
                  <a:pt x="2792891" y="2755239"/>
                </a:cubicBezTo>
                <a:cubicBezTo>
                  <a:pt x="2797351" y="2761456"/>
                  <a:pt x="2795190" y="2765984"/>
                  <a:pt x="2786406" y="2768823"/>
                </a:cubicBezTo>
                <a:cubicBezTo>
                  <a:pt x="2777623" y="2771662"/>
                  <a:pt x="2768069" y="2773082"/>
                  <a:pt x="2757744" y="2773082"/>
                </a:cubicBezTo>
                <a:lnTo>
                  <a:pt x="2757744" y="2797217"/>
                </a:lnTo>
                <a:lnTo>
                  <a:pt x="2794225" y="2793646"/>
                </a:lnTo>
                <a:cubicBezTo>
                  <a:pt x="2795889" y="2776050"/>
                  <a:pt x="2796946" y="2756637"/>
                  <a:pt x="2797398" y="2735407"/>
                </a:cubicBezTo>
                <a:cubicBezTo>
                  <a:pt x="2797850" y="2714176"/>
                  <a:pt x="2797086" y="2700184"/>
                  <a:pt x="2795107" y="2693429"/>
                </a:cubicBezTo>
                <a:close/>
                <a:moveTo>
                  <a:pt x="2080732" y="2693429"/>
                </a:moveTo>
                <a:cubicBezTo>
                  <a:pt x="2063653" y="2695193"/>
                  <a:pt x="2049399" y="2696706"/>
                  <a:pt x="2037970" y="2697968"/>
                </a:cubicBezTo>
                <a:cubicBezTo>
                  <a:pt x="2040565" y="2698929"/>
                  <a:pt x="2042114" y="2700395"/>
                  <a:pt x="2042616" y="2702367"/>
                </a:cubicBezTo>
                <a:cubicBezTo>
                  <a:pt x="2043118" y="2704339"/>
                  <a:pt x="2043369" y="2708508"/>
                  <a:pt x="2043369" y="2714875"/>
                </a:cubicBezTo>
                <a:cubicBezTo>
                  <a:pt x="2048832" y="2714961"/>
                  <a:pt x="2055407" y="2713631"/>
                  <a:pt x="2063094" y="2710885"/>
                </a:cubicBezTo>
                <a:cubicBezTo>
                  <a:pt x="2070780" y="2708139"/>
                  <a:pt x="2076839" y="2710182"/>
                  <a:pt x="2081270" y="2717015"/>
                </a:cubicBezTo>
                <a:cubicBezTo>
                  <a:pt x="2085701" y="2723849"/>
                  <a:pt x="2082801" y="2728377"/>
                  <a:pt x="2072569" y="2730599"/>
                </a:cubicBezTo>
                <a:cubicBezTo>
                  <a:pt x="2062337" y="2732822"/>
                  <a:pt x="2052604" y="2733933"/>
                  <a:pt x="2043369" y="2733933"/>
                </a:cubicBezTo>
                <a:lnTo>
                  <a:pt x="2043369" y="2752669"/>
                </a:lnTo>
                <a:cubicBezTo>
                  <a:pt x="2048789" y="2752769"/>
                  <a:pt x="2054888" y="2751668"/>
                  <a:pt x="2061663" y="2749367"/>
                </a:cubicBezTo>
                <a:cubicBezTo>
                  <a:pt x="2068439" y="2747065"/>
                  <a:pt x="2074057" y="2749023"/>
                  <a:pt x="2078517" y="2755239"/>
                </a:cubicBezTo>
                <a:cubicBezTo>
                  <a:pt x="2082976" y="2761456"/>
                  <a:pt x="2080814" y="2765984"/>
                  <a:pt x="2072031" y="2768823"/>
                </a:cubicBezTo>
                <a:cubicBezTo>
                  <a:pt x="2063248" y="2771662"/>
                  <a:pt x="2053694" y="2773082"/>
                  <a:pt x="2043369" y="2773082"/>
                </a:cubicBezTo>
                <a:lnTo>
                  <a:pt x="2043369" y="2797217"/>
                </a:lnTo>
                <a:lnTo>
                  <a:pt x="2079850" y="2793646"/>
                </a:lnTo>
                <a:cubicBezTo>
                  <a:pt x="2081514" y="2776050"/>
                  <a:pt x="2082571" y="2756637"/>
                  <a:pt x="2083023" y="2735407"/>
                </a:cubicBezTo>
                <a:cubicBezTo>
                  <a:pt x="2083475" y="2714176"/>
                  <a:pt x="2082711" y="2700184"/>
                  <a:pt x="2080732" y="2693429"/>
                </a:cubicBezTo>
                <a:close/>
                <a:moveTo>
                  <a:pt x="5723634" y="2685589"/>
                </a:moveTo>
                <a:cubicBezTo>
                  <a:pt x="5719518" y="2684521"/>
                  <a:pt x="5704081" y="2685872"/>
                  <a:pt x="5677322" y="2689643"/>
                </a:cubicBezTo>
                <a:cubicBezTo>
                  <a:pt x="5686328" y="2696584"/>
                  <a:pt x="5689451" y="2702535"/>
                  <a:pt x="5686690" y="2707497"/>
                </a:cubicBezTo>
                <a:cubicBezTo>
                  <a:pt x="5683929" y="2712459"/>
                  <a:pt x="5681660" y="2721393"/>
                  <a:pt x="5679882" y="2734299"/>
                </a:cubicBezTo>
                <a:cubicBezTo>
                  <a:pt x="5678104" y="2747205"/>
                  <a:pt x="5676354" y="2765926"/>
                  <a:pt x="5674633" y="2790462"/>
                </a:cubicBezTo>
                <a:cubicBezTo>
                  <a:pt x="5688314" y="2788655"/>
                  <a:pt x="5698083" y="2788774"/>
                  <a:pt x="5703941" y="2790817"/>
                </a:cubicBezTo>
                <a:cubicBezTo>
                  <a:pt x="5709799" y="2792861"/>
                  <a:pt x="5713291" y="2795786"/>
                  <a:pt x="5714416" y="2799593"/>
                </a:cubicBezTo>
                <a:cubicBezTo>
                  <a:pt x="5715543" y="2803401"/>
                  <a:pt x="5717715" y="2798106"/>
                  <a:pt x="5720934" y="2783708"/>
                </a:cubicBezTo>
                <a:cubicBezTo>
                  <a:pt x="5724154" y="2769311"/>
                  <a:pt x="5726438" y="2754436"/>
                  <a:pt x="5727785" y="2739085"/>
                </a:cubicBezTo>
                <a:cubicBezTo>
                  <a:pt x="5729134" y="2723734"/>
                  <a:pt x="5729807" y="2710738"/>
                  <a:pt x="5729807" y="2700098"/>
                </a:cubicBezTo>
                <a:cubicBezTo>
                  <a:pt x="5729807" y="2691493"/>
                  <a:pt x="5727750" y="2686657"/>
                  <a:pt x="5723634" y="2685589"/>
                </a:cubicBezTo>
                <a:close/>
                <a:moveTo>
                  <a:pt x="5009259" y="2685589"/>
                </a:moveTo>
                <a:cubicBezTo>
                  <a:pt x="5005143" y="2684521"/>
                  <a:pt x="4989706" y="2685872"/>
                  <a:pt x="4962947" y="2689643"/>
                </a:cubicBezTo>
                <a:cubicBezTo>
                  <a:pt x="4971953" y="2696584"/>
                  <a:pt x="4975076" y="2702535"/>
                  <a:pt x="4972315" y="2707497"/>
                </a:cubicBezTo>
                <a:cubicBezTo>
                  <a:pt x="4969554" y="2712459"/>
                  <a:pt x="4967285" y="2721393"/>
                  <a:pt x="4965507" y="2734299"/>
                </a:cubicBezTo>
                <a:cubicBezTo>
                  <a:pt x="4963729" y="2747205"/>
                  <a:pt x="4961979" y="2765926"/>
                  <a:pt x="4960258" y="2790462"/>
                </a:cubicBezTo>
                <a:cubicBezTo>
                  <a:pt x="4973939" y="2788655"/>
                  <a:pt x="4983708" y="2788774"/>
                  <a:pt x="4989567" y="2790817"/>
                </a:cubicBezTo>
                <a:cubicBezTo>
                  <a:pt x="4995424" y="2792861"/>
                  <a:pt x="4998916" y="2795786"/>
                  <a:pt x="5000042" y="2799593"/>
                </a:cubicBezTo>
                <a:cubicBezTo>
                  <a:pt x="5001168" y="2803401"/>
                  <a:pt x="5003340" y="2798106"/>
                  <a:pt x="5006560" y="2783708"/>
                </a:cubicBezTo>
                <a:cubicBezTo>
                  <a:pt x="5009779" y="2769311"/>
                  <a:pt x="5012063" y="2754436"/>
                  <a:pt x="5013410" y="2739085"/>
                </a:cubicBezTo>
                <a:cubicBezTo>
                  <a:pt x="5014759" y="2723734"/>
                  <a:pt x="5015432" y="2710738"/>
                  <a:pt x="5015432" y="2700098"/>
                </a:cubicBezTo>
                <a:cubicBezTo>
                  <a:pt x="5015432" y="2691493"/>
                  <a:pt x="5013375" y="2686657"/>
                  <a:pt x="5009259" y="2685589"/>
                </a:cubicBezTo>
                <a:close/>
                <a:moveTo>
                  <a:pt x="2866134" y="2685589"/>
                </a:moveTo>
                <a:cubicBezTo>
                  <a:pt x="2862018" y="2684521"/>
                  <a:pt x="2846581" y="2685872"/>
                  <a:pt x="2819822" y="2689643"/>
                </a:cubicBezTo>
                <a:cubicBezTo>
                  <a:pt x="2828828" y="2696584"/>
                  <a:pt x="2831950" y="2702535"/>
                  <a:pt x="2829190" y="2707497"/>
                </a:cubicBezTo>
                <a:cubicBezTo>
                  <a:pt x="2826430" y="2712459"/>
                  <a:pt x="2824160" y="2721393"/>
                  <a:pt x="2822382" y="2734299"/>
                </a:cubicBezTo>
                <a:cubicBezTo>
                  <a:pt x="2820604" y="2747205"/>
                  <a:pt x="2818854" y="2765926"/>
                  <a:pt x="2817134" y="2790462"/>
                </a:cubicBezTo>
                <a:cubicBezTo>
                  <a:pt x="2830814" y="2788655"/>
                  <a:pt x="2840583" y="2788774"/>
                  <a:pt x="2846441" y="2790817"/>
                </a:cubicBezTo>
                <a:cubicBezTo>
                  <a:pt x="2852299" y="2792861"/>
                  <a:pt x="2855791" y="2795786"/>
                  <a:pt x="2856917" y="2799593"/>
                </a:cubicBezTo>
                <a:cubicBezTo>
                  <a:pt x="2858043" y="2803401"/>
                  <a:pt x="2860215" y="2798106"/>
                  <a:pt x="2863435" y="2783708"/>
                </a:cubicBezTo>
                <a:cubicBezTo>
                  <a:pt x="2866654" y="2769311"/>
                  <a:pt x="2868938" y="2754436"/>
                  <a:pt x="2870286" y="2739085"/>
                </a:cubicBezTo>
                <a:cubicBezTo>
                  <a:pt x="2871633" y="2723734"/>
                  <a:pt x="2872308" y="2710738"/>
                  <a:pt x="2872308" y="2700098"/>
                </a:cubicBezTo>
                <a:cubicBezTo>
                  <a:pt x="2872308" y="2691493"/>
                  <a:pt x="2870250" y="2686657"/>
                  <a:pt x="2866134" y="2685589"/>
                </a:cubicBezTo>
                <a:close/>
                <a:moveTo>
                  <a:pt x="2151759" y="2685589"/>
                </a:moveTo>
                <a:cubicBezTo>
                  <a:pt x="2147644" y="2684521"/>
                  <a:pt x="2132206" y="2685872"/>
                  <a:pt x="2105448" y="2689643"/>
                </a:cubicBezTo>
                <a:cubicBezTo>
                  <a:pt x="2114453" y="2696584"/>
                  <a:pt x="2117576" y="2702535"/>
                  <a:pt x="2114815" y="2707497"/>
                </a:cubicBezTo>
                <a:cubicBezTo>
                  <a:pt x="2112055" y="2712459"/>
                  <a:pt x="2109785" y="2721393"/>
                  <a:pt x="2108007" y="2734299"/>
                </a:cubicBezTo>
                <a:cubicBezTo>
                  <a:pt x="2106229" y="2747205"/>
                  <a:pt x="2104479" y="2765926"/>
                  <a:pt x="2102759" y="2790462"/>
                </a:cubicBezTo>
                <a:cubicBezTo>
                  <a:pt x="2116439" y="2788655"/>
                  <a:pt x="2126209" y="2788774"/>
                  <a:pt x="2132067" y="2790817"/>
                </a:cubicBezTo>
                <a:cubicBezTo>
                  <a:pt x="2137924" y="2792861"/>
                  <a:pt x="2141416" y="2795786"/>
                  <a:pt x="2142542" y="2799593"/>
                </a:cubicBezTo>
                <a:cubicBezTo>
                  <a:pt x="2143668" y="2803401"/>
                  <a:pt x="2145840" y="2798106"/>
                  <a:pt x="2149060" y="2783708"/>
                </a:cubicBezTo>
                <a:cubicBezTo>
                  <a:pt x="2152279" y="2769311"/>
                  <a:pt x="2154563" y="2754436"/>
                  <a:pt x="2155911" y="2739085"/>
                </a:cubicBezTo>
                <a:cubicBezTo>
                  <a:pt x="2157259" y="2723734"/>
                  <a:pt x="2157933" y="2710738"/>
                  <a:pt x="2157933" y="2700098"/>
                </a:cubicBezTo>
                <a:cubicBezTo>
                  <a:pt x="2157933" y="2691493"/>
                  <a:pt x="2155875" y="2686657"/>
                  <a:pt x="2151759" y="2685589"/>
                </a:cubicBezTo>
                <a:close/>
                <a:moveTo>
                  <a:pt x="1339620" y="2685341"/>
                </a:moveTo>
                <a:cubicBezTo>
                  <a:pt x="1333913" y="2705647"/>
                  <a:pt x="1325180" y="2724619"/>
                  <a:pt x="1313420" y="2742258"/>
                </a:cubicBezTo>
                <a:cubicBezTo>
                  <a:pt x="1307541" y="2751077"/>
                  <a:pt x="1301349" y="2759531"/>
                  <a:pt x="1294846" y="2767618"/>
                </a:cubicBezTo>
                <a:lnTo>
                  <a:pt x="1280487" y="2783888"/>
                </a:lnTo>
                <a:lnTo>
                  <a:pt x="1289759" y="2781041"/>
                </a:lnTo>
                <a:cubicBezTo>
                  <a:pt x="1298463" y="2781041"/>
                  <a:pt x="1314661" y="2778997"/>
                  <a:pt x="1338351" y="2774910"/>
                </a:cubicBezTo>
                <a:cubicBezTo>
                  <a:pt x="1339197" y="2743936"/>
                  <a:pt x="1339620" y="2714079"/>
                  <a:pt x="1339620" y="2685341"/>
                </a:cubicBezTo>
                <a:close/>
                <a:moveTo>
                  <a:pt x="5215317" y="2681954"/>
                </a:moveTo>
                <a:cubicBezTo>
                  <a:pt x="5210391" y="2682391"/>
                  <a:pt x="5197854" y="2684617"/>
                  <a:pt x="5177706" y="2688633"/>
                </a:cubicBezTo>
                <a:lnTo>
                  <a:pt x="5178889" y="2727028"/>
                </a:lnTo>
                <a:cubicBezTo>
                  <a:pt x="5186820" y="2726283"/>
                  <a:pt x="5193420" y="2724519"/>
                  <a:pt x="5198690" y="2721737"/>
                </a:cubicBezTo>
                <a:cubicBezTo>
                  <a:pt x="5203960" y="2718955"/>
                  <a:pt x="5209653" y="2720572"/>
                  <a:pt x="5215769" y="2726587"/>
                </a:cubicBezTo>
                <a:cubicBezTo>
                  <a:pt x="5221885" y="2732603"/>
                  <a:pt x="5220128" y="2737579"/>
                  <a:pt x="5210499" y="2741516"/>
                </a:cubicBezTo>
                <a:cubicBezTo>
                  <a:pt x="5200869" y="2745452"/>
                  <a:pt x="5190390" y="2747420"/>
                  <a:pt x="5179061" y="2747420"/>
                </a:cubicBezTo>
                <a:lnTo>
                  <a:pt x="5180223" y="2782353"/>
                </a:lnTo>
                <a:cubicBezTo>
                  <a:pt x="5184755" y="2782482"/>
                  <a:pt x="5191509" y="2780715"/>
                  <a:pt x="5200486" y="2777051"/>
                </a:cubicBezTo>
                <a:cubicBezTo>
                  <a:pt x="5209463" y="2773387"/>
                  <a:pt x="5215482" y="2773581"/>
                  <a:pt x="5218544" y="2777631"/>
                </a:cubicBezTo>
                <a:cubicBezTo>
                  <a:pt x="5221605" y="2781683"/>
                  <a:pt x="5223860" y="2781425"/>
                  <a:pt x="5225309" y="2776857"/>
                </a:cubicBezTo>
                <a:cubicBezTo>
                  <a:pt x="5226757" y="2772290"/>
                  <a:pt x="5227707" y="2756774"/>
                  <a:pt x="5228159" y="2730309"/>
                </a:cubicBezTo>
                <a:cubicBezTo>
                  <a:pt x="5228611" y="2703844"/>
                  <a:pt x="5227815" y="2689059"/>
                  <a:pt x="5225771" y="2685954"/>
                </a:cubicBezTo>
                <a:cubicBezTo>
                  <a:pt x="5223728" y="2682850"/>
                  <a:pt x="5220243" y="2681516"/>
                  <a:pt x="5215317" y="2681954"/>
                </a:cubicBezTo>
                <a:close/>
                <a:moveTo>
                  <a:pt x="2357817" y="2681954"/>
                </a:moveTo>
                <a:cubicBezTo>
                  <a:pt x="2352891" y="2682391"/>
                  <a:pt x="2340355" y="2684617"/>
                  <a:pt x="2320206" y="2688633"/>
                </a:cubicBezTo>
                <a:lnTo>
                  <a:pt x="2321389" y="2727028"/>
                </a:lnTo>
                <a:cubicBezTo>
                  <a:pt x="2329320" y="2726283"/>
                  <a:pt x="2335920" y="2724519"/>
                  <a:pt x="2341190" y="2721737"/>
                </a:cubicBezTo>
                <a:cubicBezTo>
                  <a:pt x="2346460" y="2718955"/>
                  <a:pt x="2352153" y="2720572"/>
                  <a:pt x="2358269" y="2726587"/>
                </a:cubicBezTo>
                <a:cubicBezTo>
                  <a:pt x="2364385" y="2732603"/>
                  <a:pt x="2362628" y="2737579"/>
                  <a:pt x="2352999" y="2741516"/>
                </a:cubicBezTo>
                <a:cubicBezTo>
                  <a:pt x="2343369" y="2745452"/>
                  <a:pt x="2332890" y="2747420"/>
                  <a:pt x="2321562" y="2747420"/>
                </a:cubicBezTo>
                <a:lnTo>
                  <a:pt x="2322723" y="2782353"/>
                </a:lnTo>
                <a:cubicBezTo>
                  <a:pt x="2327255" y="2782482"/>
                  <a:pt x="2334009" y="2780715"/>
                  <a:pt x="2342986" y="2777051"/>
                </a:cubicBezTo>
                <a:cubicBezTo>
                  <a:pt x="2351963" y="2773387"/>
                  <a:pt x="2357982" y="2773581"/>
                  <a:pt x="2361044" y="2777631"/>
                </a:cubicBezTo>
                <a:cubicBezTo>
                  <a:pt x="2364105" y="2781683"/>
                  <a:pt x="2366361" y="2781425"/>
                  <a:pt x="2367809" y="2776857"/>
                </a:cubicBezTo>
                <a:cubicBezTo>
                  <a:pt x="2369257" y="2772290"/>
                  <a:pt x="2370207" y="2756774"/>
                  <a:pt x="2370659" y="2730309"/>
                </a:cubicBezTo>
                <a:cubicBezTo>
                  <a:pt x="2371111" y="2703844"/>
                  <a:pt x="2370315" y="2689059"/>
                  <a:pt x="2368271" y="2685954"/>
                </a:cubicBezTo>
                <a:cubicBezTo>
                  <a:pt x="2366228" y="2682850"/>
                  <a:pt x="2362743" y="2681516"/>
                  <a:pt x="2357817" y="2681954"/>
                </a:cubicBezTo>
                <a:close/>
                <a:moveTo>
                  <a:pt x="3758281" y="2660551"/>
                </a:moveTo>
                <a:cubicBezTo>
                  <a:pt x="3762404" y="2660422"/>
                  <a:pt x="3767455" y="2661530"/>
                  <a:pt x="3773435" y="2663874"/>
                </a:cubicBezTo>
                <a:cubicBezTo>
                  <a:pt x="3787704" y="2670714"/>
                  <a:pt x="3791429" y="2677458"/>
                  <a:pt x="3784610" y="2684105"/>
                </a:cubicBezTo>
                <a:cubicBezTo>
                  <a:pt x="3777791" y="2690751"/>
                  <a:pt x="3773726" y="2701317"/>
                  <a:pt x="3772414" y="2715800"/>
                </a:cubicBezTo>
                <a:cubicBezTo>
                  <a:pt x="3771102" y="2730284"/>
                  <a:pt x="3769577" y="2750668"/>
                  <a:pt x="3767842" y="2776954"/>
                </a:cubicBezTo>
                <a:cubicBezTo>
                  <a:pt x="3793956" y="2762585"/>
                  <a:pt x="3808332" y="2755401"/>
                  <a:pt x="3810971" y="2755401"/>
                </a:cubicBezTo>
                <a:cubicBezTo>
                  <a:pt x="3816420" y="2755401"/>
                  <a:pt x="3810458" y="2763929"/>
                  <a:pt x="3793085" y="2780987"/>
                </a:cubicBezTo>
                <a:cubicBezTo>
                  <a:pt x="3775712" y="2798045"/>
                  <a:pt x="3763548" y="2812238"/>
                  <a:pt x="3756593" y="2823567"/>
                </a:cubicBezTo>
                <a:cubicBezTo>
                  <a:pt x="3749637" y="2834896"/>
                  <a:pt x="3742550" y="2834469"/>
                  <a:pt x="3735330" y="2822287"/>
                </a:cubicBezTo>
                <a:cubicBezTo>
                  <a:pt x="3728109" y="2810105"/>
                  <a:pt x="3726769" y="2801400"/>
                  <a:pt x="3731307" y="2796173"/>
                </a:cubicBezTo>
                <a:cubicBezTo>
                  <a:pt x="3735846" y="2790946"/>
                  <a:pt x="3739223" y="2783690"/>
                  <a:pt x="3741439" y="2774405"/>
                </a:cubicBezTo>
                <a:cubicBezTo>
                  <a:pt x="3743654" y="2765120"/>
                  <a:pt x="3745210" y="2752651"/>
                  <a:pt x="3746107" y="2736998"/>
                </a:cubicBezTo>
                <a:cubicBezTo>
                  <a:pt x="3747002" y="2721346"/>
                  <a:pt x="3747673" y="2709272"/>
                  <a:pt x="3748117" y="2700775"/>
                </a:cubicBezTo>
                <a:cubicBezTo>
                  <a:pt x="3748562" y="2692279"/>
                  <a:pt x="3746475" y="2689504"/>
                  <a:pt x="3741858" y="2692451"/>
                </a:cubicBezTo>
                <a:cubicBezTo>
                  <a:pt x="3737241" y="2695397"/>
                  <a:pt x="3731175" y="2698775"/>
                  <a:pt x="3723660" y="2702582"/>
                </a:cubicBezTo>
                <a:cubicBezTo>
                  <a:pt x="3716146" y="2706389"/>
                  <a:pt x="3707657" y="2705163"/>
                  <a:pt x="3698192" y="2698904"/>
                </a:cubicBezTo>
                <a:cubicBezTo>
                  <a:pt x="3688727" y="2692644"/>
                  <a:pt x="3688717" y="2688600"/>
                  <a:pt x="3698160" y="2686772"/>
                </a:cubicBezTo>
                <a:cubicBezTo>
                  <a:pt x="3707603" y="2684943"/>
                  <a:pt x="3717254" y="2682101"/>
                  <a:pt x="3727113" y="2678243"/>
                </a:cubicBezTo>
                <a:cubicBezTo>
                  <a:pt x="3736972" y="2674386"/>
                  <a:pt x="3744167" y="2669854"/>
                  <a:pt x="3748698" y="2664649"/>
                </a:cubicBezTo>
                <a:cubicBezTo>
                  <a:pt x="3750964" y="2662046"/>
                  <a:pt x="3754158" y="2660680"/>
                  <a:pt x="3758281" y="2660551"/>
                </a:cubicBezTo>
                <a:close/>
                <a:moveTo>
                  <a:pt x="933142" y="2652370"/>
                </a:moveTo>
                <a:cubicBezTo>
                  <a:pt x="935998" y="2652400"/>
                  <a:pt x="939702" y="2653123"/>
                  <a:pt x="944254" y="2654539"/>
                </a:cubicBezTo>
                <a:cubicBezTo>
                  <a:pt x="962459" y="2660203"/>
                  <a:pt x="973508" y="2666753"/>
                  <a:pt x="977401" y="2674188"/>
                </a:cubicBezTo>
                <a:cubicBezTo>
                  <a:pt x="981294" y="2681624"/>
                  <a:pt x="981495" y="2689841"/>
                  <a:pt x="978004" y="2698839"/>
                </a:cubicBezTo>
                <a:cubicBezTo>
                  <a:pt x="974511" y="2707838"/>
                  <a:pt x="967675" y="2708067"/>
                  <a:pt x="957493" y="2699527"/>
                </a:cubicBezTo>
                <a:cubicBezTo>
                  <a:pt x="947312" y="2690988"/>
                  <a:pt x="938249" y="2681420"/>
                  <a:pt x="930304" y="2670822"/>
                </a:cubicBezTo>
                <a:cubicBezTo>
                  <a:pt x="923625" y="2658432"/>
                  <a:pt x="924571" y="2652282"/>
                  <a:pt x="933142" y="2652370"/>
                </a:cubicBezTo>
                <a:close/>
                <a:moveTo>
                  <a:pt x="6082394" y="2651412"/>
                </a:moveTo>
                <a:cubicBezTo>
                  <a:pt x="6080515" y="2651306"/>
                  <a:pt x="6077966" y="2651592"/>
                  <a:pt x="6074746" y="2652269"/>
                </a:cubicBezTo>
                <a:cubicBezTo>
                  <a:pt x="6068308" y="2653624"/>
                  <a:pt x="6051508" y="2656776"/>
                  <a:pt x="6024348" y="2661723"/>
                </a:cubicBezTo>
                <a:lnTo>
                  <a:pt x="6031962" y="2716230"/>
                </a:lnTo>
                <a:cubicBezTo>
                  <a:pt x="6048254" y="2712803"/>
                  <a:pt x="6066809" y="2709010"/>
                  <a:pt x="6087631" y="2704851"/>
                </a:cubicBezTo>
                <a:lnTo>
                  <a:pt x="6087631" y="2669058"/>
                </a:lnTo>
                <a:cubicBezTo>
                  <a:pt x="6087631" y="2660067"/>
                  <a:pt x="6087094" y="2654682"/>
                  <a:pt x="6086018" y="2652904"/>
                </a:cubicBezTo>
                <a:cubicBezTo>
                  <a:pt x="6085480" y="2652015"/>
                  <a:pt x="6084272" y="2651517"/>
                  <a:pt x="6082394" y="2651412"/>
                </a:cubicBezTo>
                <a:close/>
                <a:moveTo>
                  <a:pt x="3224894" y="2651412"/>
                </a:moveTo>
                <a:cubicBezTo>
                  <a:pt x="3223016" y="2651306"/>
                  <a:pt x="3220467" y="2651592"/>
                  <a:pt x="3217247" y="2652269"/>
                </a:cubicBezTo>
                <a:cubicBezTo>
                  <a:pt x="3210808" y="2653624"/>
                  <a:pt x="3194009" y="2656776"/>
                  <a:pt x="3166848" y="2661723"/>
                </a:cubicBezTo>
                <a:lnTo>
                  <a:pt x="3174463" y="2716230"/>
                </a:lnTo>
                <a:cubicBezTo>
                  <a:pt x="3190754" y="2712803"/>
                  <a:pt x="3209310" y="2709010"/>
                  <a:pt x="3230132" y="2704851"/>
                </a:cubicBezTo>
                <a:lnTo>
                  <a:pt x="3230132" y="2669058"/>
                </a:lnTo>
                <a:cubicBezTo>
                  <a:pt x="3230132" y="2660067"/>
                  <a:pt x="3229594" y="2654682"/>
                  <a:pt x="3228518" y="2652904"/>
                </a:cubicBezTo>
                <a:cubicBezTo>
                  <a:pt x="3227981" y="2652015"/>
                  <a:pt x="3226773" y="2651517"/>
                  <a:pt x="3224894" y="2651412"/>
                </a:cubicBezTo>
                <a:close/>
                <a:moveTo>
                  <a:pt x="4252100" y="2638094"/>
                </a:moveTo>
                <a:cubicBezTo>
                  <a:pt x="4246450" y="2638990"/>
                  <a:pt x="4235085" y="2640564"/>
                  <a:pt x="4218006" y="2642816"/>
                </a:cubicBezTo>
                <a:cubicBezTo>
                  <a:pt x="4200927" y="2645067"/>
                  <a:pt x="4180973" y="2648616"/>
                  <a:pt x="4158143" y="2653463"/>
                </a:cubicBezTo>
                <a:cubicBezTo>
                  <a:pt x="4158960" y="2659759"/>
                  <a:pt x="4159663" y="2664484"/>
                  <a:pt x="4160251" y="2667638"/>
                </a:cubicBezTo>
                <a:cubicBezTo>
                  <a:pt x="4173358" y="2665043"/>
                  <a:pt x="4184239" y="2662605"/>
                  <a:pt x="4192893" y="2660325"/>
                </a:cubicBezTo>
                <a:cubicBezTo>
                  <a:pt x="4201547" y="2658045"/>
                  <a:pt x="4210241" y="2655994"/>
                  <a:pt x="4218974" y="2654173"/>
                </a:cubicBezTo>
                <a:cubicBezTo>
                  <a:pt x="4227707" y="2652352"/>
                  <a:pt x="4233476" y="2654653"/>
                  <a:pt x="4236279" y="2661078"/>
                </a:cubicBezTo>
                <a:cubicBezTo>
                  <a:pt x="4239083" y="2667502"/>
                  <a:pt x="4229934" y="2672926"/>
                  <a:pt x="4208832" y="2677350"/>
                </a:cubicBezTo>
                <a:cubicBezTo>
                  <a:pt x="4187730" y="2681774"/>
                  <a:pt x="4172182" y="2683535"/>
                  <a:pt x="4162187" y="2682631"/>
                </a:cubicBezTo>
                <a:cubicBezTo>
                  <a:pt x="4165729" y="2688611"/>
                  <a:pt x="4167844" y="2694856"/>
                  <a:pt x="4168532" y="2701367"/>
                </a:cubicBezTo>
                <a:cubicBezTo>
                  <a:pt x="4202304" y="2694254"/>
                  <a:pt x="4222294" y="2690002"/>
                  <a:pt x="4228503" y="2688611"/>
                </a:cubicBezTo>
                <a:cubicBezTo>
                  <a:pt x="4234713" y="2687220"/>
                  <a:pt x="4240822" y="2687428"/>
                  <a:pt x="4246830" y="2689235"/>
                </a:cubicBezTo>
                <a:cubicBezTo>
                  <a:pt x="4255090" y="2665674"/>
                  <a:pt x="4259446" y="2651036"/>
                  <a:pt x="4259897" y="2645321"/>
                </a:cubicBezTo>
                <a:cubicBezTo>
                  <a:pt x="4260349" y="2639607"/>
                  <a:pt x="4257750" y="2637198"/>
                  <a:pt x="4252100" y="2638094"/>
                </a:cubicBezTo>
                <a:close/>
                <a:moveTo>
                  <a:pt x="3385647" y="2625822"/>
                </a:moveTo>
                <a:cubicBezTo>
                  <a:pt x="3393778" y="2625822"/>
                  <a:pt x="3402124" y="2628418"/>
                  <a:pt x="3410685" y="2633609"/>
                </a:cubicBezTo>
                <a:cubicBezTo>
                  <a:pt x="3419246" y="2638800"/>
                  <a:pt x="3421939" y="2644852"/>
                  <a:pt x="3418763" y="2651764"/>
                </a:cubicBezTo>
                <a:cubicBezTo>
                  <a:pt x="3415586" y="2658676"/>
                  <a:pt x="3413575" y="2674314"/>
                  <a:pt x="3412729" y="2698678"/>
                </a:cubicBezTo>
                <a:cubicBezTo>
                  <a:pt x="3419612" y="2697072"/>
                  <a:pt x="3429840" y="2693071"/>
                  <a:pt x="3443413" y="2686675"/>
                </a:cubicBezTo>
                <a:cubicBezTo>
                  <a:pt x="3456986" y="2680280"/>
                  <a:pt x="3466738" y="2680781"/>
                  <a:pt x="3472667" y="2688181"/>
                </a:cubicBezTo>
                <a:cubicBezTo>
                  <a:pt x="3478597" y="2695580"/>
                  <a:pt x="3472613" y="2703030"/>
                  <a:pt x="3454717" y="2710530"/>
                </a:cubicBezTo>
                <a:cubicBezTo>
                  <a:pt x="3436820" y="2718030"/>
                  <a:pt x="3422695" y="2720432"/>
                  <a:pt x="3412341" y="2717736"/>
                </a:cubicBezTo>
                <a:cubicBezTo>
                  <a:pt x="3410750" y="2742100"/>
                  <a:pt x="3409739" y="2759122"/>
                  <a:pt x="3409308" y="2768801"/>
                </a:cubicBezTo>
                <a:cubicBezTo>
                  <a:pt x="3408878" y="2778481"/>
                  <a:pt x="3408685" y="2783385"/>
                  <a:pt x="3408728" y="2783515"/>
                </a:cubicBezTo>
                <a:cubicBezTo>
                  <a:pt x="3408771" y="2783644"/>
                  <a:pt x="3411051" y="2782460"/>
                  <a:pt x="3415568" y="2779965"/>
                </a:cubicBezTo>
                <a:cubicBezTo>
                  <a:pt x="3420085" y="2777470"/>
                  <a:pt x="3431540" y="2771845"/>
                  <a:pt x="3449931" y="2763090"/>
                </a:cubicBezTo>
                <a:cubicBezTo>
                  <a:pt x="3468322" y="2754336"/>
                  <a:pt x="3475273" y="2753633"/>
                  <a:pt x="3470785" y="2760982"/>
                </a:cubicBezTo>
                <a:cubicBezTo>
                  <a:pt x="3466297" y="2768332"/>
                  <a:pt x="3454182" y="2779854"/>
                  <a:pt x="3434444" y="2795550"/>
                </a:cubicBezTo>
                <a:cubicBezTo>
                  <a:pt x="3414704" y="2811245"/>
                  <a:pt x="3401985" y="2822896"/>
                  <a:pt x="3396284" y="2830504"/>
                </a:cubicBezTo>
                <a:cubicBezTo>
                  <a:pt x="3390584" y="2838111"/>
                  <a:pt x="3384955" y="2839793"/>
                  <a:pt x="3379399" y="2835548"/>
                </a:cubicBezTo>
                <a:cubicBezTo>
                  <a:pt x="3373841" y="2831303"/>
                  <a:pt x="3370332" y="2825610"/>
                  <a:pt x="3368869" y="2818469"/>
                </a:cubicBezTo>
                <a:cubicBezTo>
                  <a:pt x="3367406" y="2811327"/>
                  <a:pt x="3367801" y="2806179"/>
                  <a:pt x="3370052" y="2803024"/>
                </a:cubicBezTo>
                <a:cubicBezTo>
                  <a:pt x="3372303" y="2799870"/>
                  <a:pt x="3375455" y="2795550"/>
                  <a:pt x="3379506" y="2790064"/>
                </a:cubicBezTo>
                <a:cubicBezTo>
                  <a:pt x="3383557" y="2784579"/>
                  <a:pt x="3386031" y="2760567"/>
                  <a:pt x="3386927" y="2718026"/>
                </a:cubicBezTo>
                <a:cubicBezTo>
                  <a:pt x="3387823" y="2675486"/>
                  <a:pt x="3385346" y="2649484"/>
                  <a:pt x="3379495" y="2640019"/>
                </a:cubicBezTo>
                <a:cubicBezTo>
                  <a:pt x="3373644" y="2630555"/>
                  <a:pt x="3375695" y="2625822"/>
                  <a:pt x="3385647" y="2625822"/>
                </a:cubicBezTo>
                <a:close/>
                <a:moveTo>
                  <a:pt x="6092342" y="2625223"/>
                </a:moveTo>
                <a:cubicBezTo>
                  <a:pt x="6095408" y="2624985"/>
                  <a:pt x="6099126" y="2625457"/>
                  <a:pt x="6103496" y="2626640"/>
                </a:cubicBezTo>
                <a:cubicBezTo>
                  <a:pt x="6112236" y="2629006"/>
                  <a:pt x="6120352" y="2632638"/>
                  <a:pt x="6127845" y="2637535"/>
                </a:cubicBezTo>
                <a:cubicBezTo>
                  <a:pt x="6135338" y="2642432"/>
                  <a:pt x="6135208" y="2648588"/>
                  <a:pt x="6127458" y="2656001"/>
                </a:cubicBezTo>
                <a:cubicBezTo>
                  <a:pt x="6119706" y="2663415"/>
                  <a:pt x="6113687" y="2679218"/>
                  <a:pt x="6109400" y="2703410"/>
                </a:cubicBezTo>
                <a:cubicBezTo>
                  <a:pt x="6121086" y="2715657"/>
                  <a:pt x="6119904" y="2721780"/>
                  <a:pt x="6105850" y="2721780"/>
                </a:cubicBezTo>
                <a:cubicBezTo>
                  <a:pt x="6080698" y="2725379"/>
                  <a:pt x="6055940" y="2729287"/>
                  <a:pt x="6031576" y="2733503"/>
                </a:cubicBezTo>
                <a:cubicBezTo>
                  <a:pt x="6025754" y="2747284"/>
                  <a:pt x="6019468" y="2743193"/>
                  <a:pt x="6012722" y="2721231"/>
                </a:cubicBezTo>
                <a:cubicBezTo>
                  <a:pt x="6005975" y="2699269"/>
                  <a:pt x="6001522" y="2683596"/>
                  <a:pt x="5999364" y="2674210"/>
                </a:cubicBezTo>
                <a:cubicBezTo>
                  <a:pt x="5997206" y="2664824"/>
                  <a:pt x="5994055" y="2656887"/>
                  <a:pt x="5989910" y="2650398"/>
                </a:cubicBezTo>
                <a:cubicBezTo>
                  <a:pt x="5985766" y="2643909"/>
                  <a:pt x="5987322" y="2640665"/>
                  <a:pt x="5994578" y="2640665"/>
                </a:cubicBezTo>
                <a:cubicBezTo>
                  <a:pt x="5999454" y="2640665"/>
                  <a:pt x="6005204" y="2641335"/>
                  <a:pt x="6011829" y="2642676"/>
                </a:cubicBezTo>
                <a:cubicBezTo>
                  <a:pt x="6018454" y="2644017"/>
                  <a:pt x="6026456" y="2644049"/>
                  <a:pt x="6035834" y="2642773"/>
                </a:cubicBezTo>
                <a:cubicBezTo>
                  <a:pt x="6045213" y="2641496"/>
                  <a:pt x="6054889" y="2639557"/>
                  <a:pt x="6064862" y="2636954"/>
                </a:cubicBezTo>
                <a:cubicBezTo>
                  <a:pt x="6074836" y="2634351"/>
                  <a:pt x="6081584" y="2631390"/>
                  <a:pt x="6085104" y="2628070"/>
                </a:cubicBezTo>
                <a:cubicBezTo>
                  <a:pt x="6086864" y="2626410"/>
                  <a:pt x="6089276" y="2625461"/>
                  <a:pt x="6092342" y="2625223"/>
                </a:cubicBezTo>
                <a:close/>
                <a:moveTo>
                  <a:pt x="3234843" y="2625223"/>
                </a:moveTo>
                <a:cubicBezTo>
                  <a:pt x="3237908" y="2624985"/>
                  <a:pt x="3241625" y="2625457"/>
                  <a:pt x="3245995" y="2626640"/>
                </a:cubicBezTo>
                <a:cubicBezTo>
                  <a:pt x="3254736" y="2629006"/>
                  <a:pt x="3262853" y="2632638"/>
                  <a:pt x="3270345" y="2637535"/>
                </a:cubicBezTo>
                <a:cubicBezTo>
                  <a:pt x="3277838" y="2642432"/>
                  <a:pt x="3277709" y="2648588"/>
                  <a:pt x="3269958" y="2656001"/>
                </a:cubicBezTo>
                <a:cubicBezTo>
                  <a:pt x="3262207" y="2663415"/>
                  <a:pt x="3256188" y="2679218"/>
                  <a:pt x="3251900" y="2703410"/>
                </a:cubicBezTo>
                <a:cubicBezTo>
                  <a:pt x="3263587" y="2715657"/>
                  <a:pt x="3262404" y="2721780"/>
                  <a:pt x="3248351" y="2721780"/>
                </a:cubicBezTo>
                <a:cubicBezTo>
                  <a:pt x="3223198" y="2725379"/>
                  <a:pt x="3198440" y="2729287"/>
                  <a:pt x="3174076" y="2733503"/>
                </a:cubicBezTo>
                <a:cubicBezTo>
                  <a:pt x="3168254" y="2747284"/>
                  <a:pt x="3161969" y="2743193"/>
                  <a:pt x="3155222" y="2721231"/>
                </a:cubicBezTo>
                <a:cubicBezTo>
                  <a:pt x="3148475" y="2699269"/>
                  <a:pt x="3144022" y="2683596"/>
                  <a:pt x="3141864" y="2674210"/>
                </a:cubicBezTo>
                <a:cubicBezTo>
                  <a:pt x="3139706" y="2664824"/>
                  <a:pt x="3136555" y="2656887"/>
                  <a:pt x="3132410" y="2650398"/>
                </a:cubicBezTo>
                <a:cubicBezTo>
                  <a:pt x="3128266" y="2643909"/>
                  <a:pt x="3129822" y="2640665"/>
                  <a:pt x="3137078" y="2640665"/>
                </a:cubicBezTo>
                <a:cubicBezTo>
                  <a:pt x="3141954" y="2640665"/>
                  <a:pt x="3147704" y="2641335"/>
                  <a:pt x="3154329" y="2642676"/>
                </a:cubicBezTo>
                <a:cubicBezTo>
                  <a:pt x="3160954" y="2644017"/>
                  <a:pt x="3168956" y="2644049"/>
                  <a:pt x="3178335" y="2642773"/>
                </a:cubicBezTo>
                <a:cubicBezTo>
                  <a:pt x="3187713" y="2641496"/>
                  <a:pt x="3197389" y="2639557"/>
                  <a:pt x="3207363" y="2636954"/>
                </a:cubicBezTo>
                <a:cubicBezTo>
                  <a:pt x="3217337" y="2634351"/>
                  <a:pt x="3224084" y="2631390"/>
                  <a:pt x="3227604" y="2628070"/>
                </a:cubicBezTo>
                <a:cubicBezTo>
                  <a:pt x="3229365" y="2626410"/>
                  <a:pt x="3231777" y="2625461"/>
                  <a:pt x="3234843" y="2625223"/>
                </a:cubicBezTo>
                <a:close/>
                <a:moveTo>
                  <a:pt x="3870941" y="2616508"/>
                </a:moveTo>
                <a:lnTo>
                  <a:pt x="3853819" y="2619197"/>
                </a:lnTo>
                <a:lnTo>
                  <a:pt x="3843430" y="2621133"/>
                </a:lnTo>
                <a:cubicBezTo>
                  <a:pt x="3846914" y="2639776"/>
                  <a:pt x="3849904" y="2657973"/>
                  <a:pt x="3852399" y="2675726"/>
                </a:cubicBezTo>
                <a:lnTo>
                  <a:pt x="3874318" y="2672392"/>
                </a:lnTo>
                <a:lnTo>
                  <a:pt x="3874318" y="2654302"/>
                </a:lnTo>
                <a:cubicBezTo>
                  <a:pt x="3864696" y="2654302"/>
                  <a:pt x="3857343" y="2652678"/>
                  <a:pt x="3852260" y="2649430"/>
                </a:cubicBezTo>
                <a:cubicBezTo>
                  <a:pt x="3847176" y="2646182"/>
                  <a:pt x="3847818" y="2643479"/>
                  <a:pt x="3854185" y="2641321"/>
                </a:cubicBezTo>
                <a:cubicBezTo>
                  <a:pt x="3860552" y="2639163"/>
                  <a:pt x="3867263" y="2637037"/>
                  <a:pt x="3874318" y="2634943"/>
                </a:cubicBezTo>
                <a:cubicBezTo>
                  <a:pt x="3873458" y="2625235"/>
                  <a:pt x="3872332" y="2619090"/>
                  <a:pt x="3870941" y="2616508"/>
                </a:cubicBezTo>
                <a:close/>
                <a:moveTo>
                  <a:pt x="3931985" y="2603024"/>
                </a:moveTo>
                <a:cubicBezTo>
                  <a:pt x="3930330" y="2602743"/>
                  <a:pt x="3928066" y="2602921"/>
                  <a:pt x="3925190" y="2603559"/>
                </a:cubicBezTo>
                <a:cubicBezTo>
                  <a:pt x="3919440" y="2604836"/>
                  <a:pt x="3908384" y="2607065"/>
                  <a:pt x="3892021" y="2610249"/>
                </a:cubicBezTo>
                <a:cubicBezTo>
                  <a:pt x="3898331" y="2611927"/>
                  <a:pt x="3901016" y="2614884"/>
                  <a:pt x="3900077" y="2619122"/>
                </a:cubicBezTo>
                <a:cubicBezTo>
                  <a:pt x="3899138" y="2623359"/>
                  <a:pt x="3898252" y="2626482"/>
                  <a:pt x="3897421" y="2628490"/>
                </a:cubicBezTo>
                <a:cubicBezTo>
                  <a:pt x="3901436" y="2624890"/>
                  <a:pt x="3907616" y="2624525"/>
                  <a:pt x="3915962" y="2627393"/>
                </a:cubicBezTo>
                <a:cubicBezTo>
                  <a:pt x="3924308" y="2630261"/>
                  <a:pt x="3926320" y="2634057"/>
                  <a:pt x="3921996" y="2638782"/>
                </a:cubicBezTo>
                <a:cubicBezTo>
                  <a:pt x="3917673" y="2643508"/>
                  <a:pt x="3909036" y="2647491"/>
                  <a:pt x="3896087" y="2650731"/>
                </a:cubicBezTo>
                <a:lnTo>
                  <a:pt x="3896087" y="2667638"/>
                </a:lnTo>
                <a:cubicBezTo>
                  <a:pt x="3909208" y="2664957"/>
                  <a:pt x="3918422" y="2663616"/>
                  <a:pt x="3923728" y="2663616"/>
                </a:cubicBezTo>
                <a:cubicBezTo>
                  <a:pt x="3930382" y="2643683"/>
                  <a:pt x="3934160" y="2629572"/>
                  <a:pt x="3935064" y="2621284"/>
                </a:cubicBezTo>
                <a:cubicBezTo>
                  <a:pt x="3935967" y="2612995"/>
                  <a:pt x="3935985" y="2607650"/>
                  <a:pt x="3935118" y="2605248"/>
                </a:cubicBezTo>
                <a:cubicBezTo>
                  <a:pt x="3934684" y="2604047"/>
                  <a:pt x="3933640" y="2603306"/>
                  <a:pt x="3931985" y="2603024"/>
                </a:cubicBezTo>
                <a:close/>
                <a:moveTo>
                  <a:pt x="207293" y="2594092"/>
                </a:moveTo>
                <a:cubicBezTo>
                  <a:pt x="214893" y="2595180"/>
                  <a:pt x="221959" y="2597400"/>
                  <a:pt x="228491" y="2600752"/>
                </a:cubicBezTo>
                <a:cubicBezTo>
                  <a:pt x="241555" y="2607456"/>
                  <a:pt x="250651" y="2617150"/>
                  <a:pt x="255777" y="2629834"/>
                </a:cubicBezTo>
                <a:cubicBezTo>
                  <a:pt x="260904" y="2642518"/>
                  <a:pt x="261578" y="2656496"/>
                  <a:pt x="257799" y="2671768"/>
                </a:cubicBezTo>
                <a:cubicBezTo>
                  <a:pt x="254020" y="2687041"/>
                  <a:pt x="243763" y="2699216"/>
                  <a:pt x="227028" y="2708293"/>
                </a:cubicBezTo>
                <a:cubicBezTo>
                  <a:pt x="239031" y="2712423"/>
                  <a:pt x="248553" y="2720138"/>
                  <a:pt x="255594" y="2731438"/>
                </a:cubicBezTo>
                <a:cubicBezTo>
                  <a:pt x="262635" y="2742738"/>
                  <a:pt x="264987" y="2757573"/>
                  <a:pt x="262650" y="2775943"/>
                </a:cubicBezTo>
                <a:cubicBezTo>
                  <a:pt x="260312" y="2794313"/>
                  <a:pt x="251974" y="2809227"/>
                  <a:pt x="237633" y="2820684"/>
                </a:cubicBezTo>
                <a:cubicBezTo>
                  <a:pt x="223293" y="2832142"/>
                  <a:pt x="207088" y="2837638"/>
                  <a:pt x="189020" y="2837172"/>
                </a:cubicBezTo>
                <a:cubicBezTo>
                  <a:pt x="170951" y="2836706"/>
                  <a:pt x="155252" y="2831002"/>
                  <a:pt x="141923" y="2820061"/>
                </a:cubicBezTo>
                <a:cubicBezTo>
                  <a:pt x="128594" y="2809119"/>
                  <a:pt x="120015" y="2792291"/>
                  <a:pt x="116186" y="2769576"/>
                </a:cubicBezTo>
                <a:lnTo>
                  <a:pt x="147741" y="2763467"/>
                </a:lnTo>
                <a:cubicBezTo>
                  <a:pt x="151843" y="2777305"/>
                  <a:pt x="157615" y="2787512"/>
                  <a:pt x="165057" y="2794087"/>
                </a:cubicBezTo>
                <a:cubicBezTo>
                  <a:pt x="172500" y="2800662"/>
                  <a:pt x="181552" y="2803978"/>
                  <a:pt x="192214" y="2804035"/>
                </a:cubicBezTo>
                <a:cubicBezTo>
                  <a:pt x="202876" y="2804093"/>
                  <a:pt x="211541" y="2799759"/>
                  <a:pt x="218209" y="2791032"/>
                </a:cubicBezTo>
                <a:cubicBezTo>
                  <a:pt x="224877" y="2782306"/>
                  <a:pt x="227781" y="2772308"/>
                  <a:pt x="226921" y="2761036"/>
                </a:cubicBezTo>
                <a:cubicBezTo>
                  <a:pt x="226060" y="2749765"/>
                  <a:pt x="221740" y="2741053"/>
                  <a:pt x="213961" y="2734901"/>
                </a:cubicBezTo>
                <a:cubicBezTo>
                  <a:pt x="206181" y="2728749"/>
                  <a:pt x="192031" y="2724211"/>
                  <a:pt x="171510" y="2721285"/>
                </a:cubicBezTo>
                <a:lnTo>
                  <a:pt x="171510" y="2697731"/>
                </a:lnTo>
                <a:cubicBezTo>
                  <a:pt x="191615" y="2695824"/>
                  <a:pt x="205640" y="2691117"/>
                  <a:pt x="213584" y="2683610"/>
                </a:cubicBezTo>
                <a:cubicBezTo>
                  <a:pt x="221529" y="2676103"/>
                  <a:pt x="225082" y="2666387"/>
                  <a:pt x="224243" y="2654463"/>
                </a:cubicBezTo>
                <a:cubicBezTo>
                  <a:pt x="223404" y="2642540"/>
                  <a:pt x="218191" y="2633907"/>
                  <a:pt x="208605" y="2628565"/>
                </a:cubicBezTo>
                <a:cubicBezTo>
                  <a:pt x="199018" y="2623223"/>
                  <a:pt x="188744" y="2622657"/>
                  <a:pt x="177780" y="2626866"/>
                </a:cubicBezTo>
                <a:cubicBezTo>
                  <a:pt x="166817" y="2631075"/>
                  <a:pt x="157572" y="2643820"/>
                  <a:pt x="150043" y="2665100"/>
                </a:cubicBezTo>
                <a:lnTo>
                  <a:pt x="118875" y="2660260"/>
                </a:lnTo>
                <a:cubicBezTo>
                  <a:pt x="124439" y="2641188"/>
                  <a:pt x="132164" y="2626002"/>
                  <a:pt x="142052" y="2614702"/>
                </a:cubicBezTo>
                <a:cubicBezTo>
                  <a:pt x="151939" y="2603402"/>
                  <a:pt x="165552" y="2596576"/>
                  <a:pt x="182889" y="2594224"/>
                </a:cubicBezTo>
                <a:cubicBezTo>
                  <a:pt x="191558" y="2593048"/>
                  <a:pt x="199692" y="2593004"/>
                  <a:pt x="207293" y="2594092"/>
                </a:cubicBezTo>
                <a:close/>
                <a:moveTo>
                  <a:pt x="3743067" y="2587426"/>
                </a:moveTo>
                <a:cubicBezTo>
                  <a:pt x="3746025" y="2587168"/>
                  <a:pt x="3749910" y="2587383"/>
                  <a:pt x="3754721" y="2588072"/>
                </a:cubicBezTo>
                <a:cubicBezTo>
                  <a:pt x="3772403" y="2590036"/>
                  <a:pt x="3783509" y="2594073"/>
                  <a:pt x="3788041" y="2600182"/>
                </a:cubicBezTo>
                <a:cubicBezTo>
                  <a:pt x="3792572" y="2606291"/>
                  <a:pt x="3793705" y="2614139"/>
                  <a:pt x="3791439" y="2623725"/>
                </a:cubicBezTo>
                <a:cubicBezTo>
                  <a:pt x="3789173" y="2633312"/>
                  <a:pt x="3782875" y="2635269"/>
                  <a:pt x="3772543" y="2629597"/>
                </a:cubicBezTo>
                <a:cubicBezTo>
                  <a:pt x="3762210" y="2623926"/>
                  <a:pt x="3751846" y="2614899"/>
                  <a:pt x="3741449" y="2602516"/>
                </a:cubicBezTo>
                <a:cubicBezTo>
                  <a:pt x="3733652" y="2593229"/>
                  <a:pt x="3734191" y="2588199"/>
                  <a:pt x="3743067" y="2587426"/>
                </a:cubicBezTo>
                <a:close/>
                <a:moveTo>
                  <a:pt x="5702919" y="2584695"/>
                </a:moveTo>
                <a:cubicBezTo>
                  <a:pt x="5710075" y="2583290"/>
                  <a:pt x="5717497" y="2586075"/>
                  <a:pt x="5725183" y="2593051"/>
                </a:cubicBezTo>
                <a:cubicBezTo>
                  <a:pt x="5732869" y="2600028"/>
                  <a:pt x="5731668" y="2605223"/>
                  <a:pt x="5721579" y="2608636"/>
                </a:cubicBezTo>
                <a:cubicBezTo>
                  <a:pt x="5711491" y="2612049"/>
                  <a:pt x="5685496" y="2616573"/>
                  <a:pt x="5643594" y="2622209"/>
                </a:cubicBezTo>
                <a:cubicBezTo>
                  <a:pt x="5652585" y="2629909"/>
                  <a:pt x="5653249" y="2636345"/>
                  <a:pt x="5645583" y="2641514"/>
                </a:cubicBezTo>
                <a:cubicBezTo>
                  <a:pt x="5637919" y="2646684"/>
                  <a:pt x="5624658" y="2659888"/>
                  <a:pt x="5605800" y="2681125"/>
                </a:cubicBezTo>
                <a:cubicBezTo>
                  <a:pt x="5634108" y="2677569"/>
                  <a:pt x="5658734" y="2674231"/>
                  <a:pt x="5679677" y="2671112"/>
                </a:cubicBezTo>
                <a:cubicBezTo>
                  <a:pt x="5700621" y="2667993"/>
                  <a:pt x="5714686" y="2665057"/>
                  <a:pt x="5721870" y="2662304"/>
                </a:cubicBezTo>
                <a:cubicBezTo>
                  <a:pt x="5729055" y="2659551"/>
                  <a:pt x="5736002" y="2659644"/>
                  <a:pt x="5742714" y="2662584"/>
                </a:cubicBezTo>
                <a:cubicBezTo>
                  <a:pt x="5749425" y="2665523"/>
                  <a:pt x="5757527" y="2671224"/>
                  <a:pt x="5767020" y="2679684"/>
                </a:cubicBezTo>
                <a:cubicBezTo>
                  <a:pt x="5776514" y="2688145"/>
                  <a:pt x="5778718" y="2695147"/>
                  <a:pt x="5773634" y="2700689"/>
                </a:cubicBezTo>
                <a:cubicBezTo>
                  <a:pt x="5768551" y="2706232"/>
                  <a:pt x="5764712" y="2715277"/>
                  <a:pt x="5762116" y="2727824"/>
                </a:cubicBezTo>
                <a:cubicBezTo>
                  <a:pt x="5759521" y="2740372"/>
                  <a:pt x="5757312" y="2756186"/>
                  <a:pt x="5755491" y="2775265"/>
                </a:cubicBezTo>
                <a:cubicBezTo>
                  <a:pt x="5753670" y="2794345"/>
                  <a:pt x="5749938" y="2810001"/>
                  <a:pt x="5744294" y="2822233"/>
                </a:cubicBezTo>
                <a:cubicBezTo>
                  <a:pt x="5738652" y="2834465"/>
                  <a:pt x="5731668" y="2843052"/>
                  <a:pt x="5723343" y="2847992"/>
                </a:cubicBezTo>
                <a:cubicBezTo>
                  <a:pt x="5715019" y="2852932"/>
                  <a:pt x="5709538" y="2849053"/>
                  <a:pt x="5706899" y="2836355"/>
                </a:cubicBezTo>
                <a:cubicBezTo>
                  <a:pt x="5704261" y="2823657"/>
                  <a:pt x="5701945" y="2814647"/>
                  <a:pt x="5699951" y="2809327"/>
                </a:cubicBezTo>
                <a:cubicBezTo>
                  <a:pt x="5689340" y="2808553"/>
                  <a:pt x="5668327" y="2809517"/>
                  <a:pt x="5636915" y="2812220"/>
                </a:cubicBezTo>
                <a:cubicBezTo>
                  <a:pt x="5605503" y="2814923"/>
                  <a:pt x="5579049" y="2817099"/>
                  <a:pt x="5557553" y="2818748"/>
                </a:cubicBezTo>
                <a:cubicBezTo>
                  <a:pt x="5550368" y="2836889"/>
                  <a:pt x="5544216" y="2840696"/>
                  <a:pt x="5539097" y="2830170"/>
                </a:cubicBezTo>
                <a:cubicBezTo>
                  <a:pt x="5533977" y="2819645"/>
                  <a:pt x="5530963" y="2804863"/>
                  <a:pt x="5530052" y="2785827"/>
                </a:cubicBezTo>
                <a:cubicBezTo>
                  <a:pt x="5529141" y="2766790"/>
                  <a:pt x="5527374" y="2750249"/>
                  <a:pt x="5524750" y="2736203"/>
                </a:cubicBezTo>
                <a:cubicBezTo>
                  <a:pt x="5522125" y="2722156"/>
                  <a:pt x="5518304" y="2709239"/>
                  <a:pt x="5513285" y="2697452"/>
                </a:cubicBezTo>
                <a:cubicBezTo>
                  <a:pt x="5508266" y="2685664"/>
                  <a:pt x="5510030" y="2680473"/>
                  <a:pt x="5518576" y="2681878"/>
                </a:cubicBezTo>
                <a:cubicBezTo>
                  <a:pt x="5527123" y="2683284"/>
                  <a:pt x="5533766" y="2684635"/>
                  <a:pt x="5538505" y="2685933"/>
                </a:cubicBezTo>
                <a:cubicBezTo>
                  <a:pt x="5543245" y="2687231"/>
                  <a:pt x="5559295" y="2686647"/>
                  <a:pt x="5586656" y="2684180"/>
                </a:cubicBezTo>
                <a:cubicBezTo>
                  <a:pt x="5599362" y="2664706"/>
                  <a:pt x="5606826" y="2651183"/>
                  <a:pt x="5609048" y="2643611"/>
                </a:cubicBezTo>
                <a:cubicBezTo>
                  <a:pt x="5611272" y="2636040"/>
                  <a:pt x="5612383" y="2630153"/>
                  <a:pt x="5612383" y="2625951"/>
                </a:cubicBezTo>
                <a:cubicBezTo>
                  <a:pt x="5607765" y="2626798"/>
                  <a:pt x="5602369" y="2627683"/>
                  <a:pt x="5596196" y="2628608"/>
                </a:cubicBezTo>
                <a:cubicBezTo>
                  <a:pt x="5590022" y="2629533"/>
                  <a:pt x="5584634" y="2629752"/>
                  <a:pt x="5580031" y="2629264"/>
                </a:cubicBezTo>
                <a:cubicBezTo>
                  <a:pt x="5575428" y="2628777"/>
                  <a:pt x="5569319" y="2624930"/>
                  <a:pt x="5561704" y="2617724"/>
                </a:cubicBezTo>
                <a:cubicBezTo>
                  <a:pt x="5554090" y="2610518"/>
                  <a:pt x="5558858" y="2606915"/>
                  <a:pt x="5576009" y="2606915"/>
                </a:cubicBezTo>
                <a:cubicBezTo>
                  <a:pt x="5590105" y="2606915"/>
                  <a:pt x="5608686" y="2604918"/>
                  <a:pt x="5631752" y="2600924"/>
                </a:cubicBezTo>
                <a:cubicBezTo>
                  <a:pt x="5654819" y="2596931"/>
                  <a:pt x="5670658" y="2593578"/>
                  <a:pt x="5679269" y="2590868"/>
                </a:cubicBezTo>
                <a:cubicBezTo>
                  <a:pt x="5687880" y="2588158"/>
                  <a:pt x="5695764" y="2586100"/>
                  <a:pt x="5702919" y="2584695"/>
                </a:cubicBezTo>
                <a:close/>
                <a:moveTo>
                  <a:pt x="4988544" y="2584695"/>
                </a:moveTo>
                <a:cubicBezTo>
                  <a:pt x="4995700" y="2583290"/>
                  <a:pt x="5003122" y="2586075"/>
                  <a:pt x="5010808" y="2593051"/>
                </a:cubicBezTo>
                <a:cubicBezTo>
                  <a:pt x="5018494" y="2600028"/>
                  <a:pt x="5017293" y="2605223"/>
                  <a:pt x="5007205" y="2608636"/>
                </a:cubicBezTo>
                <a:cubicBezTo>
                  <a:pt x="4997117" y="2612049"/>
                  <a:pt x="4971121" y="2616573"/>
                  <a:pt x="4929219" y="2622209"/>
                </a:cubicBezTo>
                <a:cubicBezTo>
                  <a:pt x="4938210" y="2629909"/>
                  <a:pt x="4938874" y="2636345"/>
                  <a:pt x="4931209" y="2641514"/>
                </a:cubicBezTo>
                <a:cubicBezTo>
                  <a:pt x="4923544" y="2646684"/>
                  <a:pt x="4910283" y="2659888"/>
                  <a:pt x="4891425" y="2681125"/>
                </a:cubicBezTo>
                <a:cubicBezTo>
                  <a:pt x="4919733" y="2677569"/>
                  <a:pt x="4944359" y="2674231"/>
                  <a:pt x="4965303" y="2671112"/>
                </a:cubicBezTo>
                <a:cubicBezTo>
                  <a:pt x="4986246" y="2667993"/>
                  <a:pt x="5000311" y="2665057"/>
                  <a:pt x="5007495" y="2662304"/>
                </a:cubicBezTo>
                <a:cubicBezTo>
                  <a:pt x="5014680" y="2659551"/>
                  <a:pt x="5021627" y="2659644"/>
                  <a:pt x="5028339" y="2662584"/>
                </a:cubicBezTo>
                <a:cubicBezTo>
                  <a:pt x="5035050" y="2665523"/>
                  <a:pt x="5043152" y="2671224"/>
                  <a:pt x="5052645" y="2679684"/>
                </a:cubicBezTo>
                <a:cubicBezTo>
                  <a:pt x="5062139" y="2688145"/>
                  <a:pt x="5064343" y="2695147"/>
                  <a:pt x="5059260" y="2700689"/>
                </a:cubicBezTo>
                <a:cubicBezTo>
                  <a:pt x="5054176" y="2706232"/>
                  <a:pt x="5050337" y="2715277"/>
                  <a:pt x="5047741" y="2727824"/>
                </a:cubicBezTo>
                <a:cubicBezTo>
                  <a:pt x="5045146" y="2740372"/>
                  <a:pt x="5042937" y="2756186"/>
                  <a:pt x="5041116" y="2775265"/>
                </a:cubicBezTo>
                <a:cubicBezTo>
                  <a:pt x="5039295" y="2794345"/>
                  <a:pt x="5035563" y="2810001"/>
                  <a:pt x="5029920" y="2822233"/>
                </a:cubicBezTo>
                <a:cubicBezTo>
                  <a:pt x="5024277" y="2834465"/>
                  <a:pt x="5017293" y="2843052"/>
                  <a:pt x="5008969" y="2847992"/>
                </a:cubicBezTo>
                <a:cubicBezTo>
                  <a:pt x="5000644" y="2852932"/>
                  <a:pt x="4995163" y="2849053"/>
                  <a:pt x="4992524" y="2836355"/>
                </a:cubicBezTo>
                <a:cubicBezTo>
                  <a:pt x="4989886" y="2823657"/>
                  <a:pt x="4987570" y="2814647"/>
                  <a:pt x="4985576" y="2809327"/>
                </a:cubicBezTo>
                <a:cubicBezTo>
                  <a:pt x="4974965" y="2808553"/>
                  <a:pt x="4953952" y="2809517"/>
                  <a:pt x="4922540" y="2812220"/>
                </a:cubicBezTo>
                <a:cubicBezTo>
                  <a:pt x="4891128" y="2814923"/>
                  <a:pt x="4864674" y="2817099"/>
                  <a:pt x="4843178" y="2818748"/>
                </a:cubicBezTo>
                <a:cubicBezTo>
                  <a:pt x="4835993" y="2836889"/>
                  <a:pt x="4829841" y="2840696"/>
                  <a:pt x="4824722" y="2830170"/>
                </a:cubicBezTo>
                <a:cubicBezTo>
                  <a:pt x="4819602" y="2819645"/>
                  <a:pt x="4816588" y="2804863"/>
                  <a:pt x="4815677" y="2785827"/>
                </a:cubicBezTo>
                <a:cubicBezTo>
                  <a:pt x="4814766" y="2766790"/>
                  <a:pt x="4812999" y="2750249"/>
                  <a:pt x="4810375" y="2736203"/>
                </a:cubicBezTo>
                <a:cubicBezTo>
                  <a:pt x="4807750" y="2722156"/>
                  <a:pt x="4803929" y="2709239"/>
                  <a:pt x="4798910" y="2697452"/>
                </a:cubicBezTo>
                <a:cubicBezTo>
                  <a:pt x="4793891" y="2685664"/>
                  <a:pt x="4795655" y="2680473"/>
                  <a:pt x="4804201" y="2681878"/>
                </a:cubicBezTo>
                <a:cubicBezTo>
                  <a:pt x="4812748" y="2683284"/>
                  <a:pt x="4819391" y="2684635"/>
                  <a:pt x="4824131" y="2685933"/>
                </a:cubicBezTo>
                <a:cubicBezTo>
                  <a:pt x="4828870" y="2687231"/>
                  <a:pt x="4844920" y="2686647"/>
                  <a:pt x="4872281" y="2684180"/>
                </a:cubicBezTo>
                <a:cubicBezTo>
                  <a:pt x="4884987" y="2664706"/>
                  <a:pt x="4892451" y="2651183"/>
                  <a:pt x="4894673" y="2643611"/>
                </a:cubicBezTo>
                <a:cubicBezTo>
                  <a:pt x="4896897" y="2636040"/>
                  <a:pt x="4898008" y="2630153"/>
                  <a:pt x="4898008" y="2625951"/>
                </a:cubicBezTo>
                <a:cubicBezTo>
                  <a:pt x="4893390" y="2626798"/>
                  <a:pt x="4887995" y="2627683"/>
                  <a:pt x="4881821" y="2628608"/>
                </a:cubicBezTo>
                <a:cubicBezTo>
                  <a:pt x="4875648" y="2629533"/>
                  <a:pt x="4870259" y="2629752"/>
                  <a:pt x="4865656" y="2629264"/>
                </a:cubicBezTo>
                <a:cubicBezTo>
                  <a:pt x="4861053" y="2628777"/>
                  <a:pt x="4854944" y="2624930"/>
                  <a:pt x="4847329" y="2617724"/>
                </a:cubicBezTo>
                <a:cubicBezTo>
                  <a:pt x="4839715" y="2610518"/>
                  <a:pt x="4844483" y="2606915"/>
                  <a:pt x="4861634" y="2606915"/>
                </a:cubicBezTo>
                <a:cubicBezTo>
                  <a:pt x="4875730" y="2606915"/>
                  <a:pt x="4894311" y="2604918"/>
                  <a:pt x="4917378" y="2600924"/>
                </a:cubicBezTo>
                <a:cubicBezTo>
                  <a:pt x="4940444" y="2596931"/>
                  <a:pt x="4956283" y="2593578"/>
                  <a:pt x="4964894" y="2590868"/>
                </a:cubicBezTo>
                <a:cubicBezTo>
                  <a:pt x="4973505" y="2588158"/>
                  <a:pt x="4981389" y="2586100"/>
                  <a:pt x="4988544" y="2584695"/>
                </a:cubicBezTo>
                <a:close/>
                <a:moveTo>
                  <a:pt x="2845420" y="2584695"/>
                </a:moveTo>
                <a:cubicBezTo>
                  <a:pt x="2852576" y="2583290"/>
                  <a:pt x="2859997" y="2586075"/>
                  <a:pt x="2867683" y="2593051"/>
                </a:cubicBezTo>
                <a:cubicBezTo>
                  <a:pt x="2875369" y="2600028"/>
                  <a:pt x="2874168" y="2605223"/>
                  <a:pt x="2864080" y="2608636"/>
                </a:cubicBezTo>
                <a:cubicBezTo>
                  <a:pt x="2853992" y="2612049"/>
                  <a:pt x="2827996" y="2616573"/>
                  <a:pt x="2786094" y="2622209"/>
                </a:cubicBezTo>
                <a:cubicBezTo>
                  <a:pt x="2795086" y="2629909"/>
                  <a:pt x="2795749" y="2636345"/>
                  <a:pt x="2788084" y="2641514"/>
                </a:cubicBezTo>
                <a:cubicBezTo>
                  <a:pt x="2780419" y="2646684"/>
                  <a:pt x="2767158" y="2659888"/>
                  <a:pt x="2748301" y="2681125"/>
                </a:cubicBezTo>
                <a:cubicBezTo>
                  <a:pt x="2776608" y="2677569"/>
                  <a:pt x="2801234" y="2674231"/>
                  <a:pt x="2822178" y="2671112"/>
                </a:cubicBezTo>
                <a:cubicBezTo>
                  <a:pt x="2843122" y="2667993"/>
                  <a:pt x="2857186" y="2665057"/>
                  <a:pt x="2864370" y="2662304"/>
                </a:cubicBezTo>
                <a:cubicBezTo>
                  <a:pt x="2871555" y="2659551"/>
                  <a:pt x="2878503" y="2659644"/>
                  <a:pt x="2885214" y="2662584"/>
                </a:cubicBezTo>
                <a:cubicBezTo>
                  <a:pt x="2891925" y="2665523"/>
                  <a:pt x="2900027" y="2671224"/>
                  <a:pt x="2909520" y="2679684"/>
                </a:cubicBezTo>
                <a:cubicBezTo>
                  <a:pt x="2919014" y="2688145"/>
                  <a:pt x="2921219" y="2695147"/>
                  <a:pt x="2916135" y="2700689"/>
                </a:cubicBezTo>
                <a:cubicBezTo>
                  <a:pt x="2911051" y="2706232"/>
                  <a:pt x="2907212" y="2715277"/>
                  <a:pt x="2904616" y="2727824"/>
                </a:cubicBezTo>
                <a:cubicBezTo>
                  <a:pt x="2902020" y="2740372"/>
                  <a:pt x="2899812" y="2756186"/>
                  <a:pt x="2897991" y="2775265"/>
                </a:cubicBezTo>
                <a:cubicBezTo>
                  <a:pt x="2896170" y="2794345"/>
                  <a:pt x="2892438" y="2810001"/>
                  <a:pt x="2886795" y="2822233"/>
                </a:cubicBezTo>
                <a:cubicBezTo>
                  <a:pt x="2881152" y="2834465"/>
                  <a:pt x="2874168" y="2843052"/>
                  <a:pt x="2865844" y="2847992"/>
                </a:cubicBezTo>
                <a:cubicBezTo>
                  <a:pt x="2857519" y="2852932"/>
                  <a:pt x="2852038" y="2849053"/>
                  <a:pt x="2849399" y="2836355"/>
                </a:cubicBezTo>
                <a:cubicBezTo>
                  <a:pt x="2846761" y="2823657"/>
                  <a:pt x="2844444" y="2814647"/>
                  <a:pt x="2842451" y="2809327"/>
                </a:cubicBezTo>
                <a:cubicBezTo>
                  <a:pt x="2831840" y="2808553"/>
                  <a:pt x="2810828" y="2809517"/>
                  <a:pt x="2779415" y="2812220"/>
                </a:cubicBezTo>
                <a:cubicBezTo>
                  <a:pt x="2748003" y="2814923"/>
                  <a:pt x="2721549" y="2817099"/>
                  <a:pt x="2700053" y="2818748"/>
                </a:cubicBezTo>
                <a:cubicBezTo>
                  <a:pt x="2692868" y="2836889"/>
                  <a:pt x="2686717" y="2840696"/>
                  <a:pt x="2681597" y="2830170"/>
                </a:cubicBezTo>
                <a:cubicBezTo>
                  <a:pt x="2676478" y="2819645"/>
                  <a:pt x="2673462" y="2804863"/>
                  <a:pt x="2672552" y="2785827"/>
                </a:cubicBezTo>
                <a:cubicBezTo>
                  <a:pt x="2671642" y="2766790"/>
                  <a:pt x="2669874" y="2750249"/>
                  <a:pt x="2667250" y="2736203"/>
                </a:cubicBezTo>
                <a:cubicBezTo>
                  <a:pt x="2664625" y="2722156"/>
                  <a:pt x="2660804" y="2709239"/>
                  <a:pt x="2655785" y="2697452"/>
                </a:cubicBezTo>
                <a:cubicBezTo>
                  <a:pt x="2650766" y="2685664"/>
                  <a:pt x="2652530" y="2680473"/>
                  <a:pt x="2661076" y="2681878"/>
                </a:cubicBezTo>
                <a:cubicBezTo>
                  <a:pt x="2669623" y="2683284"/>
                  <a:pt x="2676266" y="2684635"/>
                  <a:pt x="2681006" y="2685933"/>
                </a:cubicBezTo>
                <a:cubicBezTo>
                  <a:pt x="2685745" y="2687231"/>
                  <a:pt x="2701795" y="2686647"/>
                  <a:pt x="2729156" y="2684180"/>
                </a:cubicBezTo>
                <a:cubicBezTo>
                  <a:pt x="2741862" y="2664706"/>
                  <a:pt x="2749326" y="2651183"/>
                  <a:pt x="2751549" y="2643611"/>
                </a:cubicBezTo>
                <a:cubicBezTo>
                  <a:pt x="2753771" y="2636040"/>
                  <a:pt x="2754883" y="2630153"/>
                  <a:pt x="2754883" y="2625951"/>
                </a:cubicBezTo>
                <a:cubicBezTo>
                  <a:pt x="2750265" y="2626798"/>
                  <a:pt x="2744870" y="2627683"/>
                  <a:pt x="2738696" y="2628608"/>
                </a:cubicBezTo>
                <a:cubicBezTo>
                  <a:pt x="2732523" y="2629533"/>
                  <a:pt x="2727134" y="2629752"/>
                  <a:pt x="2722531" y="2629264"/>
                </a:cubicBezTo>
                <a:cubicBezTo>
                  <a:pt x="2717928" y="2628777"/>
                  <a:pt x="2711819" y="2624930"/>
                  <a:pt x="2704204" y="2617724"/>
                </a:cubicBezTo>
                <a:cubicBezTo>
                  <a:pt x="2696590" y="2610518"/>
                  <a:pt x="2701358" y="2606915"/>
                  <a:pt x="2718509" y="2606915"/>
                </a:cubicBezTo>
                <a:cubicBezTo>
                  <a:pt x="2732605" y="2606915"/>
                  <a:pt x="2751187" y="2604918"/>
                  <a:pt x="2774253" y="2600924"/>
                </a:cubicBezTo>
                <a:cubicBezTo>
                  <a:pt x="2797319" y="2596931"/>
                  <a:pt x="2813158" y="2593578"/>
                  <a:pt x="2821769" y="2590868"/>
                </a:cubicBezTo>
                <a:cubicBezTo>
                  <a:pt x="2830380" y="2588158"/>
                  <a:pt x="2838264" y="2586100"/>
                  <a:pt x="2845420" y="2584695"/>
                </a:cubicBezTo>
                <a:close/>
                <a:moveTo>
                  <a:pt x="2131045" y="2584695"/>
                </a:moveTo>
                <a:cubicBezTo>
                  <a:pt x="2138201" y="2583290"/>
                  <a:pt x="2145622" y="2586075"/>
                  <a:pt x="2153308" y="2593051"/>
                </a:cubicBezTo>
                <a:cubicBezTo>
                  <a:pt x="2160994" y="2600028"/>
                  <a:pt x="2159793" y="2605223"/>
                  <a:pt x="2149705" y="2608636"/>
                </a:cubicBezTo>
                <a:cubicBezTo>
                  <a:pt x="2139617" y="2612049"/>
                  <a:pt x="2113621" y="2616573"/>
                  <a:pt x="2071719" y="2622209"/>
                </a:cubicBezTo>
                <a:cubicBezTo>
                  <a:pt x="2080711" y="2629909"/>
                  <a:pt x="2081374" y="2636345"/>
                  <a:pt x="2073709" y="2641514"/>
                </a:cubicBezTo>
                <a:cubicBezTo>
                  <a:pt x="2066044" y="2646684"/>
                  <a:pt x="2052783" y="2659888"/>
                  <a:pt x="2033926" y="2681125"/>
                </a:cubicBezTo>
                <a:cubicBezTo>
                  <a:pt x="2062233" y="2677569"/>
                  <a:pt x="2086859" y="2674231"/>
                  <a:pt x="2107803" y="2671112"/>
                </a:cubicBezTo>
                <a:cubicBezTo>
                  <a:pt x="2128747" y="2667993"/>
                  <a:pt x="2142811" y="2665057"/>
                  <a:pt x="2149995" y="2662304"/>
                </a:cubicBezTo>
                <a:cubicBezTo>
                  <a:pt x="2157180" y="2659551"/>
                  <a:pt x="2164128" y="2659644"/>
                  <a:pt x="2170839" y="2662584"/>
                </a:cubicBezTo>
                <a:cubicBezTo>
                  <a:pt x="2177550" y="2665523"/>
                  <a:pt x="2185652" y="2671224"/>
                  <a:pt x="2195146" y="2679684"/>
                </a:cubicBezTo>
                <a:cubicBezTo>
                  <a:pt x="2204639" y="2688145"/>
                  <a:pt x="2206843" y="2695147"/>
                  <a:pt x="2201760" y="2700689"/>
                </a:cubicBezTo>
                <a:cubicBezTo>
                  <a:pt x="2196676" y="2706232"/>
                  <a:pt x="2192837" y="2715277"/>
                  <a:pt x="2190241" y="2727824"/>
                </a:cubicBezTo>
                <a:cubicBezTo>
                  <a:pt x="2187646" y="2740372"/>
                  <a:pt x="2185437" y="2756186"/>
                  <a:pt x="2183616" y="2775265"/>
                </a:cubicBezTo>
                <a:cubicBezTo>
                  <a:pt x="2181795" y="2794345"/>
                  <a:pt x="2178063" y="2810001"/>
                  <a:pt x="2172420" y="2822233"/>
                </a:cubicBezTo>
                <a:cubicBezTo>
                  <a:pt x="2166777" y="2834465"/>
                  <a:pt x="2159793" y="2843052"/>
                  <a:pt x="2151469" y="2847992"/>
                </a:cubicBezTo>
                <a:cubicBezTo>
                  <a:pt x="2143144" y="2852932"/>
                  <a:pt x="2137663" y="2849053"/>
                  <a:pt x="2135024" y="2836355"/>
                </a:cubicBezTo>
                <a:cubicBezTo>
                  <a:pt x="2132386" y="2823657"/>
                  <a:pt x="2130070" y="2814647"/>
                  <a:pt x="2128076" y="2809327"/>
                </a:cubicBezTo>
                <a:cubicBezTo>
                  <a:pt x="2117465" y="2808553"/>
                  <a:pt x="2096452" y="2809517"/>
                  <a:pt x="2065040" y="2812220"/>
                </a:cubicBezTo>
                <a:cubicBezTo>
                  <a:pt x="2033628" y="2814923"/>
                  <a:pt x="2007174" y="2817099"/>
                  <a:pt x="1985678" y="2818748"/>
                </a:cubicBezTo>
                <a:cubicBezTo>
                  <a:pt x="1978494" y="2836889"/>
                  <a:pt x="1972342" y="2840696"/>
                  <a:pt x="1967222" y="2830170"/>
                </a:cubicBezTo>
                <a:cubicBezTo>
                  <a:pt x="1962103" y="2819645"/>
                  <a:pt x="1959088" y="2804863"/>
                  <a:pt x="1958177" y="2785827"/>
                </a:cubicBezTo>
                <a:cubicBezTo>
                  <a:pt x="1957266" y="2766790"/>
                  <a:pt x="1955499" y="2750249"/>
                  <a:pt x="1952875" y="2736203"/>
                </a:cubicBezTo>
                <a:cubicBezTo>
                  <a:pt x="1950251" y="2722156"/>
                  <a:pt x="1946429" y="2709239"/>
                  <a:pt x="1941410" y="2697452"/>
                </a:cubicBezTo>
                <a:cubicBezTo>
                  <a:pt x="1936391" y="2685664"/>
                  <a:pt x="1938155" y="2680473"/>
                  <a:pt x="1946701" y="2681878"/>
                </a:cubicBezTo>
                <a:cubicBezTo>
                  <a:pt x="1955248" y="2683284"/>
                  <a:pt x="1961891" y="2684635"/>
                  <a:pt x="1966631" y="2685933"/>
                </a:cubicBezTo>
                <a:cubicBezTo>
                  <a:pt x="1971370" y="2687231"/>
                  <a:pt x="1987420" y="2686647"/>
                  <a:pt x="2014782" y="2684180"/>
                </a:cubicBezTo>
                <a:cubicBezTo>
                  <a:pt x="2027487" y="2664706"/>
                  <a:pt x="2034951" y="2651183"/>
                  <a:pt x="2037174" y="2643611"/>
                </a:cubicBezTo>
                <a:cubicBezTo>
                  <a:pt x="2039396" y="2636040"/>
                  <a:pt x="2040508" y="2630153"/>
                  <a:pt x="2040508" y="2625951"/>
                </a:cubicBezTo>
                <a:cubicBezTo>
                  <a:pt x="2035890" y="2626798"/>
                  <a:pt x="2030495" y="2627683"/>
                  <a:pt x="2024321" y="2628608"/>
                </a:cubicBezTo>
                <a:cubicBezTo>
                  <a:pt x="2018148" y="2629533"/>
                  <a:pt x="2012760" y="2629752"/>
                  <a:pt x="2008156" y="2629264"/>
                </a:cubicBezTo>
                <a:cubicBezTo>
                  <a:pt x="2003553" y="2628777"/>
                  <a:pt x="1997444" y="2624930"/>
                  <a:pt x="1989829" y="2617724"/>
                </a:cubicBezTo>
                <a:cubicBezTo>
                  <a:pt x="1982215" y="2610518"/>
                  <a:pt x="1986983" y="2606915"/>
                  <a:pt x="2004134" y="2606915"/>
                </a:cubicBezTo>
                <a:cubicBezTo>
                  <a:pt x="2018230" y="2606915"/>
                  <a:pt x="2036812" y="2604918"/>
                  <a:pt x="2059878" y="2600924"/>
                </a:cubicBezTo>
                <a:cubicBezTo>
                  <a:pt x="2082944" y="2596931"/>
                  <a:pt x="2098783" y="2593578"/>
                  <a:pt x="2107394" y="2590868"/>
                </a:cubicBezTo>
                <a:cubicBezTo>
                  <a:pt x="2116005" y="2588158"/>
                  <a:pt x="2123889" y="2586100"/>
                  <a:pt x="2131045" y="2584695"/>
                </a:cubicBezTo>
                <a:close/>
                <a:moveTo>
                  <a:pt x="1053935" y="2582194"/>
                </a:moveTo>
                <a:cubicBezTo>
                  <a:pt x="1057409" y="2582108"/>
                  <a:pt x="1060556" y="2582788"/>
                  <a:pt x="1063378" y="2584232"/>
                </a:cubicBezTo>
                <a:cubicBezTo>
                  <a:pt x="1069021" y="2587122"/>
                  <a:pt x="1076646" y="2591868"/>
                  <a:pt x="1086254" y="2598472"/>
                </a:cubicBezTo>
                <a:cubicBezTo>
                  <a:pt x="1095862" y="2605076"/>
                  <a:pt x="1099010" y="2610317"/>
                  <a:pt x="1095698" y="2614196"/>
                </a:cubicBezTo>
                <a:cubicBezTo>
                  <a:pt x="1092384" y="2618075"/>
                  <a:pt x="1089670" y="2624026"/>
                  <a:pt x="1087555" y="2632050"/>
                </a:cubicBezTo>
                <a:cubicBezTo>
                  <a:pt x="1085440" y="2640073"/>
                  <a:pt x="1084171" y="2652753"/>
                  <a:pt x="1083748" y="2670091"/>
                </a:cubicBezTo>
                <a:cubicBezTo>
                  <a:pt x="1083325" y="2687428"/>
                  <a:pt x="1083114" y="2708228"/>
                  <a:pt x="1083114" y="2732492"/>
                </a:cubicBezTo>
                <a:cubicBezTo>
                  <a:pt x="1083114" y="2754303"/>
                  <a:pt x="1080794" y="2775652"/>
                  <a:pt x="1076155" y="2796539"/>
                </a:cubicBezTo>
                <a:cubicBezTo>
                  <a:pt x="1071516" y="2817426"/>
                  <a:pt x="1061625" y="2833809"/>
                  <a:pt x="1046481" y="2845690"/>
                </a:cubicBezTo>
                <a:cubicBezTo>
                  <a:pt x="1031338" y="2857571"/>
                  <a:pt x="1022447" y="2858037"/>
                  <a:pt x="1019809" y="2847088"/>
                </a:cubicBezTo>
                <a:cubicBezTo>
                  <a:pt x="1017170" y="2836139"/>
                  <a:pt x="1009265" y="2824191"/>
                  <a:pt x="996094" y="2811241"/>
                </a:cubicBezTo>
                <a:cubicBezTo>
                  <a:pt x="982922" y="2798292"/>
                  <a:pt x="980893" y="2793442"/>
                  <a:pt x="990006" y="2796690"/>
                </a:cubicBezTo>
                <a:cubicBezTo>
                  <a:pt x="999119" y="2799938"/>
                  <a:pt x="1008333" y="2802637"/>
                  <a:pt x="1017647" y="2804788"/>
                </a:cubicBezTo>
                <a:cubicBezTo>
                  <a:pt x="1026961" y="2806939"/>
                  <a:pt x="1034113" y="2805853"/>
                  <a:pt x="1039103" y="2801529"/>
                </a:cubicBezTo>
                <a:cubicBezTo>
                  <a:pt x="1044094" y="2797206"/>
                  <a:pt x="1048152" y="2784088"/>
                  <a:pt x="1051278" y="2762176"/>
                </a:cubicBezTo>
                <a:cubicBezTo>
                  <a:pt x="1054404" y="2740265"/>
                  <a:pt x="1056193" y="2712846"/>
                  <a:pt x="1056645" y="2679921"/>
                </a:cubicBezTo>
                <a:cubicBezTo>
                  <a:pt x="1057097" y="2646996"/>
                  <a:pt x="1056358" y="2626396"/>
                  <a:pt x="1054429" y="2618122"/>
                </a:cubicBezTo>
                <a:cubicBezTo>
                  <a:pt x="1052501" y="2609847"/>
                  <a:pt x="1036701" y="2608399"/>
                  <a:pt x="1007031" y="2613777"/>
                </a:cubicBezTo>
                <a:cubicBezTo>
                  <a:pt x="977361" y="2619154"/>
                  <a:pt x="955905" y="2623428"/>
                  <a:pt x="942662" y="2626597"/>
                </a:cubicBezTo>
                <a:cubicBezTo>
                  <a:pt x="929419" y="2629766"/>
                  <a:pt x="918072" y="2627816"/>
                  <a:pt x="908622" y="2620746"/>
                </a:cubicBezTo>
                <a:cubicBezTo>
                  <a:pt x="900663" y="2610622"/>
                  <a:pt x="901660" y="2605560"/>
                  <a:pt x="911612" y="2605560"/>
                </a:cubicBezTo>
                <a:cubicBezTo>
                  <a:pt x="918796" y="2605560"/>
                  <a:pt x="933481" y="2604452"/>
                  <a:pt x="955665" y="2602236"/>
                </a:cubicBezTo>
                <a:cubicBezTo>
                  <a:pt x="977849" y="2600021"/>
                  <a:pt x="995810" y="2597361"/>
                  <a:pt x="1009548" y="2594256"/>
                </a:cubicBezTo>
                <a:cubicBezTo>
                  <a:pt x="1023286" y="2591152"/>
                  <a:pt x="1034281" y="2587982"/>
                  <a:pt x="1042534" y="2584748"/>
                </a:cubicBezTo>
                <a:cubicBezTo>
                  <a:pt x="1046661" y="2583132"/>
                  <a:pt x="1050461" y="2582280"/>
                  <a:pt x="1053935" y="2582194"/>
                </a:cubicBezTo>
                <a:close/>
                <a:moveTo>
                  <a:pt x="3938954" y="2578680"/>
                </a:moveTo>
                <a:cubicBezTo>
                  <a:pt x="3942720" y="2578696"/>
                  <a:pt x="3947131" y="2579654"/>
                  <a:pt x="3952186" y="2581554"/>
                </a:cubicBezTo>
                <a:cubicBezTo>
                  <a:pt x="3962296" y="2585355"/>
                  <a:pt x="3970771" y="2590420"/>
                  <a:pt x="3977611" y="2596751"/>
                </a:cubicBezTo>
                <a:cubicBezTo>
                  <a:pt x="3984451" y="2603082"/>
                  <a:pt x="3984376" y="2609259"/>
                  <a:pt x="3977385" y="2615282"/>
                </a:cubicBezTo>
                <a:cubicBezTo>
                  <a:pt x="3970395" y="2621305"/>
                  <a:pt x="3961066" y="2637413"/>
                  <a:pt x="3949401" y="2663605"/>
                </a:cubicBezTo>
                <a:cubicBezTo>
                  <a:pt x="3937734" y="2689798"/>
                  <a:pt x="3928826" y="2695695"/>
                  <a:pt x="3922674" y="2681297"/>
                </a:cubicBezTo>
                <a:cubicBezTo>
                  <a:pt x="3916450" y="2682129"/>
                  <a:pt x="3907588" y="2683319"/>
                  <a:pt x="3896087" y="2684868"/>
                </a:cubicBezTo>
                <a:lnTo>
                  <a:pt x="3896087" y="2708121"/>
                </a:lnTo>
                <a:cubicBezTo>
                  <a:pt x="3910599" y="2705525"/>
                  <a:pt x="3924914" y="2702177"/>
                  <a:pt x="3939033" y="2698076"/>
                </a:cubicBezTo>
                <a:cubicBezTo>
                  <a:pt x="3953150" y="2693974"/>
                  <a:pt x="3964594" y="2694853"/>
                  <a:pt x="3973363" y="2700711"/>
                </a:cubicBezTo>
                <a:cubicBezTo>
                  <a:pt x="3982132" y="2706569"/>
                  <a:pt x="3984781" y="2711530"/>
                  <a:pt x="3981311" y="2715596"/>
                </a:cubicBezTo>
                <a:cubicBezTo>
                  <a:pt x="3977840" y="2719661"/>
                  <a:pt x="3967164" y="2722153"/>
                  <a:pt x="3949282" y="2723071"/>
                </a:cubicBezTo>
                <a:cubicBezTo>
                  <a:pt x="3931400" y="2723988"/>
                  <a:pt x="3913847" y="2725681"/>
                  <a:pt x="3896625" y="2728147"/>
                </a:cubicBezTo>
                <a:lnTo>
                  <a:pt x="3896087" y="2729265"/>
                </a:lnTo>
                <a:cubicBezTo>
                  <a:pt x="3918630" y="2749055"/>
                  <a:pt x="3938556" y="2764051"/>
                  <a:pt x="3955864" y="2774254"/>
                </a:cubicBezTo>
                <a:cubicBezTo>
                  <a:pt x="3973173" y="2784457"/>
                  <a:pt x="3989356" y="2792190"/>
                  <a:pt x="4004413" y="2797453"/>
                </a:cubicBezTo>
                <a:cubicBezTo>
                  <a:pt x="4019470" y="2802716"/>
                  <a:pt x="4020538" y="2806943"/>
                  <a:pt x="4007618" y="2810134"/>
                </a:cubicBezTo>
                <a:cubicBezTo>
                  <a:pt x="3994697" y="2813324"/>
                  <a:pt x="3981340" y="2814920"/>
                  <a:pt x="3967544" y="2814920"/>
                </a:cubicBezTo>
                <a:cubicBezTo>
                  <a:pt x="3953505" y="2814920"/>
                  <a:pt x="3942879" y="2810109"/>
                  <a:pt x="3935666" y="2800486"/>
                </a:cubicBezTo>
                <a:cubicBezTo>
                  <a:pt x="3928453" y="2790864"/>
                  <a:pt x="3915260" y="2772279"/>
                  <a:pt x="3896087" y="2744731"/>
                </a:cubicBezTo>
                <a:lnTo>
                  <a:pt x="3896087" y="2825632"/>
                </a:lnTo>
                <a:cubicBezTo>
                  <a:pt x="3896087" y="2841420"/>
                  <a:pt x="3893549" y="2854380"/>
                  <a:pt x="3888472" y="2864512"/>
                </a:cubicBezTo>
                <a:cubicBezTo>
                  <a:pt x="3883396" y="2874643"/>
                  <a:pt x="3877968" y="2872535"/>
                  <a:pt x="3872189" y="2858188"/>
                </a:cubicBezTo>
                <a:cubicBezTo>
                  <a:pt x="3866410" y="2843840"/>
                  <a:pt x="3865320" y="2830723"/>
                  <a:pt x="3868919" y="2818834"/>
                </a:cubicBezTo>
                <a:cubicBezTo>
                  <a:pt x="3872519" y="2806947"/>
                  <a:pt x="3874318" y="2780898"/>
                  <a:pt x="3874318" y="2740687"/>
                </a:cubicBezTo>
                <a:cubicBezTo>
                  <a:pt x="3863879" y="2761309"/>
                  <a:pt x="3851302" y="2778517"/>
                  <a:pt x="3836589" y="2792312"/>
                </a:cubicBezTo>
                <a:cubicBezTo>
                  <a:pt x="3821876" y="2806108"/>
                  <a:pt x="3806041" y="2816472"/>
                  <a:pt x="3789084" y="2823405"/>
                </a:cubicBezTo>
                <a:cubicBezTo>
                  <a:pt x="3772126" y="2830339"/>
                  <a:pt x="3770954" y="2827030"/>
                  <a:pt x="3785567" y="2813478"/>
                </a:cubicBezTo>
                <a:cubicBezTo>
                  <a:pt x="3800180" y="2799927"/>
                  <a:pt x="3813523" y="2786218"/>
                  <a:pt x="3825598" y="2772351"/>
                </a:cubicBezTo>
                <a:cubicBezTo>
                  <a:pt x="3837672" y="2758484"/>
                  <a:pt x="3847617" y="2746130"/>
                  <a:pt x="3855432" y="2735288"/>
                </a:cubicBezTo>
                <a:cubicBezTo>
                  <a:pt x="3838970" y="2739734"/>
                  <a:pt x="3827813" y="2742867"/>
                  <a:pt x="3821962" y="2744688"/>
                </a:cubicBezTo>
                <a:cubicBezTo>
                  <a:pt x="3816112" y="2746510"/>
                  <a:pt x="3808078" y="2743986"/>
                  <a:pt x="3797860" y="2737117"/>
                </a:cubicBezTo>
                <a:cubicBezTo>
                  <a:pt x="3787643" y="2730248"/>
                  <a:pt x="3790106" y="2725960"/>
                  <a:pt x="3805249" y="2724254"/>
                </a:cubicBezTo>
                <a:cubicBezTo>
                  <a:pt x="3820392" y="2722547"/>
                  <a:pt x="3843415" y="2718768"/>
                  <a:pt x="3874318" y="2712918"/>
                </a:cubicBezTo>
                <a:lnTo>
                  <a:pt x="3874318" y="2688030"/>
                </a:lnTo>
                <a:cubicBezTo>
                  <a:pt x="3868568" y="2689794"/>
                  <a:pt x="3861534" y="2691422"/>
                  <a:pt x="3853217" y="2692913"/>
                </a:cubicBezTo>
                <a:cubicBezTo>
                  <a:pt x="3846520" y="2706766"/>
                  <a:pt x="3840727" y="2707325"/>
                  <a:pt x="3835837" y="2694591"/>
                </a:cubicBezTo>
                <a:cubicBezTo>
                  <a:pt x="3830946" y="2681857"/>
                  <a:pt x="3826505" y="2667502"/>
                  <a:pt x="3822511" y="2651527"/>
                </a:cubicBezTo>
                <a:cubicBezTo>
                  <a:pt x="3818517" y="2635552"/>
                  <a:pt x="3814230" y="2623449"/>
                  <a:pt x="3809648" y="2615218"/>
                </a:cubicBezTo>
                <a:cubicBezTo>
                  <a:pt x="3805066" y="2606987"/>
                  <a:pt x="3806855" y="2602871"/>
                  <a:pt x="3815015" y="2602871"/>
                </a:cubicBezTo>
                <a:cubicBezTo>
                  <a:pt x="3820664" y="2602871"/>
                  <a:pt x="3826110" y="2603090"/>
                  <a:pt x="3831352" y="2603527"/>
                </a:cubicBezTo>
                <a:cubicBezTo>
                  <a:pt x="3836593" y="2603964"/>
                  <a:pt x="3851718" y="2602032"/>
                  <a:pt x="3876728" y="2597730"/>
                </a:cubicBezTo>
                <a:cubicBezTo>
                  <a:pt x="3907014" y="2590617"/>
                  <a:pt x="3924635" y="2585193"/>
                  <a:pt x="3929590" y="2581457"/>
                </a:cubicBezTo>
                <a:cubicBezTo>
                  <a:pt x="3932067" y="2579590"/>
                  <a:pt x="3935188" y="2578664"/>
                  <a:pt x="3938954" y="2578680"/>
                </a:cubicBezTo>
                <a:close/>
                <a:moveTo>
                  <a:pt x="3493667" y="2576157"/>
                </a:moveTo>
                <a:cubicBezTo>
                  <a:pt x="3495565" y="2576262"/>
                  <a:pt x="3497893" y="2576666"/>
                  <a:pt x="3500652" y="2577370"/>
                </a:cubicBezTo>
                <a:cubicBezTo>
                  <a:pt x="3511687" y="2580188"/>
                  <a:pt x="3520714" y="2584003"/>
                  <a:pt x="3527734" y="2588814"/>
                </a:cubicBezTo>
                <a:cubicBezTo>
                  <a:pt x="3534753" y="2593625"/>
                  <a:pt x="3535768" y="2599246"/>
                  <a:pt x="3530777" y="2605678"/>
                </a:cubicBezTo>
                <a:cubicBezTo>
                  <a:pt x="3525787" y="2612110"/>
                  <a:pt x="3522431" y="2639510"/>
                  <a:pt x="3520710" y="2687880"/>
                </a:cubicBezTo>
                <a:cubicBezTo>
                  <a:pt x="3528741" y="2683864"/>
                  <a:pt x="3538435" y="2677490"/>
                  <a:pt x="3549792" y="2668757"/>
                </a:cubicBezTo>
                <a:cubicBezTo>
                  <a:pt x="3561150" y="2660024"/>
                  <a:pt x="3567890" y="2653320"/>
                  <a:pt x="3570012" y="2648645"/>
                </a:cubicBezTo>
                <a:cubicBezTo>
                  <a:pt x="3572134" y="2643970"/>
                  <a:pt x="3573196" y="2639524"/>
                  <a:pt x="3573196" y="2635308"/>
                </a:cubicBezTo>
                <a:cubicBezTo>
                  <a:pt x="3573196" y="2627163"/>
                  <a:pt x="3582445" y="2628691"/>
                  <a:pt x="3600944" y="2639890"/>
                </a:cubicBezTo>
                <a:cubicBezTo>
                  <a:pt x="3619443" y="2651090"/>
                  <a:pt x="3623121" y="2659375"/>
                  <a:pt x="3611979" y="2664745"/>
                </a:cubicBezTo>
                <a:cubicBezTo>
                  <a:pt x="3600836" y="2670116"/>
                  <a:pt x="3587034" y="2676465"/>
                  <a:pt x="3570571" y="2683793"/>
                </a:cubicBezTo>
                <a:cubicBezTo>
                  <a:pt x="3554109" y="2691121"/>
                  <a:pt x="3536943" y="2699287"/>
                  <a:pt x="3519076" y="2708293"/>
                </a:cubicBezTo>
                <a:cubicBezTo>
                  <a:pt x="3515648" y="2747657"/>
                  <a:pt x="3516878" y="2773218"/>
                  <a:pt x="3522765" y="2784977"/>
                </a:cubicBezTo>
                <a:cubicBezTo>
                  <a:pt x="3528651" y="2796736"/>
                  <a:pt x="3541188" y="2802411"/>
                  <a:pt x="3560375" y="2802003"/>
                </a:cubicBezTo>
                <a:cubicBezTo>
                  <a:pt x="3579563" y="2801594"/>
                  <a:pt x="3593057" y="2799135"/>
                  <a:pt x="3600858" y="2794625"/>
                </a:cubicBezTo>
                <a:cubicBezTo>
                  <a:pt x="3608659" y="2790115"/>
                  <a:pt x="3613420" y="2783353"/>
                  <a:pt x="3615141" y="2774340"/>
                </a:cubicBezTo>
                <a:cubicBezTo>
                  <a:pt x="3616862" y="2765328"/>
                  <a:pt x="3618575" y="2754737"/>
                  <a:pt x="3620282" y="2742570"/>
                </a:cubicBezTo>
                <a:cubicBezTo>
                  <a:pt x="3621988" y="2730402"/>
                  <a:pt x="3625587" y="2733894"/>
                  <a:pt x="3631080" y="2753045"/>
                </a:cubicBezTo>
                <a:cubicBezTo>
                  <a:pt x="3636572" y="2772197"/>
                  <a:pt x="3641821" y="2785734"/>
                  <a:pt x="3646825" y="2793657"/>
                </a:cubicBezTo>
                <a:cubicBezTo>
                  <a:pt x="3651830" y="2801580"/>
                  <a:pt x="3648023" y="2809563"/>
                  <a:pt x="3635403" y="2817608"/>
                </a:cubicBezTo>
                <a:cubicBezTo>
                  <a:pt x="3622784" y="2825653"/>
                  <a:pt x="3607182" y="2830590"/>
                  <a:pt x="3588597" y="2832418"/>
                </a:cubicBezTo>
                <a:cubicBezTo>
                  <a:pt x="3570012" y="2834247"/>
                  <a:pt x="3552911" y="2833282"/>
                  <a:pt x="3537295" y="2829525"/>
                </a:cubicBezTo>
                <a:cubicBezTo>
                  <a:pt x="3521678" y="2825768"/>
                  <a:pt x="3510945" y="2818766"/>
                  <a:pt x="3505094" y="2808520"/>
                </a:cubicBezTo>
                <a:cubicBezTo>
                  <a:pt x="3499243" y="2798274"/>
                  <a:pt x="3495856" y="2786225"/>
                  <a:pt x="3494931" y="2772372"/>
                </a:cubicBezTo>
                <a:cubicBezTo>
                  <a:pt x="3494006" y="2758520"/>
                  <a:pt x="3493769" y="2740989"/>
                  <a:pt x="3494221" y="2719779"/>
                </a:cubicBezTo>
                <a:cubicBezTo>
                  <a:pt x="3494672" y="2698570"/>
                  <a:pt x="3494898" y="2674916"/>
                  <a:pt x="3494898" y="2648817"/>
                </a:cubicBezTo>
                <a:cubicBezTo>
                  <a:pt x="3494898" y="2622288"/>
                  <a:pt x="3494468" y="2606435"/>
                  <a:pt x="3493607" y="2601258"/>
                </a:cubicBezTo>
                <a:cubicBezTo>
                  <a:pt x="3492747" y="2596081"/>
                  <a:pt x="3490947" y="2590101"/>
                  <a:pt x="3488208" y="2583318"/>
                </a:cubicBezTo>
                <a:cubicBezTo>
                  <a:pt x="3486154" y="2578231"/>
                  <a:pt x="3487974" y="2575844"/>
                  <a:pt x="3493667" y="2576157"/>
                </a:cubicBezTo>
                <a:close/>
                <a:moveTo>
                  <a:pt x="5949761" y="2573636"/>
                </a:moveTo>
                <a:cubicBezTo>
                  <a:pt x="5952221" y="2573426"/>
                  <a:pt x="5955609" y="2574277"/>
                  <a:pt x="5959925" y="2576187"/>
                </a:cubicBezTo>
                <a:cubicBezTo>
                  <a:pt x="5968558" y="2580009"/>
                  <a:pt x="5975606" y="2584774"/>
                  <a:pt x="5981069" y="2590481"/>
                </a:cubicBezTo>
                <a:cubicBezTo>
                  <a:pt x="5986533" y="2596188"/>
                  <a:pt x="5984515" y="2599910"/>
                  <a:pt x="5975014" y="2601645"/>
                </a:cubicBezTo>
                <a:cubicBezTo>
                  <a:pt x="5965514" y="2603380"/>
                  <a:pt x="5952267" y="2608693"/>
                  <a:pt x="5935274" y="2617584"/>
                </a:cubicBezTo>
                <a:cubicBezTo>
                  <a:pt x="5945169" y="2625485"/>
                  <a:pt x="5949424" y="2631691"/>
                  <a:pt x="5948040" y="2636201"/>
                </a:cubicBezTo>
                <a:cubicBezTo>
                  <a:pt x="5946656" y="2640711"/>
                  <a:pt x="5945549" y="2646687"/>
                  <a:pt x="5944717" y="2654130"/>
                </a:cubicBezTo>
                <a:cubicBezTo>
                  <a:pt x="5949722" y="2652567"/>
                  <a:pt x="5955081" y="2650376"/>
                  <a:pt x="5960796" y="2647559"/>
                </a:cubicBezTo>
                <a:cubicBezTo>
                  <a:pt x="5966510" y="2644741"/>
                  <a:pt x="5972684" y="2646057"/>
                  <a:pt x="5979316" y="2651506"/>
                </a:cubicBezTo>
                <a:cubicBezTo>
                  <a:pt x="5985949" y="2656955"/>
                  <a:pt x="5984755" y="2661669"/>
                  <a:pt x="5975735" y="2665649"/>
                </a:cubicBezTo>
                <a:cubicBezTo>
                  <a:pt x="5966715" y="2669628"/>
                  <a:pt x="5956319" y="2673181"/>
                  <a:pt x="5944545" y="2676307"/>
                </a:cubicBezTo>
                <a:lnTo>
                  <a:pt x="5943362" y="2712552"/>
                </a:lnTo>
                <a:cubicBezTo>
                  <a:pt x="5953214" y="2713298"/>
                  <a:pt x="5961976" y="2715488"/>
                  <a:pt x="5969647" y="2719123"/>
                </a:cubicBezTo>
                <a:cubicBezTo>
                  <a:pt x="5977320" y="2722759"/>
                  <a:pt x="5980281" y="2728609"/>
                  <a:pt x="5978531" y="2736676"/>
                </a:cubicBezTo>
                <a:cubicBezTo>
                  <a:pt x="5976782" y="2744742"/>
                  <a:pt x="5971658" y="2747098"/>
                  <a:pt x="5963162" y="2743742"/>
                </a:cubicBezTo>
                <a:cubicBezTo>
                  <a:pt x="5954665" y="2740386"/>
                  <a:pt x="5948066" y="2734865"/>
                  <a:pt x="5943362" y="2727179"/>
                </a:cubicBezTo>
                <a:cubicBezTo>
                  <a:pt x="5943362" y="2746868"/>
                  <a:pt x="5943129" y="2768124"/>
                  <a:pt x="5942662" y="2790946"/>
                </a:cubicBezTo>
                <a:cubicBezTo>
                  <a:pt x="5942197" y="2813769"/>
                  <a:pt x="5939529" y="2830895"/>
                  <a:pt x="5934661" y="2842324"/>
                </a:cubicBezTo>
                <a:cubicBezTo>
                  <a:pt x="5929792" y="2853753"/>
                  <a:pt x="5924376" y="2853222"/>
                  <a:pt x="5918410" y="2840732"/>
                </a:cubicBezTo>
                <a:cubicBezTo>
                  <a:pt x="5912444" y="2828242"/>
                  <a:pt x="5910588" y="2817823"/>
                  <a:pt x="5912839" y="2809477"/>
                </a:cubicBezTo>
                <a:cubicBezTo>
                  <a:pt x="5915090" y="2801131"/>
                  <a:pt x="5916890" y="2788899"/>
                  <a:pt x="5918238" y="2772781"/>
                </a:cubicBezTo>
                <a:cubicBezTo>
                  <a:pt x="5919586" y="2756663"/>
                  <a:pt x="5920711" y="2737863"/>
                  <a:pt x="5921615" y="2716381"/>
                </a:cubicBezTo>
                <a:cubicBezTo>
                  <a:pt x="5919493" y="2728627"/>
                  <a:pt x="5911556" y="2743229"/>
                  <a:pt x="5897803" y="2760187"/>
                </a:cubicBezTo>
                <a:cubicBezTo>
                  <a:pt x="5884051" y="2777144"/>
                  <a:pt x="5868610" y="2790279"/>
                  <a:pt x="5851480" y="2799593"/>
                </a:cubicBezTo>
                <a:cubicBezTo>
                  <a:pt x="5834351" y="2808907"/>
                  <a:pt x="5831741" y="2806567"/>
                  <a:pt x="5843650" y="2792570"/>
                </a:cubicBezTo>
                <a:cubicBezTo>
                  <a:pt x="5855560" y="2778574"/>
                  <a:pt x="5868631" y="2761793"/>
                  <a:pt x="5882864" y="2742225"/>
                </a:cubicBezTo>
                <a:cubicBezTo>
                  <a:pt x="5897097" y="2722658"/>
                  <a:pt x="5908666" y="2703245"/>
                  <a:pt x="5917571" y="2683986"/>
                </a:cubicBezTo>
                <a:cubicBezTo>
                  <a:pt x="5901582" y="2690067"/>
                  <a:pt x="5889912" y="2694738"/>
                  <a:pt x="5882563" y="2698000"/>
                </a:cubicBezTo>
                <a:cubicBezTo>
                  <a:pt x="5875214" y="2701263"/>
                  <a:pt x="5865935" y="2699252"/>
                  <a:pt x="5854728" y="2691967"/>
                </a:cubicBezTo>
                <a:cubicBezTo>
                  <a:pt x="5843521" y="2684682"/>
                  <a:pt x="5844723" y="2680175"/>
                  <a:pt x="5858332" y="2678447"/>
                </a:cubicBezTo>
                <a:cubicBezTo>
                  <a:pt x="5871941" y="2676720"/>
                  <a:pt x="5893035" y="2671238"/>
                  <a:pt x="5921615" y="2662003"/>
                </a:cubicBezTo>
                <a:cubicBezTo>
                  <a:pt x="5921615" y="2650946"/>
                  <a:pt x="5921171" y="2642310"/>
                  <a:pt x="5920281" y="2636094"/>
                </a:cubicBezTo>
                <a:cubicBezTo>
                  <a:pt x="5919392" y="2629877"/>
                  <a:pt x="5918984" y="2626496"/>
                  <a:pt x="5919055" y="2625951"/>
                </a:cubicBezTo>
                <a:cubicBezTo>
                  <a:pt x="5910595" y="2629522"/>
                  <a:pt x="5901933" y="2631763"/>
                  <a:pt x="5893071" y="2632673"/>
                </a:cubicBezTo>
                <a:cubicBezTo>
                  <a:pt x="5884208" y="2633584"/>
                  <a:pt x="5886499" y="2629214"/>
                  <a:pt x="5899943" y="2619563"/>
                </a:cubicBezTo>
                <a:cubicBezTo>
                  <a:pt x="5913387" y="2609912"/>
                  <a:pt x="5923984" y="2601645"/>
                  <a:pt x="5931735" y="2594761"/>
                </a:cubicBezTo>
                <a:cubicBezTo>
                  <a:pt x="5939486" y="2587878"/>
                  <a:pt x="5943964" y="2582106"/>
                  <a:pt x="5945169" y="2577446"/>
                </a:cubicBezTo>
                <a:cubicBezTo>
                  <a:pt x="5945771" y="2575116"/>
                  <a:pt x="5947302" y="2573846"/>
                  <a:pt x="5949761" y="2573636"/>
                </a:cubicBezTo>
                <a:close/>
                <a:moveTo>
                  <a:pt x="3092262" y="2573636"/>
                </a:moveTo>
                <a:cubicBezTo>
                  <a:pt x="3094721" y="2573426"/>
                  <a:pt x="3098109" y="2574277"/>
                  <a:pt x="3102425" y="2576187"/>
                </a:cubicBezTo>
                <a:cubicBezTo>
                  <a:pt x="3111058" y="2580009"/>
                  <a:pt x="3118106" y="2584774"/>
                  <a:pt x="3123570" y="2590481"/>
                </a:cubicBezTo>
                <a:cubicBezTo>
                  <a:pt x="3129033" y="2596188"/>
                  <a:pt x="3127015" y="2599910"/>
                  <a:pt x="3117514" y="2601645"/>
                </a:cubicBezTo>
                <a:cubicBezTo>
                  <a:pt x="3108014" y="2603380"/>
                  <a:pt x="3094767" y="2608693"/>
                  <a:pt x="3077774" y="2617584"/>
                </a:cubicBezTo>
                <a:cubicBezTo>
                  <a:pt x="3087669" y="2625485"/>
                  <a:pt x="3091924" y="2631691"/>
                  <a:pt x="3090540" y="2636201"/>
                </a:cubicBezTo>
                <a:cubicBezTo>
                  <a:pt x="3089157" y="2640711"/>
                  <a:pt x="3088049" y="2646687"/>
                  <a:pt x="3087217" y="2654130"/>
                </a:cubicBezTo>
                <a:cubicBezTo>
                  <a:pt x="3092222" y="2652567"/>
                  <a:pt x="3097582" y="2650376"/>
                  <a:pt x="3103296" y="2647559"/>
                </a:cubicBezTo>
                <a:cubicBezTo>
                  <a:pt x="3109011" y="2644741"/>
                  <a:pt x="3115184" y="2646057"/>
                  <a:pt x="3121816" y="2651506"/>
                </a:cubicBezTo>
                <a:cubicBezTo>
                  <a:pt x="3128449" y="2656955"/>
                  <a:pt x="3127255" y="2661669"/>
                  <a:pt x="3118235" y="2665649"/>
                </a:cubicBezTo>
                <a:cubicBezTo>
                  <a:pt x="3109215" y="2669628"/>
                  <a:pt x="3098818" y="2673181"/>
                  <a:pt x="3087045" y="2676307"/>
                </a:cubicBezTo>
                <a:lnTo>
                  <a:pt x="3085862" y="2712552"/>
                </a:lnTo>
                <a:cubicBezTo>
                  <a:pt x="3095714" y="2713298"/>
                  <a:pt x="3104476" y="2715488"/>
                  <a:pt x="3112148" y="2719123"/>
                </a:cubicBezTo>
                <a:cubicBezTo>
                  <a:pt x="3119820" y="2722759"/>
                  <a:pt x="3122781" y="2728609"/>
                  <a:pt x="3121031" y="2736676"/>
                </a:cubicBezTo>
                <a:cubicBezTo>
                  <a:pt x="3119282" y="2744742"/>
                  <a:pt x="3114159" y="2747098"/>
                  <a:pt x="3105662" y="2743742"/>
                </a:cubicBezTo>
                <a:cubicBezTo>
                  <a:pt x="3097166" y="2740386"/>
                  <a:pt x="3090566" y="2734865"/>
                  <a:pt x="3085862" y="2727179"/>
                </a:cubicBezTo>
                <a:cubicBezTo>
                  <a:pt x="3085862" y="2746868"/>
                  <a:pt x="3085629" y="2768124"/>
                  <a:pt x="3085163" y="2790946"/>
                </a:cubicBezTo>
                <a:cubicBezTo>
                  <a:pt x="3084697" y="2813769"/>
                  <a:pt x="3082030" y="2830895"/>
                  <a:pt x="3077161" y="2842324"/>
                </a:cubicBezTo>
                <a:cubicBezTo>
                  <a:pt x="3072293" y="2853753"/>
                  <a:pt x="3066876" y="2853222"/>
                  <a:pt x="3060910" y="2840732"/>
                </a:cubicBezTo>
                <a:cubicBezTo>
                  <a:pt x="3054945" y="2828242"/>
                  <a:pt x="3053088" y="2817823"/>
                  <a:pt x="3055339" y="2809477"/>
                </a:cubicBezTo>
                <a:cubicBezTo>
                  <a:pt x="3057590" y="2801131"/>
                  <a:pt x="3059390" y="2788899"/>
                  <a:pt x="3060738" y="2772781"/>
                </a:cubicBezTo>
                <a:cubicBezTo>
                  <a:pt x="3062086" y="2756663"/>
                  <a:pt x="3063212" y="2737863"/>
                  <a:pt x="3064115" y="2716381"/>
                </a:cubicBezTo>
                <a:cubicBezTo>
                  <a:pt x="3061993" y="2728627"/>
                  <a:pt x="3054055" y="2743229"/>
                  <a:pt x="3040303" y="2760187"/>
                </a:cubicBezTo>
                <a:cubicBezTo>
                  <a:pt x="3026551" y="2777144"/>
                  <a:pt x="3011110" y="2790279"/>
                  <a:pt x="2993981" y="2799593"/>
                </a:cubicBezTo>
                <a:cubicBezTo>
                  <a:pt x="2976851" y="2808907"/>
                  <a:pt x="2974241" y="2806567"/>
                  <a:pt x="2986151" y="2792570"/>
                </a:cubicBezTo>
                <a:cubicBezTo>
                  <a:pt x="2998061" y="2778574"/>
                  <a:pt x="3011132" y="2761793"/>
                  <a:pt x="3025364" y="2742225"/>
                </a:cubicBezTo>
                <a:cubicBezTo>
                  <a:pt x="3039597" y="2722658"/>
                  <a:pt x="3051166" y="2703245"/>
                  <a:pt x="3060071" y="2683986"/>
                </a:cubicBezTo>
                <a:cubicBezTo>
                  <a:pt x="3044082" y="2690067"/>
                  <a:pt x="3032413" y="2694738"/>
                  <a:pt x="3025063" y="2698000"/>
                </a:cubicBezTo>
                <a:cubicBezTo>
                  <a:pt x="3017714" y="2701263"/>
                  <a:pt x="3008436" y="2699252"/>
                  <a:pt x="2997229" y="2691967"/>
                </a:cubicBezTo>
                <a:cubicBezTo>
                  <a:pt x="2986022" y="2684682"/>
                  <a:pt x="2987223" y="2680175"/>
                  <a:pt x="3000832" y="2678447"/>
                </a:cubicBezTo>
                <a:cubicBezTo>
                  <a:pt x="3014441" y="2676720"/>
                  <a:pt x="3035535" y="2671238"/>
                  <a:pt x="3064115" y="2662003"/>
                </a:cubicBezTo>
                <a:cubicBezTo>
                  <a:pt x="3064115" y="2650946"/>
                  <a:pt x="3063671" y="2642310"/>
                  <a:pt x="3062781" y="2636094"/>
                </a:cubicBezTo>
                <a:cubicBezTo>
                  <a:pt x="3061892" y="2629877"/>
                  <a:pt x="3061484" y="2626496"/>
                  <a:pt x="3061555" y="2625951"/>
                </a:cubicBezTo>
                <a:cubicBezTo>
                  <a:pt x="3053095" y="2629522"/>
                  <a:pt x="3044433" y="2631763"/>
                  <a:pt x="3035571" y="2632673"/>
                </a:cubicBezTo>
                <a:cubicBezTo>
                  <a:pt x="3026709" y="2633584"/>
                  <a:pt x="3028999" y="2629214"/>
                  <a:pt x="3042443" y="2619563"/>
                </a:cubicBezTo>
                <a:cubicBezTo>
                  <a:pt x="3055887" y="2609912"/>
                  <a:pt x="3066485" y="2601645"/>
                  <a:pt x="3074236" y="2594761"/>
                </a:cubicBezTo>
                <a:cubicBezTo>
                  <a:pt x="3081987" y="2587878"/>
                  <a:pt x="3086464" y="2582106"/>
                  <a:pt x="3087669" y="2577446"/>
                </a:cubicBezTo>
                <a:cubicBezTo>
                  <a:pt x="3088271" y="2575116"/>
                  <a:pt x="3089802" y="2573846"/>
                  <a:pt x="3092262" y="2573636"/>
                </a:cubicBezTo>
                <a:close/>
                <a:moveTo>
                  <a:pt x="5323545" y="2568861"/>
                </a:moveTo>
                <a:cubicBezTo>
                  <a:pt x="5325433" y="2568803"/>
                  <a:pt x="5327768" y="2569188"/>
                  <a:pt x="5330548" y="2570014"/>
                </a:cubicBezTo>
                <a:cubicBezTo>
                  <a:pt x="5341668" y="2573319"/>
                  <a:pt x="5350018" y="2577166"/>
                  <a:pt x="5355597" y="2581554"/>
                </a:cubicBezTo>
                <a:cubicBezTo>
                  <a:pt x="5361175" y="2585942"/>
                  <a:pt x="5361831" y="2590761"/>
                  <a:pt x="5357564" y="2596009"/>
                </a:cubicBezTo>
                <a:cubicBezTo>
                  <a:pt x="5353298" y="2601258"/>
                  <a:pt x="5348258" y="2609690"/>
                  <a:pt x="5342443" y="2621305"/>
                </a:cubicBezTo>
                <a:cubicBezTo>
                  <a:pt x="5336628" y="2632921"/>
                  <a:pt x="5328056" y="2644766"/>
                  <a:pt x="5316727" y="2656840"/>
                </a:cubicBezTo>
                <a:cubicBezTo>
                  <a:pt x="5345078" y="2656052"/>
                  <a:pt x="5362605" y="2653155"/>
                  <a:pt x="5369309" y="2648150"/>
                </a:cubicBezTo>
                <a:cubicBezTo>
                  <a:pt x="5376013" y="2643145"/>
                  <a:pt x="5383783" y="2642572"/>
                  <a:pt x="5392616" y="2646429"/>
                </a:cubicBezTo>
                <a:cubicBezTo>
                  <a:pt x="5401450" y="2650287"/>
                  <a:pt x="5408558" y="2655109"/>
                  <a:pt x="5413943" y="2660895"/>
                </a:cubicBezTo>
                <a:cubicBezTo>
                  <a:pt x="5419328" y="2666681"/>
                  <a:pt x="5419733" y="2672066"/>
                  <a:pt x="5415159" y="2677049"/>
                </a:cubicBezTo>
                <a:cubicBezTo>
                  <a:pt x="5410584" y="2682033"/>
                  <a:pt x="5407411" y="2693849"/>
                  <a:pt x="5405640" y="2712498"/>
                </a:cubicBezTo>
                <a:cubicBezTo>
                  <a:pt x="5403869" y="2731148"/>
                  <a:pt x="5402310" y="2749905"/>
                  <a:pt x="5400962" y="2768769"/>
                </a:cubicBezTo>
                <a:cubicBezTo>
                  <a:pt x="5399614" y="2787634"/>
                  <a:pt x="5395635" y="2803906"/>
                  <a:pt x="5389024" y="2817587"/>
                </a:cubicBezTo>
                <a:cubicBezTo>
                  <a:pt x="5382413" y="2831267"/>
                  <a:pt x="5372156" y="2841668"/>
                  <a:pt x="5358253" y="2848788"/>
                </a:cubicBezTo>
                <a:cubicBezTo>
                  <a:pt x="5344350" y="2855907"/>
                  <a:pt x="5336872" y="2854119"/>
                  <a:pt x="5335818" y="2843421"/>
                </a:cubicBezTo>
                <a:cubicBezTo>
                  <a:pt x="5334764" y="2832723"/>
                  <a:pt x="5329042" y="2820548"/>
                  <a:pt x="5318653" y="2806896"/>
                </a:cubicBezTo>
                <a:cubicBezTo>
                  <a:pt x="5308263" y="2793244"/>
                  <a:pt x="5309668" y="2789616"/>
                  <a:pt x="5322869" y="2796012"/>
                </a:cubicBezTo>
                <a:cubicBezTo>
                  <a:pt x="5336069" y="2802408"/>
                  <a:pt x="5345286" y="2806007"/>
                  <a:pt x="5350520" y="2806810"/>
                </a:cubicBezTo>
                <a:cubicBezTo>
                  <a:pt x="5355755" y="2807613"/>
                  <a:pt x="5360626" y="2802806"/>
                  <a:pt x="5365136" y="2792388"/>
                </a:cubicBezTo>
                <a:cubicBezTo>
                  <a:pt x="5369646" y="2781970"/>
                  <a:pt x="5372801" y="2766192"/>
                  <a:pt x="5374601" y="2745054"/>
                </a:cubicBezTo>
                <a:cubicBezTo>
                  <a:pt x="5376400" y="2723917"/>
                  <a:pt x="5377300" y="2706235"/>
                  <a:pt x="5377300" y="2692010"/>
                </a:cubicBezTo>
                <a:cubicBezTo>
                  <a:pt x="5377300" y="2679175"/>
                  <a:pt x="5376063" y="2671930"/>
                  <a:pt x="5373590" y="2670273"/>
                </a:cubicBezTo>
                <a:cubicBezTo>
                  <a:pt x="5371116" y="2668617"/>
                  <a:pt x="5364968" y="2669022"/>
                  <a:pt x="5355145" y="2671489"/>
                </a:cubicBezTo>
                <a:lnTo>
                  <a:pt x="5327009" y="2678544"/>
                </a:lnTo>
                <a:cubicBezTo>
                  <a:pt x="5320184" y="2679476"/>
                  <a:pt x="5314118" y="2677239"/>
                  <a:pt x="5308812" y="2671833"/>
                </a:cubicBezTo>
                <a:cubicBezTo>
                  <a:pt x="5295088" y="2687421"/>
                  <a:pt x="5280802" y="2699416"/>
                  <a:pt x="5265953" y="2707820"/>
                </a:cubicBezTo>
                <a:cubicBezTo>
                  <a:pt x="5262240" y="2709921"/>
                  <a:pt x="5259445" y="2711199"/>
                  <a:pt x="5257568" y="2711656"/>
                </a:cubicBezTo>
                <a:lnTo>
                  <a:pt x="5255905" y="2711022"/>
                </a:lnTo>
                <a:lnTo>
                  <a:pt x="5255587" y="2716585"/>
                </a:lnTo>
                <a:cubicBezTo>
                  <a:pt x="5255381" y="2723917"/>
                  <a:pt x="5255502" y="2732980"/>
                  <a:pt x="5255950" y="2743774"/>
                </a:cubicBezTo>
                <a:cubicBezTo>
                  <a:pt x="5256846" y="2765364"/>
                  <a:pt x="5256136" y="2781711"/>
                  <a:pt x="5253821" y="2792818"/>
                </a:cubicBezTo>
                <a:cubicBezTo>
                  <a:pt x="5251505" y="2803924"/>
                  <a:pt x="5248393" y="2812858"/>
                  <a:pt x="5244485" y="2819620"/>
                </a:cubicBezTo>
                <a:cubicBezTo>
                  <a:pt x="5240577" y="2826381"/>
                  <a:pt x="5236394" y="2826481"/>
                  <a:pt x="5231934" y="2819921"/>
                </a:cubicBezTo>
                <a:cubicBezTo>
                  <a:pt x="5227474" y="2813360"/>
                  <a:pt x="5224061" y="2807911"/>
                  <a:pt x="5221695" y="2803573"/>
                </a:cubicBezTo>
                <a:cubicBezTo>
                  <a:pt x="5219329" y="2799235"/>
                  <a:pt x="5217017" y="2796890"/>
                  <a:pt x="5214758" y="2796539"/>
                </a:cubicBezTo>
                <a:cubicBezTo>
                  <a:pt x="5212499" y="2796188"/>
                  <a:pt x="5201275" y="2797661"/>
                  <a:pt x="5181083" y="2800959"/>
                </a:cubicBezTo>
                <a:cubicBezTo>
                  <a:pt x="5176380" y="2821065"/>
                  <a:pt x="5171013" y="2826564"/>
                  <a:pt x="5164983" y="2817458"/>
                </a:cubicBezTo>
                <a:cubicBezTo>
                  <a:pt x="5158953" y="2808352"/>
                  <a:pt x="5155938" y="2796227"/>
                  <a:pt x="5155938" y="2781084"/>
                </a:cubicBezTo>
                <a:cubicBezTo>
                  <a:pt x="5155938" y="2766816"/>
                  <a:pt x="5155497" y="2749087"/>
                  <a:pt x="5154615" y="2727900"/>
                </a:cubicBezTo>
                <a:cubicBezTo>
                  <a:pt x="5153733" y="2706712"/>
                  <a:pt x="5150585" y="2691375"/>
                  <a:pt x="5145172" y="2681889"/>
                </a:cubicBezTo>
                <a:cubicBezTo>
                  <a:pt x="5139759" y="2672403"/>
                  <a:pt x="5140680" y="2667660"/>
                  <a:pt x="5147936" y="2667660"/>
                </a:cubicBezTo>
                <a:cubicBezTo>
                  <a:pt x="5152726" y="2667660"/>
                  <a:pt x="5158325" y="2668097"/>
                  <a:pt x="5164735" y="2668972"/>
                </a:cubicBezTo>
                <a:cubicBezTo>
                  <a:pt x="5171619" y="2660325"/>
                  <a:pt x="5179298" y="2646953"/>
                  <a:pt x="5187773" y="2628855"/>
                </a:cubicBezTo>
                <a:cubicBezTo>
                  <a:pt x="5196248" y="2610758"/>
                  <a:pt x="5198912" y="2596500"/>
                  <a:pt x="5195764" y="2586082"/>
                </a:cubicBezTo>
                <a:cubicBezTo>
                  <a:pt x="5192616" y="2575664"/>
                  <a:pt x="5200543" y="2574578"/>
                  <a:pt x="5219544" y="2582823"/>
                </a:cubicBezTo>
                <a:cubicBezTo>
                  <a:pt x="5235749" y="2590653"/>
                  <a:pt x="5240756" y="2597547"/>
                  <a:pt x="5234569" y="2603505"/>
                </a:cubicBezTo>
                <a:cubicBezTo>
                  <a:pt x="5228381" y="2609464"/>
                  <a:pt x="5221716" y="2617799"/>
                  <a:pt x="5214575" y="2628511"/>
                </a:cubicBezTo>
                <a:cubicBezTo>
                  <a:pt x="5207433" y="2639223"/>
                  <a:pt x="5196492" y="2652710"/>
                  <a:pt x="5181750" y="2668972"/>
                </a:cubicBezTo>
                <a:cubicBezTo>
                  <a:pt x="5199102" y="2666477"/>
                  <a:pt x="5211162" y="2662254"/>
                  <a:pt x="5217930" y="2656303"/>
                </a:cubicBezTo>
                <a:cubicBezTo>
                  <a:pt x="5224699" y="2650351"/>
                  <a:pt x="5232027" y="2649297"/>
                  <a:pt x="5239914" y="2653140"/>
                </a:cubicBezTo>
                <a:cubicBezTo>
                  <a:pt x="5247801" y="2656984"/>
                  <a:pt x="5254703" y="2660985"/>
                  <a:pt x="5260618" y="2665143"/>
                </a:cubicBezTo>
                <a:cubicBezTo>
                  <a:pt x="5266533" y="2669302"/>
                  <a:pt x="5267870" y="2674181"/>
                  <a:pt x="5264629" y="2679781"/>
                </a:cubicBezTo>
                <a:cubicBezTo>
                  <a:pt x="5261389" y="2685381"/>
                  <a:pt x="5258908" y="2692049"/>
                  <a:pt x="5257187" y="2699786"/>
                </a:cubicBezTo>
                <a:cubicBezTo>
                  <a:pt x="5256757" y="2701720"/>
                  <a:pt x="5256408" y="2704087"/>
                  <a:pt x="5256142" y="2706887"/>
                </a:cubicBezTo>
                <a:lnTo>
                  <a:pt x="5256121" y="2707259"/>
                </a:lnTo>
                <a:lnTo>
                  <a:pt x="5257309" y="2704525"/>
                </a:lnTo>
                <a:cubicBezTo>
                  <a:pt x="5259101" y="2701692"/>
                  <a:pt x="5261810" y="2698036"/>
                  <a:pt x="5265436" y="2693558"/>
                </a:cubicBezTo>
                <a:cubicBezTo>
                  <a:pt x="5279941" y="2675648"/>
                  <a:pt x="5293213" y="2655173"/>
                  <a:pt x="5305252" y="2632136"/>
                </a:cubicBezTo>
                <a:cubicBezTo>
                  <a:pt x="5317290" y="2609098"/>
                  <a:pt x="5321736" y="2592159"/>
                  <a:pt x="5318588" y="2581318"/>
                </a:cubicBezTo>
                <a:cubicBezTo>
                  <a:pt x="5316227" y="2573187"/>
                  <a:pt x="5317880" y="2569035"/>
                  <a:pt x="5323545" y="2568861"/>
                </a:cubicBezTo>
                <a:close/>
                <a:moveTo>
                  <a:pt x="2466045" y="2568861"/>
                </a:moveTo>
                <a:cubicBezTo>
                  <a:pt x="2467933" y="2568803"/>
                  <a:pt x="2470268" y="2569188"/>
                  <a:pt x="2473048" y="2570014"/>
                </a:cubicBezTo>
                <a:cubicBezTo>
                  <a:pt x="2484169" y="2573319"/>
                  <a:pt x="2492518" y="2577166"/>
                  <a:pt x="2498097" y="2581554"/>
                </a:cubicBezTo>
                <a:cubicBezTo>
                  <a:pt x="2503675" y="2585942"/>
                  <a:pt x="2504331" y="2590761"/>
                  <a:pt x="2500065" y="2596009"/>
                </a:cubicBezTo>
                <a:cubicBezTo>
                  <a:pt x="2495799" y="2601258"/>
                  <a:pt x="2490758" y="2609690"/>
                  <a:pt x="2484943" y="2621305"/>
                </a:cubicBezTo>
                <a:cubicBezTo>
                  <a:pt x="2479128" y="2632921"/>
                  <a:pt x="2470556" y="2644766"/>
                  <a:pt x="2459228" y="2656840"/>
                </a:cubicBezTo>
                <a:cubicBezTo>
                  <a:pt x="2487578" y="2656052"/>
                  <a:pt x="2505105" y="2653155"/>
                  <a:pt x="2511809" y="2648150"/>
                </a:cubicBezTo>
                <a:cubicBezTo>
                  <a:pt x="2518513" y="2643145"/>
                  <a:pt x="2526282" y="2642572"/>
                  <a:pt x="2535116" y="2646429"/>
                </a:cubicBezTo>
                <a:cubicBezTo>
                  <a:pt x="2543949" y="2650287"/>
                  <a:pt x="2551059" y="2655109"/>
                  <a:pt x="2556443" y="2660895"/>
                </a:cubicBezTo>
                <a:cubicBezTo>
                  <a:pt x="2561828" y="2666681"/>
                  <a:pt x="2562233" y="2672066"/>
                  <a:pt x="2557659" y="2677049"/>
                </a:cubicBezTo>
                <a:cubicBezTo>
                  <a:pt x="2553084" y="2682033"/>
                  <a:pt x="2549911" y="2693849"/>
                  <a:pt x="2548140" y="2712498"/>
                </a:cubicBezTo>
                <a:cubicBezTo>
                  <a:pt x="2546369" y="2731148"/>
                  <a:pt x="2544810" y="2749905"/>
                  <a:pt x="2543462" y="2768769"/>
                </a:cubicBezTo>
                <a:cubicBezTo>
                  <a:pt x="2542114" y="2787634"/>
                  <a:pt x="2538134" y="2803906"/>
                  <a:pt x="2531524" y="2817587"/>
                </a:cubicBezTo>
                <a:cubicBezTo>
                  <a:pt x="2524913" y="2831267"/>
                  <a:pt x="2514656" y="2841668"/>
                  <a:pt x="2500753" y="2848788"/>
                </a:cubicBezTo>
                <a:cubicBezTo>
                  <a:pt x="2486850" y="2855907"/>
                  <a:pt x="2479372" y="2854119"/>
                  <a:pt x="2478318" y="2843421"/>
                </a:cubicBezTo>
                <a:cubicBezTo>
                  <a:pt x="2477264" y="2832723"/>
                  <a:pt x="2471542" y="2820548"/>
                  <a:pt x="2461153" y="2806896"/>
                </a:cubicBezTo>
                <a:cubicBezTo>
                  <a:pt x="2450763" y="2793244"/>
                  <a:pt x="2452169" y="2789616"/>
                  <a:pt x="2465369" y="2796012"/>
                </a:cubicBezTo>
                <a:cubicBezTo>
                  <a:pt x="2478569" y="2802408"/>
                  <a:pt x="2487786" y="2806007"/>
                  <a:pt x="2493020" y="2806810"/>
                </a:cubicBezTo>
                <a:cubicBezTo>
                  <a:pt x="2498254" y="2807613"/>
                  <a:pt x="2503127" y="2802806"/>
                  <a:pt x="2507636" y="2792388"/>
                </a:cubicBezTo>
                <a:cubicBezTo>
                  <a:pt x="2512147" y="2781970"/>
                  <a:pt x="2515301" y="2766192"/>
                  <a:pt x="2517101" y="2745054"/>
                </a:cubicBezTo>
                <a:cubicBezTo>
                  <a:pt x="2518901" y="2723917"/>
                  <a:pt x="2519801" y="2706235"/>
                  <a:pt x="2519801" y="2692010"/>
                </a:cubicBezTo>
                <a:cubicBezTo>
                  <a:pt x="2519801" y="2679175"/>
                  <a:pt x="2518564" y="2671930"/>
                  <a:pt x="2516090" y="2670273"/>
                </a:cubicBezTo>
                <a:cubicBezTo>
                  <a:pt x="2513616" y="2668617"/>
                  <a:pt x="2507468" y="2669022"/>
                  <a:pt x="2497645" y="2671489"/>
                </a:cubicBezTo>
                <a:lnTo>
                  <a:pt x="2469509" y="2678544"/>
                </a:lnTo>
                <a:cubicBezTo>
                  <a:pt x="2462683" y="2679476"/>
                  <a:pt x="2456618" y="2677239"/>
                  <a:pt x="2451312" y="2671833"/>
                </a:cubicBezTo>
                <a:cubicBezTo>
                  <a:pt x="2437588" y="2687421"/>
                  <a:pt x="2423302" y="2699416"/>
                  <a:pt x="2408452" y="2707820"/>
                </a:cubicBezTo>
                <a:cubicBezTo>
                  <a:pt x="2404740" y="2709921"/>
                  <a:pt x="2401945" y="2711199"/>
                  <a:pt x="2400067" y="2711656"/>
                </a:cubicBezTo>
                <a:lnTo>
                  <a:pt x="2398405" y="2711022"/>
                </a:lnTo>
                <a:lnTo>
                  <a:pt x="2398087" y="2716585"/>
                </a:lnTo>
                <a:cubicBezTo>
                  <a:pt x="2397881" y="2723917"/>
                  <a:pt x="2398002" y="2732980"/>
                  <a:pt x="2398450" y="2743774"/>
                </a:cubicBezTo>
                <a:cubicBezTo>
                  <a:pt x="2399347" y="2765364"/>
                  <a:pt x="2398636" y="2781711"/>
                  <a:pt x="2396321" y="2792818"/>
                </a:cubicBezTo>
                <a:cubicBezTo>
                  <a:pt x="2394005" y="2803924"/>
                  <a:pt x="2390893" y="2812858"/>
                  <a:pt x="2386985" y="2819620"/>
                </a:cubicBezTo>
                <a:cubicBezTo>
                  <a:pt x="2383078" y="2826381"/>
                  <a:pt x="2378894" y="2826481"/>
                  <a:pt x="2374434" y="2819921"/>
                </a:cubicBezTo>
                <a:cubicBezTo>
                  <a:pt x="2369974" y="2813360"/>
                  <a:pt x="2366561" y="2807911"/>
                  <a:pt x="2364195" y="2803573"/>
                </a:cubicBezTo>
                <a:cubicBezTo>
                  <a:pt x="2361829" y="2799235"/>
                  <a:pt x="2359516" y="2796890"/>
                  <a:pt x="2357258" y="2796539"/>
                </a:cubicBezTo>
                <a:cubicBezTo>
                  <a:pt x="2354999" y="2796188"/>
                  <a:pt x="2343775" y="2797661"/>
                  <a:pt x="2323583" y="2800959"/>
                </a:cubicBezTo>
                <a:cubicBezTo>
                  <a:pt x="2318880" y="2821065"/>
                  <a:pt x="2313513" y="2826564"/>
                  <a:pt x="2307483" y="2817458"/>
                </a:cubicBezTo>
                <a:cubicBezTo>
                  <a:pt x="2301453" y="2808352"/>
                  <a:pt x="2298438" y="2796227"/>
                  <a:pt x="2298438" y="2781084"/>
                </a:cubicBezTo>
                <a:cubicBezTo>
                  <a:pt x="2298438" y="2766816"/>
                  <a:pt x="2297997" y="2749087"/>
                  <a:pt x="2297115" y="2727900"/>
                </a:cubicBezTo>
                <a:cubicBezTo>
                  <a:pt x="2296233" y="2706712"/>
                  <a:pt x="2293085" y="2691375"/>
                  <a:pt x="2287672" y="2681889"/>
                </a:cubicBezTo>
                <a:cubicBezTo>
                  <a:pt x="2282259" y="2672403"/>
                  <a:pt x="2283180" y="2667660"/>
                  <a:pt x="2290436" y="2667660"/>
                </a:cubicBezTo>
                <a:cubicBezTo>
                  <a:pt x="2295226" y="2667660"/>
                  <a:pt x="2300826" y="2668097"/>
                  <a:pt x="2307236" y="2668972"/>
                </a:cubicBezTo>
                <a:cubicBezTo>
                  <a:pt x="2314119" y="2660325"/>
                  <a:pt x="2321798" y="2646953"/>
                  <a:pt x="2330273" y="2628855"/>
                </a:cubicBezTo>
                <a:cubicBezTo>
                  <a:pt x="2338748" y="2610758"/>
                  <a:pt x="2341412" y="2596500"/>
                  <a:pt x="2338264" y="2586082"/>
                </a:cubicBezTo>
                <a:cubicBezTo>
                  <a:pt x="2335117" y="2575664"/>
                  <a:pt x="2343043" y="2574578"/>
                  <a:pt x="2362044" y="2582823"/>
                </a:cubicBezTo>
                <a:cubicBezTo>
                  <a:pt x="2378248" y="2590653"/>
                  <a:pt x="2383257" y="2597547"/>
                  <a:pt x="2377069" y="2603505"/>
                </a:cubicBezTo>
                <a:cubicBezTo>
                  <a:pt x="2370881" y="2609464"/>
                  <a:pt x="2364216" y="2617799"/>
                  <a:pt x="2357075" y="2628511"/>
                </a:cubicBezTo>
                <a:cubicBezTo>
                  <a:pt x="2349934" y="2639223"/>
                  <a:pt x="2338992" y="2652710"/>
                  <a:pt x="2324250" y="2668972"/>
                </a:cubicBezTo>
                <a:cubicBezTo>
                  <a:pt x="2341602" y="2666477"/>
                  <a:pt x="2353662" y="2662254"/>
                  <a:pt x="2360431" y="2656303"/>
                </a:cubicBezTo>
                <a:cubicBezTo>
                  <a:pt x="2367199" y="2650351"/>
                  <a:pt x="2374527" y="2649297"/>
                  <a:pt x="2382414" y="2653140"/>
                </a:cubicBezTo>
                <a:cubicBezTo>
                  <a:pt x="2390301" y="2656984"/>
                  <a:pt x="2397203" y="2660985"/>
                  <a:pt x="2403118" y="2665143"/>
                </a:cubicBezTo>
                <a:cubicBezTo>
                  <a:pt x="2409033" y="2669302"/>
                  <a:pt x="2410370" y="2674181"/>
                  <a:pt x="2407130" y="2679781"/>
                </a:cubicBezTo>
                <a:cubicBezTo>
                  <a:pt x="2403888" y="2685381"/>
                  <a:pt x="2401408" y="2692049"/>
                  <a:pt x="2399687" y="2699786"/>
                </a:cubicBezTo>
                <a:cubicBezTo>
                  <a:pt x="2399257" y="2701720"/>
                  <a:pt x="2398908" y="2704087"/>
                  <a:pt x="2398642" y="2706887"/>
                </a:cubicBezTo>
                <a:lnTo>
                  <a:pt x="2398620" y="2707259"/>
                </a:lnTo>
                <a:lnTo>
                  <a:pt x="2399809" y="2704525"/>
                </a:lnTo>
                <a:cubicBezTo>
                  <a:pt x="2401601" y="2701692"/>
                  <a:pt x="2404310" y="2698036"/>
                  <a:pt x="2407936" y="2693558"/>
                </a:cubicBezTo>
                <a:cubicBezTo>
                  <a:pt x="2422441" y="2675648"/>
                  <a:pt x="2435713" y="2655173"/>
                  <a:pt x="2447752" y="2632136"/>
                </a:cubicBezTo>
                <a:cubicBezTo>
                  <a:pt x="2459791" y="2609098"/>
                  <a:pt x="2464236" y="2592159"/>
                  <a:pt x="2461088" y="2581318"/>
                </a:cubicBezTo>
                <a:cubicBezTo>
                  <a:pt x="2458728" y="2573187"/>
                  <a:pt x="2460380" y="2569035"/>
                  <a:pt x="2466045" y="2568861"/>
                </a:cubicBezTo>
                <a:close/>
                <a:moveTo>
                  <a:pt x="562355" y="2565990"/>
                </a:moveTo>
                <a:cubicBezTo>
                  <a:pt x="564124" y="2566276"/>
                  <a:pt x="566262" y="2567022"/>
                  <a:pt x="568770" y="2568229"/>
                </a:cubicBezTo>
                <a:cubicBezTo>
                  <a:pt x="578800" y="2573054"/>
                  <a:pt x="586024" y="2577944"/>
                  <a:pt x="590442" y="2582899"/>
                </a:cubicBezTo>
                <a:cubicBezTo>
                  <a:pt x="594858" y="2587853"/>
                  <a:pt x="594198" y="2592682"/>
                  <a:pt x="588462" y="2597386"/>
                </a:cubicBezTo>
                <a:cubicBezTo>
                  <a:pt x="582727" y="2602090"/>
                  <a:pt x="576331" y="2610393"/>
                  <a:pt x="569275" y="2622295"/>
                </a:cubicBezTo>
                <a:cubicBezTo>
                  <a:pt x="562220" y="2634197"/>
                  <a:pt x="553035" y="2648509"/>
                  <a:pt x="541721" y="2665229"/>
                </a:cubicBezTo>
                <a:lnTo>
                  <a:pt x="569017" y="2664928"/>
                </a:lnTo>
                <a:cubicBezTo>
                  <a:pt x="581306" y="2651219"/>
                  <a:pt x="586777" y="2639693"/>
                  <a:pt x="585429" y="2630350"/>
                </a:cubicBezTo>
                <a:cubicBezTo>
                  <a:pt x="584081" y="2621008"/>
                  <a:pt x="588208" y="2618756"/>
                  <a:pt x="597809" y="2623596"/>
                </a:cubicBezTo>
                <a:cubicBezTo>
                  <a:pt x="607410" y="2628436"/>
                  <a:pt x="614185" y="2633423"/>
                  <a:pt x="618136" y="2638556"/>
                </a:cubicBezTo>
                <a:lnTo>
                  <a:pt x="617532" y="2642003"/>
                </a:lnTo>
                <a:lnTo>
                  <a:pt x="626998" y="2638911"/>
                </a:lnTo>
                <a:cubicBezTo>
                  <a:pt x="638965" y="2638316"/>
                  <a:pt x="653896" y="2636391"/>
                  <a:pt x="671793" y="2633136"/>
                </a:cubicBezTo>
                <a:cubicBezTo>
                  <a:pt x="681258" y="2606865"/>
                  <a:pt x="684416" y="2588499"/>
                  <a:pt x="681268" y="2578037"/>
                </a:cubicBezTo>
                <a:cubicBezTo>
                  <a:pt x="678121" y="2567576"/>
                  <a:pt x="681466" y="2564246"/>
                  <a:pt x="691303" y="2568046"/>
                </a:cubicBezTo>
                <a:cubicBezTo>
                  <a:pt x="701140" y="2571846"/>
                  <a:pt x="709042" y="2575904"/>
                  <a:pt x="715007" y="2580221"/>
                </a:cubicBezTo>
                <a:cubicBezTo>
                  <a:pt x="720973" y="2584537"/>
                  <a:pt x="721601" y="2589560"/>
                  <a:pt x="716890" y="2595288"/>
                </a:cubicBezTo>
                <a:cubicBezTo>
                  <a:pt x="712179" y="2601018"/>
                  <a:pt x="705536" y="2612536"/>
                  <a:pt x="696960" y="2629845"/>
                </a:cubicBezTo>
                <a:cubicBezTo>
                  <a:pt x="717667" y="2627249"/>
                  <a:pt x="732406" y="2624349"/>
                  <a:pt x="741175" y="2621144"/>
                </a:cubicBezTo>
                <a:cubicBezTo>
                  <a:pt x="749944" y="2617939"/>
                  <a:pt x="759165" y="2620456"/>
                  <a:pt x="768837" y="2628694"/>
                </a:cubicBezTo>
                <a:cubicBezTo>
                  <a:pt x="778509" y="2636932"/>
                  <a:pt x="772845" y="2642360"/>
                  <a:pt x="751844" y="2644977"/>
                </a:cubicBezTo>
                <a:cubicBezTo>
                  <a:pt x="730843" y="2647595"/>
                  <a:pt x="710741" y="2650151"/>
                  <a:pt x="691540" y="2652646"/>
                </a:cubicBezTo>
                <a:cubicBezTo>
                  <a:pt x="686750" y="2663042"/>
                  <a:pt x="681803" y="2671639"/>
                  <a:pt x="676698" y="2678437"/>
                </a:cubicBezTo>
                <a:cubicBezTo>
                  <a:pt x="686435" y="2676802"/>
                  <a:pt x="692924" y="2675268"/>
                  <a:pt x="696164" y="2673833"/>
                </a:cubicBezTo>
                <a:cubicBezTo>
                  <a:pt x="699405" y="2672399"/>
                  <a:pt x="705747" y="2673765"/>
                  <a:pt x="715190" y="2677931"/>
                </a:cubicBezTo>
                <a:cubicBezTo>
                  <a:pt x="724634" y="2682097"/>
                  <a:pt x="728204" y="2686604"/>
                  <a:pt x="725902" y="2691450"/>
                </a:cubicBezTo>
                <a:cubicBezTo>
                  <a:pt x="723601" y="2696297"/>
                  <a:pt x="721597" y="2704557"/>
                  <a:pt x="719890" y="2716230"/>
                </a:cubicBezTo>
                <a:cubicBezTo>
                  <a:pt x="734532" y="2714495"/>
                  <a:pt x="746484" y="2712484"/>
                  <a:pt x="755748" y="2710197"/>
                </a:cubicBezTo>
                <a:cubicBezTo>
                  <a:pt x="765012" y="2707910"/>
                  <a:pt x="773727" y="2710699"/>
                  <a:pt x="781894" y="2718564"/>
                </a:cubicBezTo>
                <a:cubicBezTo>
                  <a:pt x="790061" y="2726430"/>
                  <a:pt x="787920" y="2731101"/>
                  <a:pt x="775473" y="2732578"/>
                </a:cubicBezTo>
                <a:lnTo>
                  <a:pt x="719675" y="2737655"/>
                </a:lnTo>
                <a:cubicBezTo>
                  <a:pt x="718901" y="2755910"/>
                  <a:pt x="718743" y="2770203"/>
                  <a:pt x="719202" y="2780535"/>
                </a:cubicBezTo>
                <a:cubicBezTo>
                  <a:pt x="719661" y="2790868"/>
                  <a:pt x="719890" y="2802752"/>
                  <a:pt x="719890" y="2816189"/>
                </a:cubicBezTo>
                <a:cubicBezTo>
                  <a:pt x="719890" y="2831519"/>
                  <a:pt x="715033" y="2845038"/>
                  <a:pt x="705317" y="2856746"/>
                </a:cubicBezTo>
                <a:cubicBezTo>
                  <a:pt x="695602" y="2868455"/>
                  <a:pt x="688284" y="2870022"/>
                  <a:pt x="683366" y="2861446"/>
                </a:cubicBezTo>
                <a:cubicBezTo>
                  <a:pt x="678447" y="2852871"/>
                  <a:pt x="670008" y="2843170"/>
                  <a:pt x="658048" y="2832343"/>
                </a:cubicBezTo>
                <a:cubicBezTo>
                  <a:pt x="646088" y="2821516"/>
                  <a:pt x="646264" y="2817458"/>
                  <a:pt x="658575" y="2820168"/>
                </a:cubicBezTo>
                <a:cubicBezTo>
                  <a:pt x="670886" y="2822878"/>
                  <a:pt x="679150" y="2824234"/>
                  <a:pt x="683366" y="2824234"/>
                </a:cubicBezTo>
                <a:cubicBezTo>
                  <a:pt x="685746" y="2824234"/>
                  <a:pt x="688130" y="2821047"/>
                  <a:pt x="690518" y="2814672"/>
                </a:cubicBezTo>
                <a:cubicBezTo>
                  <a:pt x="692905" y="2808298"/>
                  <a:pt x="694099" y="2798005"/>
                  <a:pt x="694099" y="2783794"/>
                </a:cubicBezTo>
                <a:lnTo>
                  <a:pt x="694099" y="2739332"/>
                </a:lnTo>
                <a:cubicBezTo>
                  <a:pt x="667226" y="2742860"/>
                  <a:pt x="649695" y="2747116"/>
                  <a:pt x="641507" y="2752099"/>
                </a:cubicBezTo>
                <a:cubicBezTo>
                  <a:pt x="633318" y="2757082"/>
                  <a:pt x="626761" y="2754910"/>
                  <a:pt x="621835" y="2745581"/>
                </a:cubicBezTo>
                <a:cubicBezTo>
                  <a:pt x="616910" y="2736253"/>
                  <a:pt x="617476" y="2730112"/>
                  <a:pt x="623535" y="2727157"/>
                </a:cubicBezTo>
                <a:cubicBezTo>
                  <a:pt x="629594" y="2724204"/>
                  <a:pt x="637362" y="2714761"/>
                  <a:pt x="646841" y="2698828"/>
                </a:cubicBezTo>
                <a:cubicBezTo>
                  <a:pt x="639184" y="2702428"/>
                  <a:pt x="631648" y="2700607"/>
                  <a:pt x="624234" y="2693365"/>
                </a:cubicBezTo>
                <a:cubicBezTo>
                  <a:pt x="616820" y="2686123"/>
                  <a:pt x="617637" y="2682502"/>
                  <a:pt x="626686" y="2682502"/>
                </a:cubicBezTo>
                <a:cubicBezTo>
                  <a:pt x="634043" y="2682502"/>
                  <a:pt x="642647" y="2682122"/>
                  <a:pt x="652498" y="2681362"/>
                </a:cubicBezTo>
                <a:cubicBezTo>
                  <a:pt x="656026" y="2677118"/>
                  <a:pt x="660895" y="2668097"/>
                  <a:pt x="667104" y="2654302"/>
                </a:cubicBezTo>
                <a:cubicBezTo>
                  <a:pt x="663075" y="2655177"/>
                  <a:pt x="656772" y="2656518"/>
                  <a:pt x="648196" y="2658324"/>
                </a:cubicBezTo>
                <a:cubicBezTo>
                  <a:pt x="639621" y="2660131"/>
                  <a:pt x="630952" y="2657496"/>
                  <a:pt x="622190" y="2650419"/>
                </a:cubicBezTo>
                <a:lnTo>
                  <a:pt x="617349" y="2643041"/>
                </a:lnTo>
                <a:lnTo>
                  <a:pt x="615920" y="2651194"/>
                </a:lnTo>
                <a:cubicBezTo>
                  <a:pt x="610493" y="2654485"/>
                  <a:pt x="601824" y="2663229"/>
                  <a:pt x="589914" y="2677426"/>
                </a:cubicBezTo>
                <a:cubicBezTo>
                  <a:pt x="578005" y="2691622"/>
                  <a:pt x="569928" y="2701485"/>
                  <a:pt x="565683" y="2707013"/>
                </a:cubicBezTo>
                <a:cubicBezTo>
                  <a:pt x="561438" y="2712541"/>
                  <a:pt x="556835" y="2717037"/>
                  <a:pt x="551873" y="2720500"/>
                </a:cubicBezTo>
                <a:cubicBezTo>
                  <a:pt x="546911" y="2723963"/>
                  <a:pt x="545305" y="2725695"/>
                  <a:pt x="547055" y="2725695"/>
                </a:cubicBezTo>
                <a:cubicBezTo>
                  <a:pt x="551543" y="2725695"/>
                  <a:pt x="555042" y="2725695"/>
                  <a:pt x="557552" y="2725695"/>
                </a:cubicBezTo>
                <a:lnTo>
                  <a:pt x="572609" y="2721629"/>
                </a:lnTo>
                <a:cubicBezTo>
                  <a:pt x="578761" y="2721644"/>
                  <a:pt x="587337" y="2721651"/>
                  <a:pt x="598336" y="2721651"/>
                </a:cubicBezTo>
                <a:cubicBezTo>
                  <a:pt x="612790" y="2721651"/>
                  <a:pt x="612701" y="2725046"/>
                  <a:pt x="598067" y="2731836"/>
                </a:cubicBezTo>
                <a:cubicBezTo>
                  <a:pt x="583432" y="2738626"/>
                  <a:pt x="569741" y="2743563"/>
                  <a:pt x="556993" y="2746646"/>
                </a:cubicBezTo>
                <a:cubicBezTo>
                  <a:pt x="544244" y="2749729"/>
                  <a:pt x="534378" y="2753329"/>
                  <a:pt x="527395" y="2757444"/>
                </a:cubicBezTo>
                <a:cubicBezTo>
                  <a:pt x="520411" y="2761560"/>
                  <a:pt x="514729" y="2758688"/>
                  <a:pt x="510347" y="2748829"/>
                </a:cubicBezTo>
                <a:cubicBezTo>
                  <a:pt x="505967" y="2738970"/>
                  <a:pt x="507981" y="2732345"/>
                  <a:pt x="516392" y="2728954"/>
                </a:cubicBezTo>
                <a:cubicBezTo>
                  <a:pt x="524803" y="2725562"/>
                  <a:pt x="539942" y="2709677"/>
                  <a:pt x="561811" y="2681297"/>
                </a:cubicBezTo>
                <a:cubicBezTo>
                  <a:pt x="538393" y="2684840"/>
                  <a:pt x="524422" y="2687525"/>
                  <a:pt x="519898" y="2689353"/>
                </a:cubicBezTo>
                <a:cubicBezTo>
                  <a:pt x="515374" y="2691181"/>
                  <a:pt x="510882" y="2688310"/>
                  <a:pt x="506422" y="2680738"/>
                </a:cubicBezTo>
                <a:cubicBezTo>
                  <a:pt x="501962" y="2673167"/>
                  <a:pt x="503475" y="2667890"/>
                  <a:pt x="510961" y="2664907"/>
                </a:cubicBezTo>
                <a:cubicBezTo>
                  <a:pt x="518446" y="2661924"/>
                  <a:pt x="524319" y="2657023"/>
                  <a:pt x="528578" y="2650204"/>
                </a:cubicBezTo>
                <a:cubicBezTo>
                  <a:pt x="532837" y="2643386"/>
                  <a:pt x="538992" y="2631759"/>
                  <a:pt x="547044" y="2615325"/>
                </a:cubicBezTo>
                <a:cubicBezTo>
                  <a:pt x="555096" y="2598891"/>
                  <a:pt x="558222" y="2585727"/>
                  <a:pt x="556423" y="2575832"/>
                </a:cubicBezTo>
                <a:cubicBezTo>
                  <a:pt x="555073" y="2568411"/>
                  <a:pt x="557050" y="2565130"/>
                  <a:pt x="562355" y="2565990"/>
                </a:cubicBezTo>
                <a:close/>
                <a:moveTo>
                  <a:pt x="6749590" y="2563701"/>
                </a:moveTo>
                <a:cubicBezTo>
                  <a:pt x="6774572" y="2588179"/>
                  <a:pt x="6792758" y="2612275"/>
                  <a:pt x="6804152" y="2635986"/>
                </a:cubicBezTo>
                <a:cubicBezTo>
                  <a:pt x="6815545" y="2659698"/>
                  <a:pt x="6821241" y="2686467"/>
                  <a:pt x="6821241" y="2716295"/>
                </a:cubicBezTo>
                <a:cubicBezTo>
                  <a:pt x="6821241" y="2746567"/>
                  <a:pt x="6815484" y="2773688"/>
                  <a:pt x="6803968" y="2797658"/>
                </a:cubicBezTo>
                <a:cubicBezTo>
                  <a:pt x="6792454" y="2821627"/>
                  <a:pt x="6774313" y="2844926"/>
                  <a:pt x="6749547" y="2867555"/>
                </a:cubicBezTo>
                <a:lnTo>
                  <a:pt x="6730661" y="2849013"/>
                </a:lnTo>
                <a:cubicBezTo>
                  <a:pt x="6751612" y="2829023"/>
                  <a:pt x="6767196" y="2808592"/>
                  <a:pt x="6777414" y="2787720"/>
                </a:cubicBezTo>
                <a:cubicBezTo>
                  <a:pt x="6787632" y="2766848"/>
                  <a:pt x="6792740" y="2743039"/>
                  <a:pt x="6792740" y="2716295"/>
                </a:cubicBezTo>
                <a:cubicBezTo>
                  <a:pt x="6792740" y="2690024"/>
                  <a:pt x="6787685" y="2666559"/>
                  <a:pt x="6777575" y="2645902"/>
                </a:cubicBezTo>
                <a:cubicBezTo>
                  <a:pt x="6767466" y="2625245"/>
                  <a:pt x="6751828" y="2604362"/>
                  <a:pt x="6730661" y="2583253"/>
                </a:cubicBezTo>
                <a:close/>
                <a:moveTo>
                  <a:pt x="6329489" y="2563701"/>
                </a:moveTo>
                <a:lnTo>
                  <a:pt x="6348504" y="2583253"/>
                </a:lnTo>
                <a:cubicBezTo>
                  <a:pt x="6327281" y="2604377"/>
                  <a:pt x="6311628" y="2625245"/>
                  <a:pt x="6301547" y="2645859"/>
                </a:cubicBezTo>
                <a:cubicBezTo>
                  <a:pt x="6291466" y="2666473"/>
                  <a:pt x="6286426" y="2689952"/>
                  <a:pt x="6286426" y="2716295"/>
                </a:cubicBezTo>
                <a:cubicBezTo>
                  <a:pt x="6286426" y="2743111"/>
                  <a:pt x="6291524" y="2766937"/>
                  <a:pt x="6301720" y="2787774"/>
                </a:cubicBezTo>
                <a:cubicBezTo>
                  <a:pt x="6311915" y="2808610"/>
                  <a:pt x="6327510" y="2829016"/>
                  <a:pt x="6348504" y="2848992"/>
                </a:cubicBezTo>
                <a:lnTo>
                  <a:pt x="6329554" y="2867555"/>
                </a:lnTo>
                <a:cubicBezTo>
                  <a:pt x="6304803" y="2844941"/>
                  <a:pt x="6286676" y="2821667"/>
                  <a:pt x="6275176" y="2797733"/>
                </a:cubicBezTo>
                <a:cubicBezTo>
                  <a:pt x="6263675" y="2773799"/>
                  <a:pt x="6257924" y="2746653"/>
                  <a:pt x="6257924" y="2716295"/>
                </a:cubicBezTo>
                <a:cubicBezTo>
                  <a:pt x="6257924" y="2686367"/>
                  <a:pt x="6263607" y="2659576"/>
                  <a:pt x="6274972" y="2635921"/>
                </a:cubicBezTo>
                <a:cubicBezTo>
                  <a:pt x="6286336" y="2612267"/>
                  <a:pt x="6304508" y="2588194"/>
                  <a:pt x="6329489" y="2563701"/>
                </a:cubicBezTo>
                <a:close/>
                <a:moveTo>
                  <a:pt x="310691" y="2563701"/>
                </a:moveTo>
                <a:cubicBezTo>
                  <a:pt x="335671" y="2588179"/>
                  <a:pt x="353859" y="2612275"/>
                  <a:pt x="365252" y="2635986"/>
                </a:cubicBezTo>
                <a:cubicBezTo>
                  <a:pt x="376645" y="2659698"/>
                  <a:pt x="382341" y="2686467"/>
                  <a:pt x="382341" y="2716295"/>
                </a:cubicBezTo>
                <a:cubicBezTo>
                  <a:pt x="382341" y="2746567"/>
                  <a:pt x="376584" y="2773688"/>
                  <a:pt x="365069" y="2797658"/>
                </a:cubicBezTo>
                <a:cubicBezTo>
                  <a:pt x="353554" y="2821627"/>
                  <a:pt x="335413" y="2844926"/>
                  <a:pt x="310648" y="2867555"/>
                </a:cubicBezTo>
                <a:lnTo>
                  <a:pt x="291762" y="2849013"/>
                </a:lnTo>
                <a:cubicBezTo>
                  <a:pt x="312713" y="2829023"/>
                  <a:pt x="328297" y="2808592"/>
                  <a:pt x="338514" y="2787720"/>
                </a:cubicBezTo>
                <a:cubicBezTo>
                  <a:pt x="348732" y="2766848"/>
                  <a:pt x="353840" y="2743039"/>
                  <a:pt x="353840" y="2716295"/>
                </a:cubicBezTo>
                <a:cubicBezTo>
                  <a:pt x="353840" y="2690024"/>
                  <a:pt x="348786" y="2666559"/>
                  <a:pt x="338676" y="2645902"/>
                </a:cubicBezTo>
                <a:cubicBezTo>
                  <a:pt x="328566" y="2625245"/>
                  <a:pt x="312928" y="2604362"/>
                  <a:pt x="291762" y="2583253"/>
                </a:cubicBezTo>
                <a:close/>
                <a:moveTo>
                  <a:pt x="71565" y="2563701"/>
                </a:moveTo>
                <a:lnTo>
                  <a:pt x="90580" y="2583253"/>
                </a:lnTo>
                <a:cubicBezTo>
                  <a:pt x="69356" y="2604377"/>
                  <a:pt x="53704" y="2625245"/>
                  <a:pt x="43623" y="2645859"/>
                </a:cubicBezTo>
                <a:cubicBezTo>
                  <a:pt x="33542" y="2666473"/>
                  <a:pt x="28501" y="2689952"/>
                  <a:pt x="28501" y="2716295"/>
                </a:cubicBezTo>
                <a:cubicBezTo>
                  <a:pt x="28501" y="2743111"/>
                  <a:pt x="33599" y="2766937"/>
                  <a:pt x="43795" y="2787774"/>
                </a:cubicBezTo>
                <a:cubicBezTo>
                  <a:pt x="53991" y="2808610"/>
                  <a:pt x="69586" y="2829016"/>
                  <a:pt x="90580" y="2848992"/>
                </a:cubicBezTo>
                <a:lnTo>
                  <a:pt x="71629" y="2867555"/>
                </a:lnTo>
                <a:cubicBezTo>
                  <a:pt x="46878" y="2844941"/>
                  <a:pt x="28752" y="2821667"/>
                  <a:pt x="17251" y="2797733"/>
                </a:cubicBezTo>
                <a:cubicBezTo>
                  <a:pt x="5750" y="2773799"/>
                  <a:pt x="0" y="2746653"/>
                  <a:pt x="0" y="2716295"/>
                </a:cubicBezTo>
                <a:cubicBezTo>
                  <a:pt x="0" y="2686367"/>
                  <a:pt x="5682" y="2659576"/>
                  <a:pt x="17047" y="2635921"/>
                </a:cubicBezTo>
                <a:cubicBezTo>
                  <a:pt x="28411" y="2612267"/>
                  <a:pt x="46584" y="2588194"/>
                  <a:pt x="71565" y="2563701"/>
                </a:cubicBezTo>
                <a:close/>
                <a:moveTo>
                  <a:pt x="1651603" y="2563096"/>
                </a:moveTo>
                <a:cubicBezTo>
                  <a:pt x="1655226" y="2562230"/>
                  <a:pt x="1662009" y="2563414"/>
                  <a:pt x="1671954" y="2566648"/>
                </a:cubicBezTo>
                <a:cubicBezTo>
                  <a:pt x="1685463" y="2572126"/>
                  <a:pt x="1690848" y="2577725"/>
                  <a:pt x="1688108" y="2583447"/>
                </a:cubicBezTo>
                <a:cubicBezTo>
                  <a:pt x="1685370" y="2589169"/>
                  <a:pt x="1683591" y="2603280"/>
                  <a:pt x="1682774" y="2625779"/>
                </a:cubicBezTo>
                <a:cubicBezTo>
                  <a:pt x="1688510" y="2624948"/>
                  <a:pt x="1694526" y="2624066"/>
                  <a:pt x="1700821" y="2623134"/>
                </a:cubicBezTo>
                <a:cubicBezTo>
                  <a:pt x="1707116" y="2622202"/>
                  <a:pt x="1712204" y="2624281"/>
                  <a:pt x="1716083" y="2629372"/>
                </a:cubicBezTo>
                <a:cubicBezTo>
                  <a:pt x="1719962" y="2634463"/>
                  <a:pt x="1718273" y="2638736"/>
                  <a:pt x="1711017" y="2642192"/>
                </a:cubicBezTo>
                <a:cubicBezTo>
                  <a:pt x="1703761" y="2645648"/>
                  <a:pt x="1693823" y="2648559"/>
                  <a:pt x="1681204" y="2650925"/>
                </a:cubicBezTo>
                <a:lnTo>
                  <a:pt x="1680064" y="2674371"/>
                </a:lnTo>
                <a:lnTo>
                  <a:pt x="1709168" y="2671747"/>
                </a:lnTo>
                <a:cubicBezTo>
                  <a:pt x="1719435" y="2669897"/>
                  <a:pt x="1725702" y="2672034"/>
                  <a:pt x="1727967" y="2678157"/>
                </a:cubicBezTo>
                <a:cubicBezTo>
                  <a:pt x="1730233" y="2684280"/>
                  <a:pt x="1721830" y="2688572"/>
                  <a:pt x="1702757" y="2691031"/>
                </a:cubicBezTo>
                <a:cubicBezTo>
                  <a:pt x="1693221" y="2692261"/>
                  <a:pt x="1683086" y="2693859"/>
                  <a:pt x="1672352" y="2695825"/>
                </a:cubicBezTo>
                <a:lnTo>
                  <a:pt x="1654409" y="2699522"/>
                </a:lnTo>
                <a:lnTo>
                  <a:pt x="1669846" y="2703539"/>
                </a:lnTo>
                <a:cubicBezTo>
                  <a:pt x="1675754" y="2705776"/>
                  <a:pt x="1678017" y="2709067"/>
                  <a:pt x="1676633" y="2713412"/>
                </a:cubicBezTo>
                <a:cubicBezTo>
                  <a:pt x="1675249" y="2717757"/>
                  <a:pt x="1674141" y="2721393"/>
                  <a:pt x="1673309" y="2724318"/>
                </a:cubicBezTo>
                <a:cubicBezTo>
                  <a:pt x="1677626" y="2723601"/>
                  <a:pt x="1682240" y="2722296"/>
                  <a:pt x="1687151" y="2720403"/>
                </a:cubicBezTo>
                <a:cubicBezTo>
                  <a:pt x="1692063" y="2718510"/>
                  <a:pt x="1697509" y="2720611"/>
                  <a:pt x="1703488" y="2726706"/>
                </a:cubicBezTo>
                <a:cubicBezTo>
                  <a:pt x="1709468" y="2732800"/>
                  <a:pt x="1708408" y="2737296"/>
                  <a:pt x="1700305" y="2740193"/>
                </a:cubicBezTo>
                <a:cubicBezTo>
                  <a:pt x="1692202" y="2743090"/>
                  <a:pt x="1683133" y="2745699"/>
                  <a:pt x="1673094" y="2748022"/>
                </a:cubicBezTo>
                <a:lnTo>
                  <a:pt x="1671976" y="2768866"/>
                </a:lnTo>
                <a:cubicBezTo>
                  <a:pt x="1679089" y="2766170"/>
                  <a:pt x="1688740" y="2763471"/>
                  <a:pt x="1700929" y="2760767"/>
                </a:cubicBezTo>
                <a:cubicBezTo>
                  <a:pt x="1713118" y="2758064"/>
                  <a:pt x="1718642" y="2759756"/>
                  <a:pt x="1717502" y="2765844"/>
                </a:cubicBezTo>
                <a:cubicBezTo>
                  <a:pt x="1716362" y="2771931"/>
                  <a:pt x="1705360" y="2777990"/>
                  <a:pt x="1684495" y="2784020"/>
                </a:cubicBezTo>
                <a:cubicBezTo>
                  <a:pt x="1663630" y="2790050"/>
                  <a:pt x="1644736" y="2796847"/>
                  <a:pt x="1627815" y="2804412"/>
                </a:cubicBezTo>
                <a:cubicBezTo>
                  <a:pt x="1610894" y="2811976"/>
                  <a:pt x="1599788" y="2817644"/>
                  <a:pt x="1594496" y="2821416"/>
                </a:cubicBezTo>
                <a:cubicBezTo>
                  <a:pt x="1589204" y="2825187"/>
                  <a:pt x="1580295" y="2820297"/>
                  <a:pt x="1567769" y="2806746"/>
                </a:cubicBezTo>
                <a:cubicBezTo>
                  <a:pt x="1555243" y="2793194"/>
                  <a:pt x="1556096" y="2787092"/>
                  <a:pt x="1570329" y="2788440"/>
                </a:cubicBezTo>
                <a:cubicBezTo>
                  <a:pt x="1584561" y="2789789"/>
                  <a:pt x="1610291" y="2785400"/>
                  <a:pt x="1647518" y="2775276"/>
                </a:cubicBezTo>
                <a:lnTo>
                  <a:pt x="1647518" y="2752819"/>
                </a:lnTo>
                <a:cubicBezTo>
                  <a:pt x="1639804" y="2755530"/>
                  <a:pt x="1633243" y="2757559"/>
                  <a:pt x="1627837" y="2758907"/>
                </a:cubicBezTo>
                <a:cubicBezTo>
                  <a:pt x="1622431" y="2760255"/>
                  <a:pt x="1615809" y="2757416"/>
                  <a:pt x="1607972" y="2750389"/>
                </a:cubicBezTo>
                <a:cubicBezTo>
                  <a:pt x="1600135" y="2743362"/>
                  <a:pt x="1600343" y="2739530"/>
                  <a:pt x="1608596" y="2738891"/>
                </a:cubicBezTo>
                <a:cubicBezTo>
                  <a:pt x="1616848" y="2738253"/>
                  <a:pt x="1629371" y="2735934"/>
                  <a:pt x="1646163" y="2731933"/>
                </a:cubicBezTo>
                <a:cubicBezTo>
                  <a:pt x="1646163" y="2721522"/>
                  <a:pt x="1644590" y="2712925"/>
                  <a:pt x="1641442" y="2706142"/>
                </a:cubicBezTo>
                <a:lnTo>
                  <a:pt x="1641164" y="2702251"/>
                </a:lnTo>
                <a:lnTo>
                  <a:pt x="1638356" y="2702829"/>
                </a:lnTo>
                <a:cubicBezTo>
                  <a:pt x="1614493" y="2708236"/>
                  <a:pt x="1597575" y="2712746"/>
                  <a:pt x="1587602" y="2716359"/>
                </a:cubicBezTo>
                <a:cubicBezTo>
                  <a:pt x="1577628" y="2719973"/>
                  <a:pt x="1566898" y="2716879"/>
                  <a:pt x="1555411" y="2707078"/>
                </a:cubicBezTo>
                <a:cubicBezTo>
                  <a:pt x="1543925" y="2697276"/>
                  <a:pt x="1544362" y="2692092"/>
                  <a:pt x="1556724" y="2691526"/>
                </a:cubicBezTo>
                <a:cubicBezTo>
                  <a:pt x="1569085" y="2690959"/>
                  <a:pt x="1583662" y="2689540"/>
                  <a:pt x="1600454" y="2687267"/>
                </a:cubicBezTo>
                <a:cubicBezTo>
                  <a:pt x="1617246" y="2684994"/>
                  <a:pt x="1636534" y="2681843"/>
                  <a:pt x="1658317" y="2677813"/>
                </a:cubicBezTo>
                <a:lnTo>
                  <a:pt x="1658317" y="2655636"/>
                </a:lnTo>
                <a:cubicBezTo>
                  <a:pt x="1652781" y="2656496"/>
                  <a:pt x="1646550" y="2657389"/>
                  <a:pt x="1639624" y="2658314"/>
                </a:cubicBezTo>
                <a:cubicBezTo>
                  <a:pt x="1632698" y="2659239"/>
                  <a:pt x="1625306" y="2656758"/>
                  <a:pt x="1617447" y="2650871"/>
                </a:cubicBezTo>
                <a:cubicBezTo>
                  <a:pt x="1609589" y="2644985"/>
                  <a:pt x="1611137" y="2641152"/>
                  <a:pt x="1622093" y="2639374"/>
                </a:cubicBezTo>
                <a:cubicBezTo>
                  <a:pt x="1633049" y="2637596"/>
                  <a:pt x="1645124" y="2635158"/>
                  <a:pt x="1658317" y="2632060"/>
                </a:cubicBezTo>
                <a:cubicBezTo>
                  <a:pt x="1658317" y="2601846"/>
                  <a:pt x="1655617" y="2581773"/>
                  <a:pt x="1650218" y="2571842"/>
                </a:cubicBezTo>
                <a:cubicBezTo>
                  <a:pt x="1647518" y="2566877"/>
                  <a:pt x="1647980" y="2563962"/>
                  <a:pt x="1651603" y="2563096"/>
                </a:cubicBezTo>
                <a:close/>
                <a:moveTo>
                  <a:pt x="4543704" y="2559775"/>
                </a:moveTo>
                <a:cubicBezTo>
                  <a:pt x="4553306" y="2561661"/>
                  <a:pt x="4560533" y="2563987"/>
                  <a:pt x="4565387" y="2566755"/>
                </a:cubicBezTo>
                <a:cubicBezTo>
                  <a:pt x="4570241" y="2569523"/>
                  <a:pt x="4571977" y="2573667"/>
                  <a:pt x="4570592" y="2579188"/>
                </a:cubicBezTo>
                <a:cubicBezTo>
                  <a:pt x="4569209" y="2584709"/>
                  <a:pt x="4568101" y="2593492"/>
                  <a:pt x="4567269" y="2605538"/>
                </a:cubicBezTo>
                <a:cubicBezTo>
                  <a:pt x="4583144" y="2602125"/>
                  <a:pt x="4594369" y="2598798"/>
                  <a:pt x="4600943" y="2595557"/>
                </a:cubicBezTo>
                <a:cubicBezTo>
                  <a:pt x="4607519" y="2592317"/>
                  <a:pt x="4615470" y="2594529"/>
                  <a:pt x="4624798" y="2602193"/>
                </a:cubicBezTo>
                <a:cubicBezTo>
                  <a:pt x="4634127" y="2609858"/>
                  <a:pt x="4631227" y="2615060"/>
                  <a:pt x="4616097" y="2617799"/>
                </a:cubicBezTo>
                <a:cubicBezTo>
                  <a:pt x="4600969" y="2620538"/>
                  <a:pt x="4584692" y="2623886"/>
                  <a:pt x="4567269" y="2627844"/>
                </a:cubicBezTo>
                <a:lnTo>
                  <a:pt x="4567269" y="2646042"/>
                </a:lnTo>
                <a:cubicBezTo>
                  <a:pt x="4576332" y="2643447"/>
                  <a:pt x="4585305" y="2640772"/>
                  <a:pt x="4594189" y="2638019"/>
                </a:cubicBezTo>
                <a:cubicBezTo>
                  <a:pt x="4603073" y="2635265"/>
                  <a:pt x="4610706" y="2637219"/>
                  <a:pt x="4617087" y="2643880"/>
                </a:cubicBezTo>
                <a:cubicBezTo>
                  <a:pt x="4623469" y="2650542"/>
                  <a:pt x="4620608" y="2655482"/>
                  <a:pt x="4608504" y="2658701"/>
                </a:cubicBezTo>
                <a:cubicBezTo>
                  <a:pt x="4596402" y="2661920"/>
                  <a:pt x="4582584" y="2665158"/>
                  <a:pt x="4567054" y="2668413"/>
                </a:cubicBezTo>
                <a:lnTo>
                  <a:pt x="4565914" y="2689235"/>
                </a:lnTo>
                <a:cubicBezTo>
                  <a:pt x="4593920" y="2683929"/>
                  <a:pt x="4613423" y="2679677"/>
                  <a:pt x="4624422" y="2676479"/>
                </a:cubicBezTo>
                <a:cubicBezTo>
                  <a:pt x="4635421" y="2673281"/>
                  <a:pt x="4645291" y="2675053"/>
                  <a:pt x="4654031" y="2681792"/>
                </a:cubicBezTo>
                <a:cubicBezTo>
                  <a:pt x="4662772" y="2688532"/>
                  <a:pt x="4665044" y="2693046"/>
                  <a:pt x="4660850" y="2695333"/>
                </a:cubicBezTo>
                <a:cubicBezTo>
                  <a:pt x="4656655" y="2697620"/>
                  <a:pt x="4650428" y="2699226"/>
                  <a:pt x="4642168" y="2700151"/>
                </a:cubicBezTo>
                <a:cubicBezTo>
                  <a:pt x="4633908" y="2701076"/>
                  <a:pt x="4621109" y="2702650"/>
                  <a:pt x="4603772" y="2704873"/>
                </a:cubicBezTo>
                <a:cubicBezTo>
                  <a:pt x="4586435" y="2707096"/>
                  <a:pt x="4566165" y="2710064"/>
                  <a:pt x="4542962" y="2713778"/>
                </a:cubicBezTo>
                <a:cubicBezTo>
                  <a:pt x="4546648" y="2715069"/>
                  <a:pt x="4549617" y="2716847"/>
                  <a:pt x="4551868" y="2719113"/>
                </a:cubicBezTo>
                <a:cubicBezTo>
                  <a:pt x="4554033" y="2723587"/>
                  <a:pt x="4553764" y="2726663"/>
                  <a:pt x="4551061" y="2728341"/>
                </a:cubicBezTo>
                <a:cubicBezTo>
                  <a:pt x="4548358" y="2730018"/>
                  <a:pt x="4548434" y="2731983"/>
                  <a:pt x="4551287" y="2734234"/>
                </a:cubicBezTo>
                <a:cubicBezTo>
                  <a:pt x="4554141" y="2736486"/>
                  <a:pt x="4562773" y="2742631"/>
                  <a:pt x="4577185" y="2752669"/>
                </a:cubicBezTo>
                <a:cubicBezTo>
                  <a:pt x="4589532" y="2738601"/>
                  <a:pt x="4596566" y="2729843"/>
                  <a:pt x="4598287" y="2726394"/>
                </a:cubicBezTo>
                <a:cubicBezTo>
                  <a:pt x="4600008" y="2722945"/>
                  <a:pt x="4601177" y="2718589"/>
                  <a:pt x="4601793" y="2713326"/>
                </a:cubicBezTo>
                <a:cubicBezTo>
                  <a:pt x="4602410" y="2708064"/>
                  <a:pt x="4609856" y="2708949"/>
                  <a:pt x="4624132" y="2715983"/>
                </a:cubicBezTo>
                <a:cubicBezTo>
                  <a:pt x="4638407" y="2723017"/>
                  <a:pt x="4640487" y="2729025"/>
                  <a:pt x="4630370" y="2734009"/>
                </a:cubicBezTo>
                <a:cubicBezTo>
                  <a:pt x="4620253" y="2738992"/>
                  <a:pt x="4606418" y="2748087"/>
                  <a:pt x="4588865" y="2761294"/>
                </a:cubicBezTo>
                <a:cubicBezTo>
                  <a:pt x="4597556" y="2766701"/>
                  <a:pt x="4606888" y="2772806"/>
                  <a:pt x="4616861" y="2779610"/>
                </a:cubicBezTo>
                <a:cubicBezTo>
                  <a:pt x="4626835" y="2786415"/>
                  <a:pt x="4638834" y="2793108"/>
                  <a:pt x="4652859" y="2799690"/>
                </a:cubicBezTo>
                <a:cubicBezTo>
                  <a:pt x="4666883" y="2806272"/>
                  <a:pt x="4681417" y="2810503"/>
                  <a:pt x="4696460" y="2812381"/>
                </a:cubicBezTo>
                <a:cubicBezTo>
                  <a:pt x="4711503" y="2814260"/>
                  <a:pt x="4719376" y="2816827"/>
                  <a:pt x="4720078" y="2820082"/>
                </a:cubicBezTo>
                <a:cubicBezTo>
                  <a:pt x="4720781" y="2823337"/>
                  <a:pt x="4713625" y="2826206"/>
                  <a:pt x="4698611" y="2828686"/>
                </a:cubicBezTo>
                <a:cubicBezTo>
                  <a:pt x="4683597" y="2831167"/>
                  <a:pt x="4670780" y="2832866"/>
                  <a:pt x="4660161" y="2833784"/>
                </a:cubicBezTo>
                <a:cubicBezTo>
                  <a:pt x="4649543" y="2834702"/>
                  <a:pt x="4640154" y="2832063"/>
                  <a:pt x="4631994" y="2825868"/>
                </a:cubicBezTo>
                <a:cubicBezTo>
                  <a:pt x="4623834" y="2819673"/>
                  <a:pt x="4612556" y="2810055"/>
                  <a:pt x="4598158" y="2797012"/>
                </a:cubicBezTo>
                <a:cubicBezTo>
                  <a:pt x="4583760" y="2783970"/>
                  <a:pt x="4563605" y="2765195"/>
                  <a:pt x="4537692" y="2740687"/>
                </a:cubicBezTo>
                <a:lnTo>
                  <a:pt x="4524076" y="2755056"/>
                </a:lnTo>
                <a:cubicBezTo>
                  <a:pt x="4536667" y="2761137"/>
                  <a:pt x="4541808" y="2766335"/>
                  <a:pt x="4539499" y="2770651"/>
                </a:cubicBezTo>
                <a:cubicBezTo>
                  <a:pt x="4537191" y="2774968"/>
                  <a:pt x="4535610" y="2780772"/>
                  <a:pt x="4534756" y="2788064"/>
                </a:cubicBezTo>
                <a:cubicBezTo>
                  <a:pt x="4533903" y="2795356"/>
                  <a:pt x="4533652" y="2802304"/>
                  <a:pt x="4534003" y="2808907"/>
                </a:cubicBezTo>
                <a:cubicBezTo>
                  <a:pt x="4534355" y="2815511"/>
                  <a:pt x="4540406" y="2815795"/>
                  <a:pt x="4552158" y="2809757"/>
                </a:cubicBezTo>
                <a:cubicBezTo>
                  <a:pt x="4563910" y="2803720"/>
                  <a:pt x="4573866" y="2798769"/>
                  <a:pt x="4582025" y="2794904"/>
                </a:cubicBezTo>
                <a:cubicBezTo>
                  <a:pt x="4590185" y="2791040"/>
                  <a:pt x="4591318" y="2793033"/>
                  <a:pt x="4585424" y="2800884"/>
                </a:cubicBezTo>
                <a:cubicBezTo>
                  <a:pt x="4579530" y="2808735"/>
                  <a:pt x="4569707" y="2818430"/>
                  <a:pt x="4555955" y="2829966"/>
                </a:cubicBezTo>
                <a:cubicBezTo>
                  <a:pt x="4542203" y="2841503"/>
                  <a:pt x="4533143" y="2851104"/>
                  <a:pt x="4528776" y="2858768"/>
                </a:cubicBezTo>
                <a:cubicBezTo>
                  <a:pt x="4524410" y="2866433"/>
                  <a:pt x="4519337" y="2867609"/>
                  <a:pt x="4513558" y="2862296"/>
                </a:cubicBezTo>
                <a:cubicBezTo>
                  <a:pt x="4507779" y="2856983"/>
                  <a:pt x="4503785" y="2852810"/>
                  <a:pt x="4501577" y="2849777"/>
                </a:cubicBezTo>
                <a:cubicBezTo>
                  <a:pt x="4499369" y="2846744"/>
                  <a:pt x="4500741" y="2840750"/>
                  <a:pt x="4505696" y="2831794"/>
                </a:cubicBezTo>
                <a:cubicBezTo>
                  <a:pt x="4510651" y="2822839"/>
                  <a:pt x="4513350" y="2810227"/>
                  <a:pt x="4513794" y="2793958"/>
                </a:cubicBezTo>
                <a:cubicBezTo>
                  <a:pt x="4514239" y="2777689"/>
                  <a:pt x="4514232" y="2767575"/>
                  <a:pt x="4513773" y="2763617"/>
                </a:cubicBezTo>
                <a:cubicBezTo>
                  <a:pt x="4485968" y="2793044"/>
                  <a:pt x="4459108" y="2811424"/>
                  <a:pt x="4433195" y="2818759"/>
                </a:cubicBezTo>
                <a:cubicBezTo>
                  <a:pt x="4407283" y="2826094"/>
                  <a:pt x="4404167" y="2823380"/>
                  <a:pt x="4423849" y="2810618"/>
                </a:cubicBezTo>
                <a:cubicBezTo>
                  <a:pt x="4443531" y="2797855"/>
                  <a:pt x="4465146" y="2780152"/>
                  <a:pt x="4488692" y="2757509"/>
                </a:cubicBezTo>
                <a:cubicBezTo>
                  <a:pt x="4505029" y="2741828"/>
                  <a:pt x="4515716" y="2730196"/>
                  <a:pt x="4520752" y="2722614"/>
                </a:cubicBezTo>
                <a:lnTo>
                  <a:pt x="4523459" y="2717261"/>
                </a:lnTo>
                <a:lnTo>
                  <a:pt x="4493481" y="2724125"/>
                </a:lnTo>
                <a:cubicBezTo>
                  <a:pt x="4484842" y="2726146"/>
                  <a:pt x="4478840" y="2727609"/>
                  <a:pt x="4475474" y="2728513"/>
                </a:cubicBezTo>
                <a:cubicBezTo>
                  <a:pt x="4468741" y="2730319"/>
                  <a:pt x="4460284" y="2727459"/>
                  <a:pt x="4450102" y="2719930"/>
                </a:cubicBezTo>
                <a:cubicBezTo>
                  <a:pt x="4439921" y="2712401"/>
                  <a:pt x="4441248" y="2708343"/>
                  <a:pt x="4454082" y="2707755"/>
                </a:cubicBezTo>
                <a:cubicBezTo>
                  <a:pt x="4466916" y="2707167"/>
                  <a:pt x="4495590" y="2702586"/>
                  <a:pt x="4540102" y="2694010"/>
                </a:cubicBezTo>
                <a:lnTo>
                  <a:pt x="4540102" y="2673188"/>
                </a:lnTo>
                <a:cubicBezTo>
                  <a:pt x="4531497" y="2674995"/>
                  <a:pt x="4523625" y="2676347"/>
                  <a:pt x="4516483" y="2677243"/>
                </a:cubicBezTo>
                <a:cubicBezTo>
                  <a:pt x="4509342" y="2678139"/>
                  <a:pt x="4501821" y="2676189"/>
                  <a:pt x="4493919" y="2671392"/>
                </a:cubicBezTo>
                <a:cubicBezTo>
                  <a:pt x="4486018" y="2666595"/>
                  <a:pt x="4487710" y="2662999"/>
                  <a:pt x="4498995" y="2660605"/>
                </a:cubicBezTo>
                <a:cubicBezTo>
                  <a:pt x="4510281" y="2658210"/>
                  <a:pt x="4523983" y="2654998"/>
                  <a:pt x="4540102" y="2650968"/>
                </a:cubicBezTo>
                <a:lnTo>
                  <a:pt x="4540102" y="2631351"/>
                </a:lnTo>
                <a:cubicBezTo>
                  <a:pt x="4528113" y="2633100"/>
                  <a:pt x="4517849" y="2635111"/>
                  <a:pt x="4509309" y="2637384"/>
                </a:cubicBezTo>
                <a:cubicBezTo>
                  <a:pt x="4500770" y="2639657"/>
                  <a:pt x="4492069" y="2637908"/>
                  <a:pt x="4483207" y="2632136"/>
                </a:cubicBezTo>
                <a:cubicBezTo>
                  <a:pt x="4474344" y="2626364"/>
                  <a:pt x="4477672" y="2621839"/>
                  <a:pt x="4493188" y="2618563"/>
                </a:cubicBezTo>
                <a:cubicBezTo>
                  <a:pt x="4508704" y="2615286"/>
                  <a:pt x="4524342" y="2612536"/>
                  <a:pt x="4540102" y="2610313"/>
                </a:cubicBezTo>
                <a:cubicBezTo>
                  <a:pt x="4540102" y="2600376"/>
                  <a:pt x="4539671" y="2592163"/>
                  <a:pt x="4538811" y="2585673"/>
                </a:cubicBezTo>
                <a:cubicBezTo>
                  <a:pt x="4537950" y="2579185"/>
                  <a:pt x="4536151" y="2572774"/>
                  <a:pt x="4533412" y="2566443"/>
                </a:cubicBezTo>
                <a:cubicBezTo>
                  <a:pt x="4530673" y="2560112"/>
                  <a:pt x="4534104" y="2557889"/>
                  <a:pt x="4543704" y="2559775"/>
                </a:cubicBezTo>
                <a:close/>
                <a:moveTo>
                  <a:pt x="1328098" y="2559770"/>
                </a:moveTo>
                <a:cubicBezTo>
                  <a:pt x="1332782" y="2558899"/>
                  <a:pt x="1341721" y="2560316"/>
                  <a:pt x="1354914" y="2564023"/>
                </a:cubicBezTo>
                <a:cubicBezTo>
                  <a:pt x="1367332" y="2568440"/>
                  <a:pt x="1371964" y="2573950"/>
                  <a:pt x="1368809" y="2580554"/>
                </a:cubicBezTo>
                <a:cubicBezTo>
                  <a:pt x="1365655" y="2587158"/>
                  <a:pt x="1364077" y="2602685"/>
                  <a:pt x="1364077" y="2627135"/>
                </a:cubicBezTo>
                <a:cubicBezTo>
                  <a:pt x="1382777" y="2623693"/>
                  <a:pt x="1397680" y="2619907"/>
                  <a:pt x="1408786" y="2615777"/>
                </a:cubicBezTo>
                <a:cubicBezTo>
                  <a:pt x="1419893" y="2611647"/>
                  <a:pt x="1430741" y="2613877"/>
                  <a:pt x="1441331" y="2622467"/>
                </a:cubicBezTo>
                <a:cubicBezTo>
                  <a:pt x="1451922" y="2631057"/>
                  <a:pt x="1449211" y="2636710"/>
                  <a:pt x="1433201" y="2639428"/>
                </a:cubicBezTo>
                <a:cubicBezTo>
                  <a:pt x="1417190" y="2642145"/>
                  <a:pt x="1394149" y="2646006"/>
                  <a:pt x="1364077" y="2651011"/>
                </a:cubicBezTo>
                <a:lnTo>
                  <a:pt x="1364077" y="2669854"/>
                </a:lnTo>
                <a:cubicBezTo>
                  <a:pt x="1378919" y="2687335"/>
                  <a:pt x="1393682" y="2703191"/>
                  <a:pt x="1408367" y="2717424"/>
                </a:cubicBezTo>
                <a:cubicBezTo>
                  <a:pt x="1423051" y="2731657"/>
                  <a:pt x="1438797" y="2743860"/>
                  <a:pt x="1455604" y="2754035"/>
                </a:cubicBezTo>
                <a:cubicBezTo>
                  <a:pt x="1472410" y="2764209"/>
                  <a:pt x="1487905" y="2771877"/>
                  <a:pt x="1502087" y="2777040"/>
                </a:cubicBezTo>
                <a:cubicBezTo>
                  <a:pt x="1516270" y="2782202"/>
                  <a:pt x="1520120" y="2785974"/>
                  <a:pt x="1513638" y="2788354"/>
                </a:cubicBezTo>
                <a:cubicBezTo>
                  <a:pt x="1507157" y="2790735"/>
                  <a:pt x="1496491" y="2792606"/>
                  <a:pt x="1481642" y="2793969"/>
                </a:cubicBezTo>
                <a:cubicBezTo>
                  <a:pt x="1466793" y="2795331"/>
                  <a:pt x="1455456" y="2795044"/>
                  <a:pt x="1447634" y="2793108"/>
                </a:cubicBezTo>
                <a:cubicBezTo>
                  <a:pt x="1439811" y="2791172"/>
                  <a:pt x="1432770" y="2786354"/>
                  <a:pt x="1426511" y="2778653"/>
                </a:cubicBezTo>
                <a:cubicBezTo>
                  <a:pt x="1420251" y="2770952"/>
                  <a:pt x="1411855" y="2759549"/>
                  <a:pt x="1401322" y="2744441"/>
                </a:cubicBezTo>
                <a:cubicBezTo>
                  <a:pt x="1390790" y="2729334"/>
                  <a:pt x="1378295" y="2710530"/>
                  <a:pt x="1363840" y="2688030"/>
                </a:cubicBezTo>
                <a:lnTo>
                  <a:pt x="1362722" y="2770221"/>
                </a:lnTo>
                <a:cubicBezTo>
                  <a:pt x="1375944" y="2769461"/>
                  <a:pt x="1385419" y="2767472"/>
                  <a:pt x="1391148" y="2764252"/>
                </a:cubicBezTo>
                <a:cubicBezTo>
                  <a:pt x="1396877" y="2761033"/>
                  <a:pt x="1404373" y="2764313"/>
                  <a:pt x="1413637" y="2774093"/>
                </a:cubicBezTo>
                <a:cubicBezTo>
                  <a:pt x="1422901" y="2783873"/>
                  <a:pt x="1419334" y="2789290"/>
                  <a:pt x="1402935" y="2790344"/>
                </a:cubicBezTo>
                <a:cubicBezTo>
                  <a:pt x="1386538" y="2791398"/>
                  <a:pt x="1373141" y="2792671"/>
                  <a:pt x="1362744" y="2794162"/>
                </a:cubicBezTo>
                <a:cubicBezTo>
                  <a:pt x="1362744" y="2815945"/>
                  <a:pt x="1361618" y="2835874"/>
                  <a:pt x="1359366" y="2853950"/>
                </a:cubicBezTo>
                <a:cubicBezTo>
                  <a:pt x="1357115" y="2872026"/>
                  <a:pt x="1351461" y="2875091"/>
                  <a:pt x="1342405" y="2863146"/>
                </a:cubicBezTo>
                <a:cubicBezTo>
                  <a:pt x="1333350" y="2851200"/>
                  <a:pt x="1330174" y="2841467"/>
                  <a:pt x="1332876" y="2833945"/>
                </a:cubicBezTo>
                <a:cubicBezTo>
                  <a:pt x="1335580" y="2826424"/>
                  <a:pt x="1337383" y="2814231"/>
                  <a:pt x="1338286" y="2797367"/>
                </a:cubicBezTo>
                <a:cubicBezTo>
                  <a:pt x="1327990" y="2799160"/>
                  <a:pt x="1318748" y="2800959"/>
                  <a:pt x="1310559" y="2802766"/>
                </a:cubicBezTo>
                <a:cubicBezTo>
                  <a:pt x="1302372" y="2804573"/>
                  <a:pt x="1293921" y="2801404"/>
                  <a:pt x="1285210" y="2793259"/>
                </a:cubicBezTo>
                <a:lnTo>
                  <a:pt x="1280010" y="2784429"/>
                </a:lnTo>
                <a:lnTo>
                  <a:pt x="1274400" y="2790785"/>
                </a:lnTo>
                <a:cubicBezTo>
                  <a:pt x="1260147" y="2805498"/>
                  <a:pt x="1244957" y="2816347"/>
                  <a:pt x="1228831" y="2823330"/>
                </a:cubicBezTo>
                <a:cubicBezTo>
                  <a:pt x="1212705" y="2830314"/>
                  <a:pt x="1213064" y="2825245"/>
                  <a:pt x="1229906" y="2808122"/>
                </a:cubicBezTo>
                <a:cubicBezTo>
                  <a:pt x="1246749" y="2791000"/>
                  <a:pt x="1264320" y="2769497"/>
                  <a:pt x="1282618" y="2743613"/>
                </a:cubicBezTo>
                <a:cubicBezTo>
                  <a:pt x="1300916" y="2717729"/>
                  <a:pt x="1316317" y="2688855"/>
                  <a:pt x="1328822" y="2656991"/>
                </a:cubicBezTo>
                <a:cubicBezTo>
                  <a:pt x="1310466" y="2663272"/>
                  <a:pt x="1297886" y="2666868"/>
                  <a:pt x="1291082" y="2667778"/>
                </a:cubicBezTo>
                <a:cubicBezTo>
                  <a:pt x="1284277" y="2668689"/>
                  <a:pt x="1275146" y="2665204"/>
                  <a:pt x="1263688" y="2657324"/>
                </a:cubicBezTo>
                <a:cubicBezTo>
                  <a:pt x="1252231" y="2649444"/>
                  <a:pt x="1254012" y="2644938"/>
                  <a:pt x="1269034" y="2643805"/>
                </a:cubicBezTo>
                <a:cubicBezTo>
                  <a:pt x="1284055" y="2642672"/>
                  <a:pt x="1307139" y="2638736"/>
                  <a:pt x="1338286" y="2631996"/>
                </a:cubicBezTo>
                <a:cubicBezTo>
                  <a:pt x="1338286" y="2601064"/>
                  <a:pt x="1334461" y="2580149"/>
                  <a:pt x="1326810" y="2569250"/>
                </a:cubicBezTo>
                <a:cubicBezTo>
                  <a:pt x="1322985" y="2563801"/>
                  <a:pt x="1323415" y="2560641"/>
                  <a:pt x="1328098" y="2559770"/>
                </a:cubicBezTo>
                <a:close/>
                <a:moveTo>
                  <a:pt x="1772003" y="2557527"/>
                </a:moveTo>
                <a:cubicBezTo>
                  <a:pt x="1773798" y="2557466"/>
                  <a:pt x="1776081" y="2557789"/>
                  <a:pt x="1778850" y="2558495"/>
                </a:cubicBezTo>
                <a:cubicBezTo>
                  <a:pt x="1789928" y="2561320"/>
                  <a:pt x="1798281" y="2564837"/>
                  <a:pt x="1803909" y="2569046"/>
                </a:cubicBezTo>
                <a:cubicBezTo>
                  <a:pt x="1809538" y="2573255"/>
                  <a:pt x="1810775" y="2579622"/>
                  <a:pt x="1807620" y="2588147"/>
                </a:cubicBezTo>
                <a:cubicBezTo>
                  <a:pt x="1804465" y="2596672"/>
                  <a:pt x="1802887" y="2624969"/>
                  <a:pt x="1802887" y="2673038"/>
                </a:cubicBezTo>
                <a:cubicBezTo>
                  <a:pt x="1813428" y="2671417"/>
                  <a:pt x="1824391" y="2669212"/>
                  <a:pt x="1835777" y="2666423"/>
                </a:cubicBezTo>
                <a:cubicBezTo>
                  <a:pt x="1847163" y="2663634"/>
                  <a:pt x="1856903" y="2666692"/>
                  <a:pt x="1864999" y="2675597"/>
                </a:cubicBezTo>
                <a:cubicBezTo>
                  <a:pt x="1873094" y="2684503"/>
                  <a:pt x="1871781" y="2689253"/>
                  <a:pt x="1861062" y="2689848"/>
                </a:cubicBezTo>
                <a:cubicBezTo>
                  <a:pt x="1850343" y="2690443"/>
                  <a:pt x="1830951" y="2691974"/>
                  <a:pt x="1802887" y="2694440"/>
                </a:cubicBezTo>
                <a:cubicBezTo>
                  <a:pt x="1802887" y="2725759"/>
                  <a:pt x="1803787" y="2755343"/>
                  <a:pt x="1805587" y="2783192"/>
                </a:cubicBezTo>
                <a:cubicBezTo>
                  <a:pt x="1807387" y="2811041"/>
                  <a:pt x="1806624" y="2829722"/>
                  <a:pt x="1803296" y="2839237"/>
                </a:cubicBezTo>
                <a:cubicBezTo>
                  <a:pt x="1799969" y="2848752"/>
                  <a:pt x="1795029" y="2856524"/>
                  <a:pt x="1788476" y="2862554"/>
                </a:cubicBezTo>
                <a:cubicBezTo>
                  <a:pt x="1781922" y="2868584"/>
                  <a:pt x="1776269" y="2866882"/>
                  <a:pt x="1771515" y="2857445"/>
                </a:cubicBezTo>
                <a:cubicBezTo>
                  <a:pt x="1766761" y="2848010"/>
                  <a:pt x="1758179" y="2838086"/>
                  <a:pt x="1745767" y="2827675"/>
                </a:cubicBezTo>
                <a:cubicBezTo>
                  <a:pt x="1733355" y="2817264"/>
                  <a:pt x="1733915" y="2813407"/>
                  <a:pt x="1747445" y="2816103"/>
                </a:cubicBezTo>
                <a:cubicBezTo>
                  <a:pt x="1760975" y="2818799"/>
                  <a:pt x="1769299" y="2820050"/>
                  <a:pt x="1772419" y="2819856"/>
                </a:cubicBezTo>
                <a:cubicBezTo>
                  <a:pt x="1775538" y="2819663"/>
                  <a:pt x="1777097" y="2810790"/>
                  <a:pt x="1777097" y="2793237"/>
                </a:cubicBezTo>
                <a:lnTo>
                  <a:pt x="1777097" y="2698828"/>
                </a:lnTo>
                <a:cubicBezTo>
                  <a:pt x="1769109" y="2701410"/>
                  <a:pt x="1761329" y="2703407"/>
                  <a:pt x="1753758" y="2704819"/>
                </a:cubicBezTo>
                <a:cubicBezTo>
                  <a:pt x="1746187" y="2706232"/>
                  <a:pt x="1738059" y="2702865"/>
                  <a:pt x="1729376" y="2694720"/>
                </a:cubicBezTo>
                <a:cubicBezTo>
                  <a:pt x="1720693" y="2686575"/>
                  <a:pt x="1722675" y="2682502"/>
                  <a:pt x="1735324" y="2682502"/>
                </a:cubicBezTo>
                <a:cubicBezTo>
                  <a:pt x="1744917" y="2682502"/>
                  <a:pt x="1758842" y="2680918"/>
                  <a:pt x="1777097" y="2677748"/>
                </a:cubicBezTo>
                <a:cubicBezTo>
                  <a:pt x="1777097" y="2663939"/>
                  <a:pt x="1776875" y="2644630"/>
                  <a:pt x="1776430" y="2619821"/>
                </a:cubicBezTo>
                <a:cubicBezTo>
                  <a:pt x="1775985" y="2595013"/>
                  <a:pt x="1773508" y="2577883"/>
                  <a:pt x="1768998" y="2568433"/>
                </a:cubicBezTo>
                <a:cubicBezTo>
                  <a:pt x="1765616" y="2561345"/>
                  <a:pt x="1766617" y="2557710"/>
                  <a:pt x="1772003" y="2557527"/>
                </a:cubicBezTo>
                <a:close/>
                <a:moveTo>
                  <a:pt x="4191629" y="2557003"/>
                </a:moveTo>
                <a:cubicBezTo>
                  <a:pt x="4195580" y="2557338"/>
                  <a:pt x="4200375" y="2558144"/>
                  <a:pt x="4206014" y="2559420"/>
                </a:cubicBezTo>
                <a:cubicBezTo>
                  <a:pt x="4217293" y="2561973"/>
                  <a:pt x="4222240" y="2565515"/>
                  <a:pt x="4220856" y="2570046"/>
                </a:cubicBezTo>
                <a:cubicBezTo>
                  <a:pt x="4219473" y="2574578"/>
                  <a:pt x="4218365" y="2580120"/>
                  <a:pt x="4217533" y="2586674"/>
                </a:cubicBezTo>
                <a:cubicBezTo>
                  <a:pt x="4218866" y="2586674"/>
                  <a:pt x="4227414" y="2584419"/>
                  <a:pt x="4243173" y="2579909"/>
                </a:cubicBezTo>
                <a:cubicBezTo>
                  <a:pt x="4258933" y="2575399"/>
                  <a:pt x="4268950" y="2576998"/>
                  <a:pt x="4273223" y="2584705"/>
                </a:cubicBezTo>
                <a:cubicBezTo>
                  <a:pt x="4277497" y="2592413"/>
                  <a:pt x="4272177" y="2598063"/>
                  <a:pt x="4257262" y="2601656"/>
                </a:cubicBezTo>
                <a:cubicBezTo>
                  <a:pt x="4242349" y="2605248"/>
                  <a:pt x="4229105" y="2605244"/>
                  <a:pt x="4217533" y="2601645"/>
                </a:cubicBezTo>
                <a:cubicBezTo>
                  <a:pt x="4218436" y="2607123"/>
                  <a:pt x="4218888" y="2615168"/>
                  <a:pt x="4218888" y="2625779"/>
                </a:cubicBezTo>
                <a:cubicBezTo>
                  <a:pt x="4237387" y="2622410"/>
                  <a:pt x="4249602" y="2619093"/>
                  <a:pt x="4255531" y="2615831"/>
                </a:cubicBezTo>
                <a:cubicBezTo>
                  <a:pt x="4261461" y="2612569"/>
                  <a:pt x="4268254" y="2612619"/>
                  <a:pt x="4275912" y="2615981"/>
                </a:cubicBezTo>
                <a:cubicBezTo>
                  <a:pt x="4283569" y="2619344"/>
                  <a:pt x="4291052" y="2623923"/>
                  <a:pt x="4298358" y="2629716"/>
                </a:cubicBezTo>
                <a:cubicBezTo>
                  <a:pt x="4305664" y="2635509"/>
                  <a:pt x="4307521" y="2640199"/>
                  <a:pt x="4303929" y="2643783"/>
                </a:cubicBezTo>
                <a:cubicBezTo>
                  <a:pt x="4300337" y="2647369"/>
                  <a:pt x="4296849" y="2651061"/>
                  <a:pt x="4293464" y="2654861"/>
                </a:cubicBezTo>
                <a:cubicBezTo>
                  <a:pt x="4290080" y="2658662"/>
                  <a:pt x="4284853" y="2667201"/>
                  <a:pt x="4277783" y="2680480"/>
                </a:cubicBezTo>
                <a:cubicBezTo>
                  <a:pt x="4270714" y="2693759"/>
                  <a:pt x="4264988" y="2703288"/>
                  <a:pt x="4260607" y="2709067"/>
                </a:cubicBezTo>
                <a:cubicBezTo>
                  <a:pt x="4256227" y="2714847"/>
                  <a:pt x="4251053" y="2714588"/>
                  <a:pt x="4245088" y="2708293"/>
                </a:cubicBezTo>
                <a:cubicBezTo>
                  <a:pt x="4226374" y="2710057"/>
                  <a:pt x="4212241" y="2711340"/>
                  <a:pt x="4202691" y="2712143"/>
                </a:cubicBezTo>
                <a:cubicBezTo>
                  <a:pt x="4208154" y="2712774"/>
                  <a:pt x="4212668" y="2714703"/>
                  <a:pt x="4216231" y="2717930"/>
                </a:cubicBezTo>
                <a:cubicBezTo>
                  <a:pt x="4219795" y="2721156"/>
                  <a:pt x="4220860" y="2724415"/>
                  <a:pt x="4219426" y="2727706"/>
                </a:cubicBezTo>
                <a:cubicBezTo>
                  <a:pt x="4217992" y="2730997"/>
                  <a:pt x="4216909" y="2733016"/>
                  <a:pt x="4216178" y="2733761"/>
                </a:cubicBezTo>
                <a:cubicBezTo>
                  <a:pt x="4234461" y="2732944"/>
                  <a:pt x="4251505" y="2730958"/>
                  <a:pt x="4267308" y="2727803"/>
                </a:cubicBezTo>
                <a:cubicBezTo>
                  <a:pt x="4283111" y="2724648"/>
                  <a:pt x="4296039" y="2722605"/>
                  <a:pt x="4306091" y="2721672"/>
                </a:cubicBezTo>
                <a:cubicBezTo>
                  <a:pt x="4316144" y="2720740"/>
                  <a:pt x="4325235" y="2722533"/>
                  <a:pt x="4333366" y="2727050"/>
                </a:cubicBezTo>
                <a:cubicBezTo>
                  <a:pt x="4341497" y="2731567"/>
                  <a:pt x="4345820" y="2736543"/>
                  <a:pt x="4346337" y="2741978"/>
                </a:cubicBezTo>
                <a:cubicBezTo>
                  <a:pt x="4346853" y="2747413"/>
                  <a:pt x="4340124" y="2749905"/>
                  <a:pt x="4326149" y="2749453"/>
                </a:cubicBezTo>
                <a:cubicBezTo>
                  <a:pt x="4312175" y="2749001"/>
                  <a:pt x="4297989" y="2748775"/>
                  <a:pt x="4283591" y="2748775"/>
                </a:cubicBezTo>
                <a:cubicBezTo>
                  <a:pt x="4269495" y="2748775"/>
                  <a:pt x="4247475" y="2750274"/>
                  <a:pt x="4217533" y="2753271"/>
                </a:cubicBezTo>
                <a:cubicBezTo>
                  <a:pt x="4226696" y="2758935"/>
                  <a:pt x="4237283" y="2765543"/>
                  <a:pt x="4249293" y="2773093"/>
                </a:cubicBezTo>
                <a:cubicBezTo>
                  <a:pt x="4261303" y="2780643"/>
                  <a:pt x="4276801" y="2788835"/>
                  <a:pt x="4295787" y="2797668"/>
                </a:cubicBezTo>
                <a:cubicBezTo>
                  <a:pt x="4314774" y="2806502"/>
                  <a:pt x="4332348" y="2812719"/>
                  <a:pt x="4348509" y="2816318"/>
                </a:cubicBezTo>
                <a:cubicBezTo>
                  <a:pt x="4364671" y="2819917"/>
                  <a:pt x="4366804" y="2823725"/>
                  <a:pt x="4354908" y="2827740"/>
                </a:cubicBezTo>
                <a:cubicBezTo>
                  <a:pt x="4343013" y="2831755"/>
                  <a:pt x="4328096" y="2834222"/>
                  <a:pt x="4310156" y="2835139"/>
                </a:cubicBezTo>
                <a:cubicBezTo>
                  <a:pt x="4292217" y="2836057"/>
                  <a:pt x="4277991" y="2831296"/>
                  <a:pt x="4267480" y="2820856"/>
                </a:cubicBezTo>
                <a:lnTo>
                  <a:pt x="4245432" y="2800099"/>
                </a:lnTo>
                <a:cubicBezTo>
                  <a:pt x="4240212" y="2794019"/>
                  <a:pt x="4230798" y="2782762"/>
                  <a:pt x="4217189" y="2766328"/>
                </a:cubicBezTo>
                <a:cubicBezTo>
                  <a:pt x="4216472" y="2793244"/>
                  <a:pt x="4216343" y="2814267"/>
                  <a:pt x="4216801" y="2829396"/>
                </a:cubicBezTo>
                <a:cubicBezTo>
                  <a:pt x="4217261" y="2844525"/>
                  <a:pt x="4214988" y="2857593"/>
                  <a:pt x="4209983" y="2868599"/>
                </a:cubicBezTo>
                <a:cubicBezTo>
                  <a:pt x="4204978" y="2879605"/>
                  <a:pt x="4199561" y="2877970"/>
                  <a:pt x="4193732" y="2863694"/>
                </a:cubicBezTo>
                <a:cubicBezTo>
                  <a:pt x="4187902" y="2849419"/>
                  <a:pt x="4185888" y="2837452"/>
                  <a:pt x="4187687" y="2827793"/>
                </a:cubicBezTo>
                <a:cubicBezTo>
                  <a:pt x="4189487" y="2818135"/>
                  <a:pt x="4191735" y="2797195"/>
                  <a:pt x="4194431" y="2764973"/>
                </a:cubicBezTo>
                <a:cubicBezTo>
                  <a:pt x="4187289" y="2777807"/>
                  <a:pt x="4174882" y="2792613"/>
                  <a:pt x="4157207" y="2809391"/>
                </a:cubicBezTo>
                <a:cubicBezTo>
                  <a:pt x="4139533" y="2826169"/>
                  <a:pt x="4119496" y="2838484"/>
                  <a:pt x="4097097" y="2846335"/>
                </a:cubicBezTo>
                <a:cubicBezTo>
                  <a:pt x="4074697" y="2854187"/>
                  <a:pt x="4071073" y="2852419"/>
                  <a:pt x="4086223" y="2841033"/>
                </a:cubicBezTo>
                <a:cubicBezTo>
                  <a:pt x="4101374" y="2829647"/>
                  <a:pt x="4118094" y="2815931"/>
                  <a:pt x="4136385" y="2799884"/>
                </a:cubicBezTo>
                <a:cubicBezTo>
                  <a:pt x="4154676" y="2783837"/>
                  <a:pt x="4167278" y="2769949"/>
                  <a:pt x="4174190" y="2758218"/>
                </a:cubicBezTo>
                <a:cubicBezTo>
                  <a:pt x="4140892" y="2763625"/>
                  <a:pt x="4119622" y="2767228"/>
                  <a:pt x="4110379" y="2769027"/>
                </a:cubicBezTo>
                <a:cubicBezTo>
                  <a:pt x="4101137" y="2770827"/>
                  <a:pt x="4091913" y="2768106"/>
                  <a:pt x="4082706" y="2760864"/>
                </a:cubicBezTo>
                <a:cubicBezTo>
                  <a:pt x="4073500" y="2753622"/>
                  <a:pt x="4072977" y="2750001"/>
                  <a:pt x="4081136" y="2750001"/>
                </a:cubicBezTo>
                <a:cubicBezTo>
                  <a:pt x="4086255" y="2750001"/>
                  <a:pt x="4091013" y="2749560"/>
                  <a:pt x="4095408" y="2748679"/>
                </a:cubicBezTo>
                <a:cubicBezTo>
                  <a:pt x="4099804" y="2747797"/>
                  <a:pt x="4110512" y="2746685"/>
                  <a:pt x="4127534" y="2745344"/>
                </a:cubicBezTo>
                <a:cubicBezTo>
                  <a:pt x="4144556" y="2744004"/>
                  <a:pt x="4165507" y="2741261"/>
                  <a:pt x="4190387" y="2737117"/>
                </a:cubicBezTo>
                <a:cubicBezTo>
                  <a:pt x="4190387" y="2727681"/>
                  <a:pt x="4188846" y="2720317"/>
                  <a:pt x="4185762" y="2715026"/>
                </a:cubicBezTo>
                <a:cubicBezTo>
                  <a:pt x="4179381" y="2716833"/>
                  <a:pt x="4173874" y="2718066"/>
                  <a:pt x="4169242" y="2718725"/>
                </a:cubicBezTo>
                <a:cubicBezTo>
                  <a:pt x="4163736" y="2729767"/>
                  <a:pt x="4157792" y="2728230"/>
                  <a:pt x="4151410" y="2714111"/>
                </a:cubicBezTo>
                <a:cubicBezTo>
                  <a:pt x="4145029" y="2699994"/>
                  <a:pt x="4140089" y="2687252"/>
                  <a:pt x="4136590" y="2675888"/>
                </a:cubicBezTo>
                <a:cubicBezTo>
                  <a:pt x="4133091" y="2664523"/>
                  <a:pt x="4129032" y="2655288"/>
                  <a:pt x="4124415" y="2648182"/>
                </a:cubicBezTo>
                <a:cubicBezTo>
                  <a:pt x="4119798" y="2641077"/>
                  <a:pt x="4119751" y="2636918"/>
                  <a:pt x="4124275" y="2635706"/>
                </a:cubicBezTo>
                <a:cubicBezTo>
                  <a:pt x="4128800" y="2634495"/>
                  <a:pt x="4133987" y="2634337"/>
                  <a:pt x="4139838" y="2635233"/>
                </a:cubicBezTo>
                <a:cubicBezTo>
                  <a:pt x="4145688" y="2636130"/>
                  <a:pt x="4153289" y="2636133"/>
                  <a:pt x="4162639" y="2635244"/>
                </a:cubicBezTo>
                <a:cubicBezTo>
                  <a:pt x="4171989" y="2634355"/>
                  <a:pt x="4182586" y="2632799"/>
                  <a:pt x="4194431" y="2630576"/>
                </a:cubicBezTo>
                <a:cubicBezTo>
                  <a:pt x="4194431" y="2617039"/>
                  <a:pt x="4193348" y="2605079"/>
                  <a:pt x="4191183" y="2594697"/>
                </a:cubicBezTo>
                <a:cubicBezTo>
                  <a:pt x="4189018" y="2584315"/>
                  <a:pt x="4185866" y="2575807"/>
                  <a:pt x="4181729" y="2569175"/>
                </a:cubicBezTo>
                <a:cubicBezTo>
                  <a:pt x="4177592" y="2562543"/>
                  <a:pt x="4177786" y="2558621"/>
                  <a:pt x="4182310" y="2557409"/>
                </a:cubicBezTo>
                <a:cubicBezTo>
                  <a:pt x="4184572" y="2556803"/>
                  <a:pt x="4187679" y="2556668"/>
                  <a:pt x="4191629" y="2557003"/>
                </a:cubicBezTo>
                <a:close/>
                <a:moveTo>
                  <a:pt x="6991932" y="2142221"/>
                </a:moveTo>
                <a:cubicBezTo>
                  <a:pt x="6988560" y="2142411"/>
                  <a:pt x="6985280" y="2143690"/>
                  <a:pt x="6982094" y="2146060"/>
                </a:cubicBezTo>
                <a:cubicBezTo>
                  <a:pt x="6975720" y="2150800"/>
                  <a:pt x="6972532" y="2157117"/>
                  <a:pt x="6972532" y="2165011"/>
                </a:cubicBezTo>
                <a:cubicBezTo>
                  <a:pt x="6972532" y="2172905"/>
                  <a:pt x="6976081" y="2178831"/>
                  <a:pt x="6983180" y="2182789"/>
                </a:cubicBezTo>
                <a:cubicBezTo>
                  <a:pt x="6990278" y="2186747"/>
                  <a:pt x="6997226" y="2186546"/>
                  <a:pt x="7004023" y="2182187"/>
                </a:cubicBezTo>
                <a:cubicBezTo>
                  <a:pt x="7010820" y="2177813"/>
                  <a:pt x="7014015" y="2171503"/>
                  <a:pt x="7013606" y="2163258"/>
                </a:cubicBezTo>
                <a:cubicBezTo>
                  <a:pt x="7013198" y="2155012"/>
                  <a:pt x="7009436" y="2148900"/>
                  <a:pt x="7002324" y="2144920"/>
                </a:cubicBezTo>
                <a:cubicBezTo>
                  <a:pt x="6998768" y="2142930"/>
                  <a:pt x="6995304" y="2142031"/>
                  <a:pt x="6991932" y="2142221"/>
                </a:cubicBezTo>
                <a:close/>
                <a:moveTo>
                  <a:pt x="689901" y="2125703"/>
                </a:moveTo>
                <a:cubicBezTo>
                  <a:pt x="691293" y="2125843"/>
                  <a:pt x="692954" y="2126283"/>
                  <a:pt x="694885" y="2127024"/>
                </a:cubicBezTo>
                <a:cubicBezTo>
                  <a:pt x="702607" y="2129985"/>
                  <a:pt x="708705" y="2134258"/>
                  <a:pt x="713179" y="2139844"/>
                </a:cubicBezTo>
                <a:cubicBezTo>
                  <a:pt x="717653" y="2145429"/>
                  <a:pt x="717478" y="2148882"/>
                  <a:pt x="712652" y="2150201"/>
                </a:cubicBezTo>
                <a:cubicBezTo>
                  <a:pt x="707827" y="2151520"/>
                  <a:pt x="696293" y="2158174"/>
                  <a:pt x="678053" y="2170163"/>
                </a:cubicBezTo>
                <a:cubicBezTo>
                  <a:pt x="701800" y="2174680"/>
                  <a:pt x="718259" y="2179595"/>
                  <a:pt x="727429" y="2184908"/>
                </a:cubicBezTo>
                <a:cubicBezTo>
                  <a:pt x="736600" y="2190221"/>
                  <a:pt x="742136" y="2198061"/>
                  <a:pt x="744036" y="2208429"/>
                </a:cubicBezTo>
                <a:cubicBezTo>
                  <a:pt x="745936" y="2218797"/>
                  <a:pt x="737841" y="2219665"/>
                  <a:pt x="719750" y="2211032"/>
                </a:cubicBezTo>
                <a:cubicBezTo>
                  <a:pt x="701660" y="2202399"/>
                  <a:pt x="684154" y="2194745"/>
                  <a:pt x="667233" y="2188070"/>
                </a:cubicBezTo>
                <a:cubicBezTo>
                  <a:pt x="650312" y="2181394"/>
                  <a:pt x="635036" y="2173988"/>
                  <a:pt x="621406" y="2165850"/>
                </a:cubicBezTo>
                <a:cubicBezTo>
                  <a:pt x="607775" y="2157712"/>
                  <a:pt x="607424" y="2154786"/>
                  <a:pt x="620351" y="2157074"/>
                </a:cubicBezTo>
                <a:cubicBezTo>
                  <a:pt x="633279" y="2159361"/>
                  <a:pt x="648275" y="2162261"/>
                  <a:pt x="665340" y="2165774"/>
                </a:cubicBezTo>
                <a:cubicBezTo>
                  <a:pt x="679107" y="2150258"/>
                  <a:pt x="685542" y="2139180"/>
                  <a:pt x="684646" y="2132541"/>
                </a:cubicBezTo>
                <a:cubicBezTo>
                  <a:pt x="683973" y="2127561"/>
                  <a:pt x="685725" y="2125282"/>
                  <a:pt x="689901" y="2125703"/>
                </a:cubicBezTo>
                <a:close/>
                <a:moveTo>
                  <a:pt x="6994414" y="2119301"/>
                </a:moveTo>
                <a:cubicBezTo>
                  <a:pt x="6999934" y="2119423"/>
                  <a:pt x="7005580" y="2120696"/>
                  <a:pt x="7011348" y="2123119"/>
                </a:cubicBezTo>
                <a:cubicBezTo>
                  <a:pt x="7022884" y="2127966"/>
                  <a:pt x="7030545" y="2135646"/>
                  <a:pt x="7034331" y="2146157"/>
                </a:cubicBezTo>
                <a:cubicBezTo>
                  <a:pt x="7038117" y="2156668"/>
                  <a:pt x="7038562" y="2167065"/>
                  <a:pt x="7035664" y="2177347"/>
                </a:cubicBezTo>
                <a:cubicBezTo>
                  <a:pt x="7032768" y="2187629"/>
                  <a:pt x="7027348" y="2195498"/>
                  <a:pt x="7019403" y="2200954"/>
                </a:cubicBezTo>
                <a:cubicBezTo>
                  <a:pt x="7011458" y="2206411"/>
                  <a:pt x="7002019" y="2209139"/>
                  <a:pt x="6991085" y="2209139"/>
                </a:cubicBezTo>
                <a:cubicBezTo>
                  <a:pt x="6980150" y="2209139"/>
                  <a:pt x="6970248" y="2204701"/>
                  <a:pt x="6961379" y="2195824"/>
                </a:cubicBezTo>
                <a:cubicBezTo>
                  <a:pt x="6952510" y="2186948"/>
                  <a:pt x="6948074" y="2177404"/>
                  <a:pt x="6948074" y="2167194"/>
                </a:cubicBezTo>
                <a:cubicBezTo>
                  <a:pt x="6948074" y="2156984"/>
                  <a:pt x="6950462" y="2148053"/>
                  <a:pt x="6955238" y="2140403"/>
                </a:cubicBezTo>
                <a:cubicBezTo>
                  <a:pt x="6960013" y="2132752"/>
                  <a:pt x="6967674" y="2126747"/>
                  <a:pt x="6978222" y="2122388"/>
                </a:cubicBezTo>
                <a:cubicBezTo>
                  <a:pt x="6983495" y="2120208"/>
                  <a:pt x="6988892" y="2119179"/>
                  <a:pt x="6994414" y="2119301"/>
                </a:cubicBezTo>
                <a:close/>
                <a:moveTo>
                  <a:pt x="2866582" y="2109060"/>
                </a:moveTo>
                <a:cubicBezTo>
                  <a:pt x="2869594" y="2109408"/>
                  <a:pt x="2873815" y="2110685"/>
                  <a:pt x="2879245" y="2112891"/>
                </a:cubicBezTo>
                <a:cubicBezTo>
                  <a:pt x="2900963" y="2121718"/>
                  <a:pt x="2916511" y="2131544"/>
                  <a:pt x="2925890" y="2142371"/>
                </a:cubicBezTo>
                <a:cubicBezTo>
                  <a:pt x="2935268" y="2153198"/>
                  <a:pt x="2938817" y="2165459"/>
                  <a:pt x="2936537" y="2179154"/>
                </a:cubicBezTo>
                <a:cubicBezTo>
                  <a:pt x="2934257" y="2192849"/>
                  <a:pt x="2926058" y="2192024"/>
                  <a:pt x="2911940" y="2176680"/>
                </a:cubicBezTo>
                <a:cubicBezTo>
                  <a:pt x="2897822" y="2161336"/>
                  <a:pt x="2884547" y="2146121"/>
                  <a:pt x="2872114" y="2131035"/>
                </a:cubicBezTo>
                <a:cubicBezTo>
                  <a:pt x="2859391" y="2115344"/>
                  <a:pt x="2857547" y="2108019"/>
                  <a:pt x="2866582" y="2109060"/>
                </a:cubicBezTo>
                <a:close/>
                <a:moveTo>
                  <a:pt x="2809990" y="2108785"/>
                </a:moveTo>
                <a:cubicBezTo>
                  <a:pt x="2811438" y="2108861"/>
                  <a:pt x="2813127" y="2109326"/>
                  <a:pt x="2815058" y="2110181"/>
                </a:cubicBezTo>
                <a:cubicBezTo>
                  <a:pt x="2822780" y="2113601"/>
                  <a:pt x="2829423" y="2117641"/>
                  <a:pt x="2834987" y="2122302"/>
                </a:cubicBezTo>
                <a:cubicBezTo>
                  <a:pt x="2841985" y="2128769"/>
                  <a:pt x="2842222" y="2133749"/>
                  <a:pt x="2835697" y="2137241"/>
                </a:cubicBezTo>
                <a:cubicBezTo>
                  <a:pt x="2829172" y="2140733"/>
                  <a:pt x="2818517" y="2148523"/>
                  <a:pt x="2803733" y="2160612"/>
                </a:cubicBezTo>
                <a:cubicBezTo>
                  <a:pt x="2788948" y="2172701"/>
                  <a:pt x="2775310" y="2181559"/>
                  <a:pt x="2762820" y="2187188"/>
                </a:cubicBezTo>
                <a:cubicBezTo>
                  <a:pt x="2750330" y="2192816"/>
                  <a:pt x="2747741" y="2191386"/>
                  <a:pt x="2755055" y="2182897"/>
                </a:cubicBezTo>
                <a:cubicBezTo>
                  <a:pt x="2762368" y="2174407"/>
                  <a:pt x="2772267" y="2163032"/>
                  <a:pt x="2784750" y="2148771"/>
                </a:cubicBezTo>
                <a:cubicBezTo>
                  <a:pt x="2797233" y="2134509"/>
                  <a:pt x="2803475" y="2124460"/>
                  <a:pt x="2803475" y="2118624"/>
                </a:cubicBezTo>
                <a:cubicBezTo>
                  <a:pt x="2803475" y="2111837"/>
                  <a:pt x="2805646" y="2108558"/>
                  <a:pt x="2809990" y="2108785"/>
                </a:cubicBezTo>
                <a:close/>
                <a:moveTo>
                  <a:pt x="3221839" y="2097103"/>
                </a:moveTo>
                <a:cubicBezTo>
                  <a:pt x="3215982" y="2097999"/>
                  <a:pt x="3197207" y="2100118"/>
                  <a:pt x="3165515" y="2103459"/>
                </a:cubicBezTo>
                <a:lnTo>
                  <a:pt x="3165515" y="2130691"/>
                </a:lnTo>
                <a:cubicBezTo>
                  <a:pt x="3173000" y="2130763"/>
                  <a:pt x="3182816" y="2129429"/>
                  <a:pt x="3194962" y="2126690"/>
                </a:cubicBezTo>
                <a:cubicBezTo>
                  <a:pt x="3207109" y="2123951"/>
                  <a:pt x="3215135" y="2125518"/>
                  <a:pt x="3219043" y="2131390"/>
                </a:cubicBezTo>
                <a:cubicBezTo>
                  <a:pt x="3222951" y="2137263"/>
                  <a:pt x="3217254" y="2142016"/>
                  <a:pt x="3201953" y="2145652"/>
                </a:cubicBezTo>
                <a:cubicBezTo>
                  <a:pt x="3186652" y="2149287"/>
                  <a:pt x="3174506" y="2150201"/>
                  <a:pt x="3165515" y="2148394"/>
                </a:cubicBezTo>
                <a:cubicBezTo>
                  <a:pt x="3165515" y="2157902"/>
                  <a:pt x="3165063" y="2167294"/>
                  <a:pt x="3164159" y="2176573"/>
                </a:cubicBezTo>
                <a:cubicBezTo>
                  <a:pt x="3187075" y="2173920"/>
                  <a:pt x="3203248" y="2171683"/>
                  <a:pt x="3212676" y="2169861"/>
                </a:cubicBezTo>
                <a:cubicBezTo>
                  <a:pt x="3222105" y="2168040"/>
                  <a:pt x="3228045" y="2169829"/>
                  <a:pt x="3230497" y="2175228"/>
                </a:cubicBezTo>
                <a:cubicBezTo>
                  <a:pt x="3232949" y="2180627"/>
                  <a:pt x="3234176" y="2174357"/>
                  <a:pt x="3234176" y="2156417"/>
                </a:cubicBezTo>
                <a:cubicBezTo>
                  <a:pt x="3234176" y="2136069"/>
                  <a:pt x="3233584" y="2120872"/>
                  <a:pt x="3232401" y="2110826"/>
                </a:cubicBezTo>
                <a:cubicBezTo>
                  <a:pt x="3231218" y="2100781"/>
                  <a:pt x="3227697" y="2096206"/>
                  <a:pt x="3221839" y="2097103"/>
                </a:cubicBezTo>
                <a:close/>
                <a:moveTo>
                  <a:pt x="659145" y="2097103"/>
                </a:moveTo>
                <a:cubicBezTo>
                  <a:pt x="656550" y="2097999"/>
                  <a:pt x="640689" y="2100971"/>
                  <a:pt x="611564" y="2106019"/>
                </a:cubicBezTo>
                <a:lnTo>
                  <a:pt x="610575" y="2113139"/>
                </a:lnTo>
                <a:cubicBezTo>
                  <a:pt x="618534" y="2113239"/>
                  <a:pt x="625708" y="2111690"/>
                  <a:pt x="632096" y="2108492"/>
                </a:cubicBezTo>
                <a:cubicBezTo>
                  <a:pt x="638484" y="2105295"/>
                  <a:pt x="644816" y="2105933"/>
                  <a:pt x="651090" y="2110407"/>
                </a:cubicBezTo>
                <a:cubicBezTo>
                  <a:pt x="657363" y="2114881"/>
                  <a:pt x="656342" y="2118954"/>
                  <a:pt x="648024" y="2122625"/>
                </a:cubicBezTo>
                <a:cubicBezTo>
                  <a:pt x="639707" y="2126296"/>
                  <a:pt x="627224" y="2128526"/>
                  <a:pt x="610575" y="2129314"/>
                </a:cubicBezTo>
                <a:lnTo>
                  <a:pt x="610575" y="2140134"/>
                </a:lnTo>
                <a:cubicBezTo>
                  <a:pt x="630264" y="2137567"/>
                  <a:pt x="645644" y="2134305"/>
                  <a:pt x="656715" y="2130347"/>
                </a:cubicBezTo>
                <a:cubicBezTo>
                  <a:pt x="660041" y="2117914"/>
                  <a:pt x="661927" y="2109041"/>
                  <a:pt x="662372" y="2103728"/>
                </a:cubicBezTo>
                <a:cubicBezTo>
                  <a:pt x="662816" y="2098415"/>
                  <a:pt x="661741" y="2096206"/>
                  <a:pt x="659145" y="2097103"/>
                </a:cubicBezTo>
                <a:close/>
                <a:moveTo>
                  <a:pt x="3845667" y="2076851"/>
                </a:moveTo>
                <a:lnTo>
                  <a:pt x="3794541" y="2089107"/>
                </a:lnTo>
                <a:lnTo>
                  <a:pt x="3800162" y="2091962"/>
                </a:lnTo>
                <a:cubicBezTo>
                  <a:pt x="3811914" y="2098537"/>
                  <a:pt x="3816796" y="2104072"/>
                  <a:pt x="3814810" y="2108568"/>
                </a:cubicBezTo>
                <a:cubicBezTo>
                  <a:pt x="3812824" y="2113063"/>
                  <a:pt x="3810218" y="2116803"/>
                  <a:pt x="3806991" y="2119785"/>
                </a:cubicBezTo>
                <a:lnTo>
                  <a:pt x="3847323" y="2148244"/>
                </a:lnTo>
                <a:lnTo>
                  <a:pt x="3847323" y="2098383"/>
                </a:lnTo>
                <a:cubicBezTo>
                  <a:pt x="3847323" y="2085864"/>
                  <a:pt x="3846771" y="2078686"/>
                  <a:pt x="3845667" y="2076851"/>
                </a:cubicBezTo>
                <a:close/>
                <a:moveTo>
                  <a:pt x="3232540" y="2074668"/>
                </a:moveTo>
                <a:cubicBezTo>
                  <a:pt x="3238589" y="2074189"/>
                  <a:pt x="3245974" y="2076598"/>
                  <a:pt x="3254696" y="2081895"/>
                </a:cubicBezTo>
                <a:cubicBezTo>
                  <a:pt x="3266327" y="2088957"/>
                  <a:pt x="3270740" y="2094876"/>
                  <a:pt x="3267936" y="2099652"/>
                </a:cubicBezTo>
                <a:cubicBezTo>
                  <a:pt x="3265133" y="2104427"/>
                  <a:pt x="3263100" y="2109754"/>
                  <a:pt x="3261838" y="2115634"/>
                </a:cubicBezTo>
                <a:cubicBezTo>
                  <a:pt x="3260576" y="2121513"/>
                  <a:pt x="3260626" y="2136477"/>
                  <a:pt x="3261988" y="2160526"/>
                </a:cubicBezTo>
                <a:cubicBezTo>
                  <a:pt x="3263351" y="2184574"/>
                  <a:pt x="3259984" y="2202962"/>
                  <a:pt x="3251889" y="2215689"/>
                </a:cubicBezTo>
                <a:cubicBezTo>
                  <a:pt x="3243794" y="2228416"/>
                  <a:pt x="3237972" y="2229449"/>
                  <a:pt x="3234423" y="2218786"/>
                </a:cubicBezTo>
                <a:cubicBezTo>
                  <a:pt x="3230874" y="2208125"/>
                  <a:pt x="3227389" y="2200252"/>
                  <a:pt x="3223969" y="2195168"/>
                </a:cubicBezTo>
                <a:cubicBezTo>
                  <a:pt x="3220549" y="2190085"/>
                  <a:pt x="3210805" y="2188891"/>
                  <a:pt x="3194736" y="2191587"/>
                </a:cubicBezTo>
                <a:cubicBezTo>
                  <a:pt x="3178668" y="2194283"/>
                  <a:pt x="3168239" y="2194734"/>
                  <a:pt x="3163450" y="2192942"/>
                </a:cubicBezTo>
                <a:cubicBezTo>
                  <a:pt x="3161643" y="2205533"/>
                  <a:pt x="3157814" y="2211276"/>
                  <a:pt x="3151963" y="2210172"/>
                </a:cubicBezTo>
                <a:cubicBezTo>
                  <a:pt x="3146112" y="2209068"/>
                  <a:pt x="3142154" y="2204834"/>
                  <a:pt x="3140089" y="2197470"/>
                </a:cubicBezTo>
                <a:cubicBezTo>
                  <a:pt x="3138024" y="2190106"/>
                  <a:pt x="3137670" y="2182968"/>
                  <a:pt x="3139025" y="2176056"/>
                </a:cubicBezTo>
                <a:cubicBezTo>
                  <a:pt x="3140380" y="2169144"/>
                  <a:pt x="3141280" y="2156220"/>
                  <a:pt x="3141724" y="2137284"/>
                </a:cubicBezTo>
                <a:cubicBezTo>
                  <a:pt x="3142169" y="2118348"/>
                  <a:pt x="3140591" y="2104416"/>
                  <a:pt x="3136992" y="2095489"/>
                </a:cubicBezTo>
                <a:cubicBezTo>
                  <a:pt x="3133393" y="2086563"/>
                  <a:pt x="3134501" y="2082576"/>
                  <a:pt x="3140315" y="2083530"/>
                </a:cubicBezTo>
                <a:cubicBezTo>
                  <a:pt x="3146130" y="2084483"/>
                  <a:pt x="3151157" y="2085383"/>
                  <a:pt x="3155394" y="2086229"/>
                </a:cubicBezTo>
                <a:cubicBezTo>
                  <a:pt x="3159632" y="2087075"/>
                  <a:pt x="3170896" y="2086401"/>
                  <a:pt x="3189187" y="2084207"/>
                </a:cubicBezTo>
                <a:cubicBezTo>
                  <a:pt x="3207478" y="2082013"/>
                  <a:pt x="3220061" y="2079314"/>
                  <a:pt x="3226937" y="2076109"/>
                </a:cubicBezTo>
                <a:cubicBezTo>
                  <a:pt x="3228656" y="2075307"/>
                  <a:pt x="3230524" y="2074827"/>
                  <a:pt x="3232540" y="2074668"/>
                </a:cubicBezTo>
                <a:close/>
                <a:moveTo>
                  <a:pt x="3510274" y="2071106"/>
                </a:moveTo>
                <a:cubicBezTo>
                  <a:pt x="3512593" y="2071417"/>
                  <a:pt x="3515397" y="2072052"/>
                  <a:pt x="3518688" y="2073011"/>
                </a:cubicBezTo>
                <a:cubicBezTo>
                  <a:pt x="3531853" y="2076847"/>
                  <a:pt x="3541328" y="2082659"/>
                  <a:pt x="3547115" y="2090445"/>
                </a:cubicBezTo>
                <a:cubicBezTo>
                  <a:pt x="3552901" y="2098232"/>
                  <a:pt x="3554328" y="2107811"/>
                  <a:pt x="3551395" y="2119183"/>
                </a:cubicBezTo>
                <a:cubicBezTo>
                  <a:pt x="3548462" y="2130555"/>
                  <a:pt x="3539217" y="2127873"/>
                  <a:pt x="3523657" y="2111138"/>
                </a:cubicBezTo>
                <a:cubicBezTo>
                  <a:pt x="3511970" y="2094948"/>
                  <a:pt x="3504929" y="2083587"/>
                  <a:pt x="3502534" y="2077055"/>
                </a:cubicBezTo>
                <a:cubicBezTo>
                  <a:pt x="3500738" y="2072156"/>
                  <a:pt x="3503318" y="2070173"/>
                  <a:pt x="3510274" y="2071106"/>
                </a:cubicBezTo>
                <a:close/>
                <a:moveTo>
                  <a:pt x="2081524" y="2071106"/>
                </a:moveTo>
                <a:cubicBezTo>
                  <a:pt x="2083843" y="2071417"/>
                  <a:pt x="2086647" y="2072052"/>
                  <a:pt x="2089938" y="2073011"/>
                </a:cubicBezTo>
                <a:cubicBezTo>
                  <a:pt x="2103103" y="2076847"/>
                  <a:pt x="2112578" y="2082659"/>
                  <a:pt x="2118364" y="2090445"/>
                </a:cubicBezTo>
                <a:cubicBezTo>
                  <a:pt x="2124151" y="2098232"/>
                  <a:pt x="2125578" y="2107811"/>
                  <a:pt x="2122645" y="2119183"/>
                </a:cubicBezTo>
                <a:cubicBezTo>
                  <a:pt x="2119712" y="2130555"/>
                  <a:pt x="2110466" y="2127873"/>
                  <a:pt x="2094907" y="2111138"/>
                </a:cubicBezTo>
                <a:cubicBezTo>
                  <a:pt x="2083220" y="2094948"/>
                  <a:pt x="2076179" y="2083587"/>
                  <a:pt x="2073784" y="2077055"/>
                </a:cubicBezTo>
                <a:cubicBezTo>
                  <a:pt x="2071988" y="2072156"/>
                  <a:pt x="2074568" y="2070173"/>
                  <a:pt x="2081524" y="2071106"/>
                </a:cubicBezTo>
                <a:close/>
                <a:moveTo>
                  <a:pt x="2366432" y="2062009"/>
                </a:moveTo>
                <a:cubicBezTo>
                  <a:pt x="2359692" y="2062869"/>
                  <a:pt x="2347883" y="2064482"/>
                  <a:pt x="2331005" y="2066849"/>
                </a:cubicBezTo>
                <a:cubicBezTo>
                  <a:pt x="2333643" y="2090151"/>
                  <a:pt x="2335418" y="2109528"/>
                  <a:pt x="2336328" y="2124980"/>
                </a:cubicBezTo>
                <a:cubicBezTo>
                  <a:pt x="2337239" y="2140432"/>
                  <a:pt x="2338081" y="2153592"/>
                  <a:pt x="2338856" y="2164462"/>
                </a:cubicBezTo>
                <a:cubicBezTo>
                  <a:pt x="2345337" y="2164462"/>
                  <a:pt x="2357512" y="2163681"/>
                  <a:pt x="2375380" y="2162118"/>
                </a:cubicBezTo>
                <a:cubicBezTo>
                  <a:pt x="2375380" y="2120101"/>
                  <a:pt x="2374498" y="2094023"/>
                  <a:pt x="2372735" y="2083885"/>
                </a:cubicBezTo>
                <a:cubicBezTo>
                  <a:pt x="2370971" y="2073746"/>
                  <a:pt x="2368870" y="2066454"/>
                  <a:pt x="2366432" y="2062009"/>
                </a:cubicBezTo>
                <a:close/>
                <a:moveTo>
                  <a:pt x="1652057" y="2062009"/>
                </a:moveTo>
                <a:cubicBezTo>
                  <a:pt x="1645318" y="2062869"/>
                  <a:pt x="1633508" y="2064482"/>
                  <a:pt x="1616630" y="2066849"/>
                </a:cubicBezTo>
                <a:cubicBezTo>
                  <a:pt x="1619269" y="2090151"/>
                  <a:pt x="1621043" y="2109528"/>
                  <a:pt x="1621954" y="2124980"/>
                </a:cubicBezTo>
                <a:cubicBezTo>
                  <a:pt x="1622864" y="2140432"/>
                  <a:pt x="1623707" y="2153592"/>
                  <a:pt x="1624481" y="2164462"/>
                </a:cubicBezTo>
                <a:cubicBezTo>
                  <a:pt x="1630963" y="2164462"/>
                  <a:pt x="1643139" y="2163681"/>
                  <a:pt x="1661006" y="2162118"/>
                </a:cubicBezTo>
                <a:cubicBezTo>
                  <a:pt x="1661006" y="2120101"/>
                  <a:pt x="1660124" y="2094023"/>
                  <a:pt x="1658360" y="2083885"/>
                </a:cubicBezTo>
                <a:cubicBezTo>
                  <a:pt x="1656596" y="2073746"/>
                  <a:pt x="1654496" y="2066454"/>
                  <a:pt x="1652057" y="2062009"/>
                </a:cubicBezTo>
                <a:close/>
                <a:moveTo>
                  <a:pt x="618534" y="2062009"/>
                </a:moveTo>
                <a:cubicBezTo>
                  <a:pt x="611450" y="2072993"/>
                  <a:pt x="602946" y="2082917"/>
                  <a:pt x="593023" y="2091779"/>
                </a:cubicBezTo>
                <a:cubicBezTo>
                  <a:pt x="597354" y="2093428"/>
                  <a:pt x="605559" y="2093177"/>
                  <a:pt x="617641" y="2091026"/>
                </a:cubicBezTo>
                <a:lnTo>
                  <a:pt x="640357" y="2085479"/>
                </a:lnTo>
                <a:lnTo>
                  <a:pt x="637823" y="2084640"/>
                </a:lnTo>
                <a:cubicBezTo>
                  <a:pt x="635956" y="2083524"/>
                  <a:pt x="633907" y="2081848"/>
                  <a:pt x="631676" y="2079615"/>
                </a:cubicBezTo>
                <a:cubicBezTo>
                  <a:pt x="627216" y="2075148"/>
                  <a:pt x="622836" y="2069279"/>
                  <a:pt x="618534" y="2062009"/>
                </a:cubicBezTo>
                <a:close/>
                <a:moveTo>
                  <a:pt x="2433157" y="2055254"/>
                </a:moveTo>
                <a:cubicBezTo>
                  <a:pt x="2416078" y="2057018"/>
                  <a:pt x="2401823" y="2058531"/>
                  <a:pt x="2390395" y="2059793"/>
                </a:cubicBezTo>
                <a:cubicBezTo>
                  <a:pt x="2392990" y="2060754"/>
                  <a:pt x="2394539" y="2062220"/>
                  <a:pt x="2395041" y="2064192"/>
                </a:cubicBezTo>
                <a:cubicBezTo>
                  <a:pt x="2395542" y="2066164"/>
                  <a:pt x="2395794" y="2070333"/>
                  <a:pt x="2395794" y="2076700"/>
                </a:cubicBezTo>
                <a:cubicBezTo>
                  <a:pt x="2401257" y="2076786"/>
                  <a:pt x="2407832" y="2075456"/>
                  <a:pt x="2415519" y="2072710"/>
                </a:cubicBezTo>
                <a:cubicBezTo>
                  <a:pt x="2423205" y="2069964"/>
                  <a:pt x="2429264" y="2072007"/>
                  <a:pt x="2433695" y="2078841"/>
                </a:cubicBezTo>
                <a:cubicBezTo>
                  <a:pt x="2438126" y="2085674"/>
                  <a:pt x="2435226" y="2090201"/>
                  <a:pt x="2424994" y="2092424"/>
                </a:cubicBezTo>
                <a:cubicBezTo>
                  <a:pt x="2414762" y="2094647"/>
                  <a:pt x="2405029" y="2095758"/>
                  <a:pt x="2395794" y="2095758"/>
                </a:cubicBezTo>
                <a:lnTo>
                  <a:pt x="2395794" y="2114494"/>
                </a:lnTo>
                <a:cubicBezTo>
                  <a:pt x="2401214" y="2114594"/>
                  <a:pt x="2407312" y="2113494"/>
                  <a:pt x="2414088" y="2111192"/>
                </a:cubicBezTo>
                <a:cubicBezTo>
                  <a:pt x="2420864" y="2108890"/>
                  <a:pt x="2426482" y="2110848"/>
                  <a:pt x="2430941" y="2117064"/>
                </a:cubicBezTo>
                <a:cubicBezTo>
                  <a:pt x="2435401" y="2123281"/>
                  <a:pt x="2433239" y="2127809"/>
                  <a:pt x="2424456" y="2130648"/>
                </a:cubicBezTo>
                <a:cubicBezTo>
                  <a:pt x="2415673" y="2133487"/>
                  <a:pt x="2406119" y="2134907"/>
                  <a:pt x="2395794" y="2134907"/>
                </a:cubicBezTo>
                <a:lnTo>
                  <a:pt x="2395794" y="2159042"/>
                </a:lnTo>
                <a:lnTo>
                  <a:pt x="2432275" y="2155471"/>
                </a:lnTo>
                <a:cubicBezTo>
                  <a:pt x="2433938" y="2137876"/>
                  <a:pt x="2434996" y="2118463"/>
                  <a:pt x="2435448" y="2097232"/>
                </a:cubicBezTo>
                <a:cubicBezTo>
                  <a:pt x="2435900" y="2076001"/>
                  <a:pt x="2435136" y="2062009"/>
                  <a:pt x="2433157" y="2055254"/>
                </a:cubicBezTo>
                <a:close/>
                <a:moveTo>
                  <a:pt x="1718783" y="2055254"/>
                </a:moveTo>
                <a:cubicBezTo>
                  <a:pt x="1701703" y="2057018"/>
                  <a:pt x="1687449" y="2058531"/>
                  <a:pt x="1676020" y="2059793"/>
                </a:cubicBezTo>
                <a:cubicBezTo>
                  <a:pt x="1678616" y="2060754"/>
                  <a:pt x="1680164" y="2062220"/>
                  <a:pt x="1680666" y="2064192"/>
                </a:cubicBezTo>
                <a:cubicBezTo>
                  <a:pt x="1681168" y="2066164"/>
                  <a:pt x="1681419" y="2070333"/>
                  <a:pt x="1681419" y="2076700"/>
                </a:cubicBezTo>
                <a:cubicBezTo>
                  <a:pt x="1686882" y="2076786"/>
                  <a:pt x="1693457" y="2075456"/>
                  <a:pt x="1701144" y="2072710"/>
                </a:cubicBezTo>
                <a:cubicBezTo>
                  <a:pt x="1708830" y="2069964"/>
                  <a:pt x="1714889" y="2072007"/>
                  <a:pt x="1719320" y="2078841"/>
                </a:cubicBezTo>
                <a:cubicBezTo>
                  <a:pt x="1723751" y="2085674"/>
                  <a:pt x="1720851" y="2090201"/>
                  <a:pt x="1710619" y="2092424"/>
                </a:cubicBezTo>
                <a:cubicBezTo>
                  <a:pt x="1700388" y="2094647"/>
                  <a:pt x="1690654" y="2095758"/>
                  <a:pt x="1681419" y="2095758"/>
                </a:cubicBezTo>
                <a:lnTo>
                  <a:pt x="1681419" y="2114494"/>
                </a:lnTo>
                <a:cubicBezTo>
                  <a:pt x="1686839" y="2114594"/>
                  <a:pt x="1692938" y="2113494"/>
                  <a:pt x="1699713" y="2111192"/>
                </a:cubicBezTo>
                <a:cubicBezTo>
                  <a:pt x="1706489" y="2108890"/>
                  <a:pt x="1712108" y="2110848"/>
                  <a:pt x="1716567" y="2117064"/>
                </a:cubicBezTo>
                <a:cubicBezTo>
                  <a:pt x="1721027" y="2123281"/>
                  <a:pt x="1718865" y="2127809"/>
                  <a:pt x="1710081" y="2130648"/>
                </a:cubicBezTo>
                <a:cubicBezTo>
                  <a:pt x="1701298" y="2133487"/>
                  <a:pt x="1691744" y="2134907"/>
                  <a:pt x="1681419" y="2134907"/>
                </a:cubicBezTo>
                <a:lnTo>
                  <a:pt x="1681419" y="2159042"/>
                </a:lnTo>
                <a:lnTo>
                  <a:pt x="1717901" y="2155471"/>
                </a:lnTo>
                <a:cubicBezTo>
                  <a:pt x="1719564" y="2137876"/>
                  <a:pt x="1720622" y="2118463"/>
                  <a:pt x="1721073" y="2097232"/>
                </a:cubicBezTo>
                <a:cubicBezTo>
                  <a:pt x="1721525" y="2076001"/>
                  <a:pt x="1720762" y="2062009"/>
                  <a:pt x="1718783" y="2055254"/>
                </a:cubicBezTo>
                <a:close/>
                <a:moveTo>
                  <a:pt x="2504184" y="2047414"/>
                </a:moveTo>
                <a:cubicBezTo>
                  <a:pt x="2500068" y="2046346"/>
                  <a:pt x="2484631" y="2047697"/>
                  <a:pt x="2457872" y="2051469"/>
                </a:cubicBezTo>
                <a:cubicBezTo>
                  <a:pt x="2466878" y="2058409"/>
                  <a:pt x="2470000" y="2064360"/>
                  <a:pt x="2467240" y="2069322"/>
                </a:cubicBezTo>
                <a:cubicBezTo>
                  <a:pt x="2464480" y="2074284"/>
                  <a:pt x="2462210" y="2083218"/>
                  <a:pt x="2460432" y="2096124"/>
                </a:cubicBezTo>
                <a:cubicBezTo>
                  <a:pt x="2458654" y="2109030"/>
                  <a:pt x="2456904" y="2127751"/>
                  <a:pt x="2455184" y="2152287"/>
                </a:cubicBezTo>
                <a:cubicBezTo>
                  <a:pt x="2468864" y="2150481"/>
                  <a:pt x="2478633" y="2150599"/>
                  <a:pt x="2484491" y="2152642"/>
                </a:cubicBezTo>
                <a:cubicBezTo>
                  <a:pt x="2490349" y="2154686"/>
                  <a:pt x="2493841" y="2157611"/>
                  <a:pt x="2494967" y="2161419"/>
                </a:cubicBezTo>
                <a:cubicBezTo>
                  <a:pt x="2496092" y="2165226"/>
                  <a:pt x="2498265" y="2159931"/>
                  <a:pt x="2501485" y="2145533"/>
                </a:cubicBezTo>
                <a:cubicBezTo>
                  <a:pt x="2504704" y="2131136"/>
                  <a:pt x="2506987" y="2116261"/>
                  <a:pt x="2508336" y="2100910"/>
                </a:cubicBezTo>
                <a:cubicBezTo>
                  <a:pt x="2509683" y="2085559"/>
                  <a:pt x="2510358" y="2072563"/>
                  <a:pt x="2510358" y="2061923"/>
                </a:cubicBezTo>
                <a:cubicBezTo>
                  <a:pt x="2510358" y="2053319"/>
                  <a:pt x="2508300" y="2048482"/>
                  <a:pt x="2504184" y="2047414"/>
                </a:cubicBezTo>
                <a:close/>
                <a:moveTo>
                  <a:pt x="1789810" y="2047414"/>
                </a:moveTo>
                <a:cubicBezTo>
                  <a:pt x="1785694" y="2046346"/>
                  <a:pt x="1770256" y="2047697"/>
                  <a:pt x="1743498" y="2051469"/>
                </a:cubicBezTo>
                <a:cubicBezTo>
                  <a:pt x="1752503" y="2058409"/>
                  <a:pt x="1755626" y="2064360"/>
                  <a:pt x="1752866" y="2069322"/>
                </a:cubicBezTo>
                <a:cubicBezTo>
                  <a:pt x="1750105" y="2074284"/>
                  <a:pt x="1747836" y="2083218"/>
                  <a:pt x="1746058" y="2096124"/>
                </a:cubicBezTo>
                <a:cubicBezTo>
                  <a:pt x="1744279" y="2109030"/>
                  <a:pt x="1742530" y="2127751"/>
                  <a:pt x="1740809" y="2152287"/>
                </a:cubicBezTo>
                <a:cubicBezTo>
                  <a:pt x="1754489" y="2150481"/>
                  <a:pt x="1764259" y="2150599"/>
                  <a:pt x="1770117" y="2152642"/>
                </a:cubicBezTo>
                <a:cubicBezTo>
                  <a:pt x="1775975" y="2154686"/>
                  <a:pt x="1779467" y="2157611"/>
                  <a:pt x="1780592" y="2161419"/>
                </a:cubicBezTo>
                <a:cubicBezTo>
                  <a:pt x="1781718" y="2165226"/>
                  <a:pt x="1783890" y="2159931"/>
                  <a:pt x="1787110" y="2145533"/>
                </a:cubicBezTo>
                <a:cubicBezTo>
                  <a:pt x="1790329" y="2131136"/>
                  <a:pt x="1792613" y="2116261"/>
                  <a:pt x="1793961" y="2100910"/>
                </a:cubicBezTo>
                <a:cubicBezTo>
                  <a:pt x="1795309" y="2085559"/>
                  <a:pt x="1795983" y="2072563"/>
                  <a:pt x="1795983" y="2061923"/>
                </a:cubicBezTo>
                <a:cubicBezTo>
                  <a:pt x="1795983" y="2053319"/>
                  <a:pt x="1793925" y="2048482"/>
                  <a:pt x="1789810" y="2047414"/>
                </a:cubicBezTo>
                <a:close/>
                <a:moveTo>
                  <a:pt x="3434142" y="2043779"/>
                </a:moveTo>
                <a:cubicBezTo>
                  <a:pt x="3429217" y="2044216"/>
                  <a:pt x="3416679" y="2046442"/>
                  <a:pt x="3396531" y="2050458"/>
                </a:cubicBezTo>
                <a:lnTo>
                  <a:pt x="3397714" y="2088854"/>
                </a:lnTo>
                <a:cubicBezTo>
                  <a:pt x="3405644" y="2088108"/>
                  <a:pt x="3412245" y="2086344"/>
                  <a:pt x="3417515" y="2083562"/>
                </a:cubicBezTo>
                <a:cubicBezTo>
                  <a:pt x="3422785" y="2080780"/>
                  <a:pt x="3428478" y="2082397"/>
                  <a:pt x="3434594" y="2088413"/>
                </a:cubicBezTo>
                <a:cubicBezTo>
                  <a:pt x="3440710" y="2094428"/>
                  <a:pt x="3438953" y="2099404"/>
                  <a:pt x="3429324" y="2103341"/>
                </a:cubicBezTo>
                <a:cubicBezTo>
                  <a:pt x="3419694" y="2107277"/>
                  <a:pt x="3409215" y="2109245"/>
                  <a:pt x="3397887" y="2109245"/>
                </a:cubicBezTo>
                <a:lnTo>
                  <a:pt x="3399048" y="2144178"/>
                </a:lnTo>
                <a:cubicBezTo>
                  <a:pt x="3403579" y="2144307"/>
                  <a:pt x="3410334" y="2142540"/>
                  <a:pt x="3419311" y="2138876"/>
                </a:cubicBezTo>
                <a:cubicBezTo>
                  <a:pt x="3428288" y="2135212"/>
                  <a:pt x="3434307" y="2135405"/>
                  <a:pt x="3437369" y="2139457"/>
                </a:cubicBezTo>
                <a:cubicBezTo>
                  <a:pt x="3440430" y="2143508"/>
                  <a:pt x="3442685" y="2143250"/>
                  <a:pt x="3444134" y="2138682"/>
                </a:cubicBezTo>
                <a:cubicBezTo>
                  <a:pt x="3445582" y="2134115"/>
                  <a:pt x="3446532" y="2118599"/>
                  <a:pt x="3446984" y="2092134"/>
                </a:cubicBezTo>
                <a:cubicBezTo>
                  <a:pt x="3447436" y="2065669"/>
                  <a:pt x="3446640" y="2050884"/>
                  <a:pt x="3444596" y="2047780"/>
                </a:cubicBezTo>
                <a:cubicBezTo>
                  <a:pt x="3442553" y="2044675"/>
                  <a:pt x="3439068" y="2043341"/>
                  <a:pt x="3434142" y="2043779"/>
                </a:cubicBezTo>
                <a:close/>
                <a:moveTo>
                  <a:pt x="2005392" y="2043779"/>
                </a:moveTo>
                <a:cubicBezTo>
                  <a:pt x="2000466" y="2044216"/>
                  <a:pt x="1987929" y="2046442"/>
                  <a:pt x="1967781" y="2050458"/>
                </a:cubicBezTo>
                <a:lnTo>
                  <a:pt x="1968964" y="2088854"/>
                </a:lnTo>
                <a:cubicBezTo>
                  <a:pt x="1976895" y="2088108"/>
                  <a:pt x="1983495" y="2086344"/>
                  <a:pt x="1988765" y="2083562"/>
                </a:cubicBezTo>
                <a:cubicBezTo>
                  <a:pt x="1994035" y="2080780"/>
                  <a:pt x="1999728" y="2082397"/>
                  <a:pt x="2005844" y="2088413"/>
                </a:cubicBezTo>
                <a:cubicBezTo>
                  <a:pt x="2011960" y="2094428"/>
                  <a:pt x="2010203" y="2099404"/>
                  <a:pt x="2000574" y="2103341"/>
                </a:cubicBezTo>
                <a:cubicBezTo>
                  <a:pt x="1990944" y="2107277"/>
                  <a:pt x="1980465" y="2109245"/>
                  <a:pt x="1969137" y="2109245"/>
                </a:cubicBezTo>
                <a:lnTo>
                  <a:pt x="1970298" y="2144178"/>
                </a:lnTo>
                <a:cubicBezTo>
                  <a:pt x="1974830" y="2144307"/>
                  <a:pt x="1981584" y="2142540"/>
                  <a:pt x="1990561" y="2138876"/>
                </a:cubicBezTo>
                <a:cubicBezTo>
                  <a:pt x="1999538" y="2135212"/>
                  <a:pt x="2005557" y="2135405"/>
                  <a:pt x="2008619" y="2139457"/>
                </a:cubicBezTo>
                <a:cubicBezTo>
                  <a:pt x="2011680" y="2143508"/>
                  <a:pt x="2013936" y="2143250"/>
                  <a:pt x="2015384" y="2138682"/>
                </a:cubicBezTo>
                <a:cubicBezTo>
                  <a:pt x="2016832" y="2134115"/>
                  <a:pt x="2017782" y="2118599"/>
                  <a:pt x="2018234" y="2092134"/>
                </a:cubicBezTo>
                <a:cubicBezTo>
                  <a:pt x="2018686" y="2065669"/>
                  <a:pt x="2017890" y="2050884"/>
                  <a:pt x="2015846" y="2047780"/>
                </a:cubicBezTo>
                <a:cubicBezTo>
                  <a:pt x="2013803" y="2044675"/>
                  <a:pt x="2010318" y="2043341"/>
                  <a:pt x="2005392" y="2043779"/>
                </a:cubicBezTo>
                <a:close/>
                <a:moveTo>
                  <a:pt x="3931784" y="2037543"/>
                </a:moveTo>
                <a:cubicBezTo>
                  <a:pt x="3941702" y="2037436"/>
                  <a:pt x="3949847" y="2041257"/>
                  <a:pt x="3956219" y="2049006"/>
                </a:cubicBezTo>
                <a:cubicBezTo>
                  <a:pt x="3964716" y="2059338"/>
                  <a:pt x="3959184" y="2064758"/>
                  <a:pt x="3939624" y="2065268"/>
                </a:cubicBezTo>
                <a:cubicBezTo>
                  <a:pt x="3920064" y="2065776"/>
                  <a:pt x="3897449" y="2067989"/>
                  <a:pt x="3871780" y="2071903"/>
                </a:cubicBezTo>
                <a:cubicBezTo>
                  <a:pt x="3875380" y="2075976"/>
                  <a:pt x="3876488" y="2080633"/>
                  <a:pt x="3875104" y="2085874"/>
                </a:cubicBezTo>
                <a:cubicBezTo>
                  <a:pt x="3873720" y="2091116"/>
                  <a:pt x="3872612" y="2097056"/>
                  <a:pt x="3871780" y="2103696"/>
                </a:cubicBezTo>
                <a:cubicBezTo>
                  <a:pt x="3882478" y="2101129"/>
                  <a:pt x="3892018" y="2098236"/>
                  <a:pt x="3900400" y="2095016"/>
                </a:cubicBezTo>
                <a:cubicBezTo>
                  <a:pt x="3908781" y="2091797"/>
                  <a:pt x="3916905" y="2093693"/>
                  <a:pt x="3924771" y="2100706"/>
                </a:cubicBezTo>
                <a:cubicBezTo>
                  <a:pt x="3932636" y="2107718"/>
                  <a:pt x="3929431" y="2113372"/>
                  <a:pt x="3915156" y="2117667"/>
                </a:cubicBezTo>
                <a:cubicBezTo>
                  <a:pt x="3900880" y="2121961"/>
                  <a:pt x="3886357" y="2123657"/>
                  <a:pt x="3871587" y="2122754"/>
                </a:cubicBezTo>
                <a:lnTo>
                  <a:pt x="3870404" y="2160526"/>
                </a:lnTo>
                <a:cubicBezTo>
                  <a:pt x="3895757" y="2173188"/>
                  <a:pt x="3918906" y="2181301"/>
                  <a:pt x="3939850" y="2184865"/>
                </a:cubicBezTo>
                <a:cubicBezTo>
                  <a:pt x="3960793" y="2188428"/>
                  <a:pt x="3980554" y="2191687"/>
                  <a:pt x="3999132" y="2194641"/>
                </a:cubicBezTo>
                <a:cubicBezTo>
                  <a:pt x="4017710" y="2197595"/>
                  <a:pt x="4019968" y="2201629"/>
                  <a:pt x="4005908" y="2206741"/>
                </a:cubicBezTo>
                <a:cubicBezTo>
                  <a:pt x="3991847" y="2211853"/>
                  <a:pt x="3975801" y="2216231"/>
                  <a:pt x="3957768" y="2219873"/>
                </a:cubicBezTo>
                <a:cubicBezTo>
                  <a:pt x="3939735" y="2223515"/>
                  <a:pt x="3925940" y="2223695"/>
                  <a:pt x="3916382" y="2220411"/>
                </a:cubicBezTo>
                <a:cubicBezTo>
                  <a:pt x="3906824" y="2217127"/>
                  <a:pt x="3890114" y="2206024"/>
                  <a:pt x="3866252" y="2187102"/>
                </a:cubicBezTo>
                <a:cubicBezTo>
                  <a:pt x="3842390" y="2168180"/>
                  <a:pt x="3819259" y="2149878"/>
                  <a:pt x="3796860" y="2132197"/>
                </a:cubicBezTo>
                <a:cubicBezTo>
                  <a:pt x="3792314" y="2139152"/>
                  <a:pt x="3784291" y="2148835"/>
                  <a:pt x="3772790" y="2161247"/>
                </a:cubicBezTo>
                <a:cubicBezTo>
                  <a:pt x="3761289" y="2173658"/>
                  <a:pt x="3750179" y="2183359"/>
                  <a:pt x="3739460" y="2190350"/>
                </a:cubicBezTo>
                <a:cubicBezTo>
                  <a:pt x="3728740" y="2197341"/>
                  <a:pt x="3717042" y="2202220"/>
                  <a:pt x="3704365" y="2204988"/>
                </a:cubicBezTo>
                <a:cubicBezTo>
                  <a:pt x="3691689" y="2207755"/>
                  <a:pt x="3692252" y="2203891"/>
                  <a:pt x="3706054" y="2193394"/>
                </a:cubicBezTo>
                <a:cubicBezTo>
                  <a:pt x="3719856" y="2182897"/>
                  <a:pt x="3734290" y="2168338"/>
                  <a:pt x="3749355" y="2149717"/>
                </a:cubicBezTo>
                <a:cubicBezTo>
                  <a:pt x="3764419" y="2131096"/>
                  <a:pt x="3773941" y="2117409"/>
                  <a:pt x="3777920" y="2108654"/>
                </a:cubicBezTo>
                <a:cubicBezTo>
                  <a:pt x="3779910" y="2104276"/>
                  <a:pt x="3781346" y="2100434"/>
                  <a:pt x="3782228" y="2097127"/>
                </a:cubicBezTo>
                <a:lnTo>
                  <a:pt x="3782820" y="2092119"/>
                </a:lnTo>
                <a:lnTo>
                  <a:pt x="3761745" y="2097748"/>
                </a:lnTo>
                <a:cubicBezTo>
                  <a:pt x="3751742" y="2100924"/>
                  <a:pt x="3741460" y="2097536"/>
                  <a:pt x="3730899" y="2087584"/>
                </a:cubicBezTo>
                <a:cubicBezTo>
                  <a:pt x="3720337" y="2077632"/>
                  <a:pt x="3719071" y="2073111"/>
                  <a:pt x="3727102" y="2074022"/>
                </a:cubicBezTo>
                <a:cubicBezTo>
                  <a:pt x="3735132" y="2074933"/>
                  <a:pt x="3742582" y="2074958"/>
                  <a:pt x="3749451" y="2074097"/>
                </a:cubicBezTo>
                <a:cubicBezTo>
                  <a:pt x="3756320" y="2073237"/>
                  <a:pt x="3769477" y="2071226"/>
                  <a:pt x="3788923" y="2068064"/>
                </a:cubicBezTo>
                <a:cubicBezTo>
                  <a:pt x="3808368" y="2064902"/>
                  <a:pt x="3831589" y="2060170"/>
                  <a:pt x="3858584" y="2053867"/>
                </a:cubicBezTo>
                <a:cubicBezTo>
                  <a:pt x="3885579" y="2047565"/>
                  <a:pt x="3906476" y="2042596"/>
                  <a:pt x="3921275" y="2038960"/>
                </a:cubicBezTo>
                <a:cubicBezTo>
                  <a:pt x="3924975" y="2038052"/>
                  <a:pt x="3928478" y="2037579"/>
                  <a:pt x="3931784" y="2037543"/>
                </a:cubicBezTo>
                <a:close/>
                <a:moveTo>
                  <a:pt x="2872469" y="2013237"/>
                </a:moveTo>
                <a:cubicBezTo>
                  <a:pt x="2870590" y="2013131"/>
                  <a:pt x="2868041" y="2013417"/>
                  <a:pt x="2864822" y="2014094"/>
                </a:cubicBezTo>
                <a:cubicBezTo>
                  <a:pt x="2858383" y="2015450"/>
                  <a:pt x="2841584" y="2018601"/>
                  <a:pt x="2814423" y="2023548"/>
                </a:cubicBezTo>
                <a:lnTo>
                  <a:pt x="2822038" y="2078055"/>
                </a:lnTo>
                <a:cubicBezTo>
                  <a:pt x="2838328" y="2074628"/>
                  <a:pt x="2856885" y="2070835"/>
                  <a:pt x="2877707" y="2066676"/>
                </a:cubicBezTo>
                <a:lnTo>
                  <a:pt x="2877707" y="2030883"/>
                </a:lnTo>
                <a:cubicBezTo>
                  <a:pt x="2877707" y="2021892"/>
                  <a:pt x="2877169" y="2016507"/>
                  <a:pt x="2876093" y="2014729"/>
                </a:cubicBezTo>
                <a:cubicBezTo>
                  <a:pt x="2875556" y="2013840"/>
                  <a:pt x="2874347" y="2013342"/>
                  <a:pt x="2872469" y="2013237"/>
                </a:cubicBezTo>
                <a:close/>
                <a:moveTo>
                  <a:pt x="1032651" y="1999919"/>
                </a:moveTo>
                <a:cubicBezTo>
                  <a:pt x="1027000" y="2000815"/>
                  <a:pt x="1015636" y="2002389"/>
                  <a:pt x="998556" y="2004641"/>
                </a:cubicBezTo>
                <a:cubicBezTo>
                  <a:pt x="981478" y="2006892"/>
                  <a:pt x="961523" y="2010441"/>
                  <a:pt x="938693" y="2015288"/>
                </a:cubicBezTo>
                <a:cubicBezTo>
                  <a:pt x="939511" y="2021584"/>
                  <a:pt x="940213" y="2026309"/>
                  <a:pt x="940801" y="2029464"/>
                </a:cubicBezTo>
                <a:cubicBezTo>
                  <a:pt x="953908" y="2026868"/>
                  <a:pt x="964789" y="2024430"/>
                  <a:pt x="973443" y="2022150"/>
                </a:cubicBezTo>
                <a:cubicBezTo>
                  <a:pt x="982098" y="2019870"/>
                  <a:pt x="990791" y="2017819"/>
                  <a:pt x="999524" y="2015998"/>
                </a:cubicBezTo>
                <a:cubicBezTo>
                  <a:pt x="1008258" y="2014177"/>
                  <a:pt x="1014026" y="2016478"/>
                  <a:pt x="1016829" y="2022903"/>
                </a:cubicBezTo>
                <a:cubicBezTo>
                  <a:pt x="1019633" y="2029327"/>
                  <a:pt x="1010484" y="2034751"/>
                  <a:pt x="989382" y="2039175"/>
                </a:cubicBezTo>
                <a:cubicBezTo>
                  <a:pt x="968281" y="2043599"/>
                  <a:pt x="952732" y="2045360"/>
                  <a:pt x="942738" y="2044456"/>
                </a:cubicBezTo>
                <a:cubicBezTo>
                  <a:pt x="946279" y="2050436"/>
                  <a:pt x="948395" y="2056681"/>
                  <a:pt x="949083" y="2063192"/>
                </a:cubicBezTo>
                <a:cubicBezTo>
                  <a:pt x="982854" y="2056079"/>
                  <a:pt x="1002844" y="2051827"/>
                  <a:pt x="1009053" y="2050436"/>
                </a:cubicBezTo>
                <a:cubicBezTo>
                  <a:pt x="1015263" y="2049045"/>
                  <a:pt x="1021372" y="2049253"/>
                  <a:pt x="1027381" y="2051060"/>
                </a:cubicBezTo>
                <a:cubicBezTo>
                  <a:pt x="1035640" y="2027499"/>
                  <a:pt x="1039996" y="2012861"/>
                  <a:pt x="1040448" y="2007147"/>
                </a:cubicBezTo>
                <a:cubicBezTo>
                  <a:pt x="1040899" y="2001432"/>
                  <a:pt x="1038301" y="1999023"/>
                  <a:pt x="1032651" y="1999919"/>
                </a:cubicBezTo>
                <a:close/>
                <a:moveTo>
                  <a:pt x="573878" y="1990465"/>
                </a:moveTo>
                <a:cubicBezTo>
                  <a:pt x="572795" y="1993054"/>
                  <a:pt x="571043" y="1996053"/>
                  <a:pt x="568622" y="1999462"/>
                </a:cubicBezTo>
                <a:lnTo>
                  <a:pt x="565312" y="2003551"/>
                </a:lnTo>
                <a:lnTo>
                  <a:pt x="567813" y="2003350"/>
                </a:lnTo>
                <a:cubicBezTo>
                  <a:pt x="579012" y="2004841"/>
                  <a:pt x="584820" y="2009043"/>
                  <a:pt x="585236" y="2015955"/>
                </a:cubicBezTo>
                <a:cubicBezTo>
                  <a:pt x="586942" y="2010793"/>
                  <a:pt x="589990" y="2005254"/>
                  <a:pt x="594378" y="1999338"/>
                </a:cubicBezTo>
                <a:cubicBezTo>
                  <a:pt x="598766" y="1993423"/>
                  <a:pt x="599949" y="1990691"/>
                  <a:pt x="597927" y="1991143"/>
                </a:cubicBezTo>
                <a:cubicBezTo>
                  <a:pt x="595905" y="1991595"/>
                  <a:pt x="592162" y="1992494"/>
                  <a:pt x="586699" y="1993843"/>
                </a:cubicBezTo>
                <a:cubicBezTo>
                  <a:pt x="581235" y="1995191"/>
                  <a:pt x="576961" y="1994065"/>
                  <a:pt x="573878" y="1990465"/>
                </a:cubicBezTo>
                <a:close/>
                <a:moveTo>
                  <a:pt x="2882417" y="1987048"/>
                </a:moveTo>
                <a:cubicBezTo>
                  <a:pt x="2885483" y="1986809"/>
                  <a:pt x="2889200" y="1987282"/>
                  <a:pt x="2893570" y="1988465"/>
                </a:cubicBezTo>
                <a:cubicBezTo>
                  <a:pt x="2902311" y="1990831"/>
                  <a:pt x="2910428" y="1994463"/>
                  <a:pt x="2917920" y="1999360"/>
                </a:cubicBezTo>
                <a:cubicBezTo>
                  <a:pt x="2925413" y="2004257"/>
                  <a:pt x="2925284" y="2010413"/>
                  <a:pt x="2917533" y="2017827"/>
                </a:cubicBezTo>
                <a:cubicBezTo>
                  <a:pt x="2909782" y="2025240"/>
                  <a:pt x="2903763" y="2041043"/>
                  <a:pt x="2899475" y="2065235"/>
                </a:cubicBezTo>
                <a:cubicBezTo>
                  <a:pt x="2911162" y="2077482"/>
                  <a:pt x="2909979" y="2083605"/>
                  <a:pt x="2895926" y="2083605"/>
                </a:cubicBezTo>
                <a:cubicBezTo>
                  <a:pt x="2870773" y="2087204"/>
                  <a:pt x="2846015" y="2091112"/>
                  <a:pt x="2821651" y="2095328"/>
                </a:cubicBezTo>
                <a:cubicBezTo>
                  <a:pt x="2815828" y="2109109"/>
                  <a:pt x="2809544" y="2105019"/>
                  <a:pt x="2802797" y="2083057"/>
                </a:cubicBezTo>
                <a:cubicBezTo>
                  <a:pt x="2796050" y="2061095"/>
                  <a:pt x="2791597" y="2045421"/>
                  <a:pt x="2789439" y="2036035"/>
                </a:cubicBezTo>
                <a:cubicBezTo>
                  <a:pt x="2787281" y="2026649"/>
                  <a:pt x="2784129" y="2018712"/>
                  <a:pt x="2779985" y="2012223"/>
                </a:cubicBezTo>
                <a:cubicBezTo>
                  <a:pt x="2775841" y="2005734"/>
                  <a:pt x="2777397" y="2002490"/>
                  <a:pt x="2784653" y="2002490"/>
                </a:cubicBezTo>
                <a:cubicBezTo>
                  <a:pt x="2789529" y="2002490"/>
                  <a:pt x="2795279" y="2003160"/>
                  <a:pt x="2801904" y="2004501"/>
                </a:cubicBezTo>
                <a:cubicBezTo>
                  <a:pt x="2808529" y="2005842"/>
                  <a:pt x="2816531" y="2005874"/>
                  <a:pt x="2825910" y="2004598"/>
                </a:cubicBezTo>
                <a:cubicBezTo>
                  <a:pt x="2835288" y="2003321"/>
                  <a:pt x="2844964" y="2001382"/>
                  <a:pt x="2854938" y="1998779"/>
                </a:cubicBezTo>
                <a:cubicBezTo>
                  <a:pt x="2864911" y="1996176"/>
                  <a:pt x="2871658" y="1993215"/>
                  <a:pt x="2875179" y="1989895"/>
                </a:cubicBezTo>
                <a:cubicBezTo>
                  <a:pt x="2876940" y="1988235"/>
                  <a:pt x="2879352" y="1987286"/>
                  <a:pt x="2882417" y="1987048"/>
                </a:cubicBezTo>
                <a:close/>
                <a:moveTo>
                  <a:pt x="198048" y="1953943"/>
                </a:moveTo>
                <a:cubicBezTo>
                  <a:pt x="202433" y="1953952"/>
                  <a:pt x="206572" y="1954436"/>
                  <a:pt x="210466" y="1955393"/>
                </a:cubicBezTo>
                <a:cubicBezTo>
                  <a:pt x="218252" y="1957307"/>
                  <a:pt x="226244" y="1960917"/>
                  <a:pt x="234439" y="1966223"/>
                </a:cubicBezTo>
                <a:cubicBezTo>
                  <a:pt x="242634" y="1971529"/>
                  <a:pt x="249295" y="1979312"/>
                  <a:pt x="254422" y="1989573"/>
                </a:cubicBezTo>
                <a:cubicBezTo>
                  <a:pt x="259549" y="1999833"/>
                  <a:pt x="261413" y="2012216"/>
                  <a:pt x="260015" y="2026721"/>
                </a:cubicBezTo>
                <a:cubicBezTo>
                  <a:pt x="258616" y="2041226"/>
                  <a:pt x="251486" y="2058352"/>
                  <a:pt x="238622" y="2078098"/>
                </a:cubicBezTo>
                <a:cubicBezTo>
                  <a:pt x="225759" y="2097845"/>
                  <a:pt x="201646" y="2126633"/>
                  <a:pt x="166283" y="2164462"/>
                </a:cubicBezTo>
                <a:lnTo>
                  <a:pt x="263467" y="2164462"/>
                </a:lnTo>
                <a:lnTo>
                  <a:pt x="263467" y="2195631"/>
                </a:lnTo>
                <a:lnTo>
                  <a:pt x="118875" y="2195631"/>
                </a:lnTo>
                <a:lnTo>
                  <a:pt x="118875" y="2185930"/>
                </a:lnTo>
                <a:cubicBezTo>
                  <a:pt x="119807" y="2171962"/>
                  <a:pt x="126221" y="2159486"/>
                  <a:pt x="138116" y="2148502"/>
                </a:cubicBezTo>
                <a:cubicBezTo>
                  <a:pt x="150011" y="2137517"/>
                  <a:pt x="164896" y="2120635"/>
                  <a:pt x="182771" y="2097856"/>
                </a:cubicBezTo>
                <a:cubicBezTo>
                  <a:pt x="200646" y="2075076"/>
                  <a:pt x="212237" y="2057535"/>
                  <a:pt x="217542" y="2045231"/>
                </a:cubicBezTo>
                <a:cubicBezTo>
                  <a:pt x="222849" y="2032927"/>
                  <a:pt x="224867" y="2022656"/>
                  <a:pt x="223597" y="2014417"/>
                </a:cubicBezTo>
                <a:cubicBezTo>
                  <a:pt x="222328" y="2006179"/>
                  <a:pt x="218521" y="1999453"/>
                  <a:pt x="212176" y="1994240"/>
                </a:cubicBezTo>
                <a:cubicBezTo>
                  <a:pt x="205830" y="1989028"/>
                  <a:pt x="198402" y="1986855"/>
                  <a:pt x="189891" y="1987723"/>
                </a:cubicBezTo>
                <a:cubicBezTo>
                  <a:pt x="181380" y="1988590"/>
                  <a:pt x="173181" y="1991928"/>
                  <a:pt x="165294" y="1997736"/>
                </a:cubicBezTo>
                <a:cubicBezTo>
                  <a:pt x="157407" y="2003544"/>
                  <a:pt x="150961" y="2013273"/>
                  <a:pt x="145956" y="2026925"/>
                </a:cubicBezTo>
                <a:lnTo>
                  <a:pt x="113476" y="2022107"/>
                </a:lnTo>
                <a:cubicBezTo>
                  <a:pt x="120846" y="1998403"/>
                  <a:pt x="130447" y="1981582"/>
                  <a:pt x="142278" y="1971644"/>
                </a:cubicBezTo>
                <a:cubicBezTo>
                  <a:pt x="154109" y="1961706"/>
                  <a:pt x="168069" y="1956271"/>
                  <a:pt x="184158" y="1955339"/>
                </a:cubicBezTo>
                <a:cubicBezTo>
                  <a:pt x="189034" y="1954400"/>
                  <a:pt x="193664" y="1953935"/>
                  <a:pt x="198048" y="1953943"/>
                </a:cubicBezTo>
                <a:close/>
                <a:moveTo>
                  <a:pt x="3881179" y="1953313"/>
                </a:moveTo>
                <a:cubicBezTo>
                  <a:pt x="3879701" y="1953007"/>
                  <a:pt x="3877977" y="1953023"/>
                  <a:pt x="3876007" y="1953360"/>
                </a:cubicBezTo>
                <a:cubicBezTo>
                  <a:pt x="3868127" y="1954708"/>
                  <a:pt x="3850973" y="1957411"/>
                  <a:pt x="3824544" y="1961469"/>
                </a:cubicBezTo>
                <a:cubicBezTo>
                  <a:pt x="3825433" y="1963621"/>
                  <a:pt x="3826630" y="1970088"/>
                  <a:pt x="3828136" y="1980872"/>
                </a:cubicBezTo>
                <a:cubicBezTo>
                  <a:pt x="3832094" y="1980972"/>
                  <a:pt x="3841813" y="1979198"/>
                  <a:pt x="3857293" y="1975548"/>
                </a:cubicBezTo>
                <a:cubicBezTo>
                  <a:pt x="3872773" y="1971898"/>
                  <a:pt x="3881084" y="1973784"/>
                  <a:pt x="3882224" y="1981205"/>
                </a:cubicBezTo>
                <a:cubicBezTo>
                  <a:pt x="3883364" y="1988626"/>
                  <a:pt x="3877631" y="1993602"/>
                  <a:pt x="3865026" y="1996133"/>
                </a:cubicBezTo>
                <a:cubicBezTo>
                  <a:pt x="3852421" y="1998664"/>
                  <a:pt x="3840727" y="1999026"/>
                  <a:pt x="3829943" y="1997220"/>
                </a:cubicBezTo>
                <a:lnTo>
                  <a:pt x="3833535" y="2024064"/>
                </a:lnTo>
                <a:cubicBezTo>
                  <a:pt x="3840146" y="2022258"/>
                  <a:pt x="3848528" y="2020684"/>
                  <a:pt x="3858680" y="2019343"/>
                </a:cubicBezTo>
                <a:cubicBezTo>
                  <a:pt x="3868833" y="2018002"/>
                  <a:pt x="3876455" y="2017332"/>
                  <a:pt x="3881546" y="2017332"/>
                </a:cubicBezTo>
                <a:cubicBezTo>
                  <a:pt x="3885733" y="1993886"/>
                  <a:pt x="3887827" y="1976355"/>
                  <a:pt x="3887827" y="1964739"/>
                </a:cubicBezTo>
                <a:cubicBezTo>
                  <a:pt x="3887827" y="1958039"/>
                  <a:pt x="3885611" y="1954230"/>
                  <a:pt x="3881179" y="1953313"/>
                </a:cubicBezTo>
                <a:close/>
                <a:moveTo>
                  <a:pt x="3137078" y="1947144"/>
                </a:moveTo>
                <a:cubicBezTo>
                  <a:pt x="3142154" y="1947144"/>
                  <a:pt x="3149063" y="1948764"/>
                  <a:pt x="3157803" y="1952005"/>
                </a:cubicBezTo>
                <a:cubicBezTo>
                  <a:pt x="3166544" y="1955246"/>
                  <a:pt x="3169562" y="1959483"/>
                  <a:pt x="3166859" y="1964718"/>
                </a:cubicBezTo>
                <a:cubicBezTo>
                  <a:pt x="3164156" y="1969952"/>
                  <a:pt x="3162804" y="1982535"/>
                  <a:pt x="3162804" y="2002468"/>
                </a:cubicBezTo>
                <a:cubicBezTo>
                  <a:pt x="3170864" y="1998439"/>
                  <a:pt x="3181203" y="1991419"/>
                  <a:pt x="3193822" y="1981410"/>
                </a:cubicBezTo>
                <a:cubicBezTo>
                  <a:pt x="3206442" y="1971400"/>
                  <a:pt x="3213655" y="1962957"/>
                  <a:pt x="3215462" y="1956081"/>
                </a:cubicBezTo>
                <a:cubicBezTo>
                  <a:pt x="3217268" y="1949205"/>
                  <a:pt x="3224242" y="1951284"/>
                  <a:pt x="3236380" y="1962319"/>
                </a:cubicBezTo>
                <a:cubicBezTo>
                  <a:pt x="3248519" y="1973354"/>
                  <a:pt x="3250807" y="1980302"/>
                  <a:pt x="3243242" y="1983163"/>
                </a:cubicBezTo>
                <a:cubicBezTo>
                  <a:pt x="3235678" y="1986024"/>
                  <a:pt x="3224683" y="1991061"/>
                  <a:pt x="3210256" y="1998274"/>
                </a:cubicBezTo>
                <a:cubicBezTo>
                  <a:pt x="3195830" y="2005487"/>
                  <a:pt x="3179905" y="2011581"/>
                  <a:pt x="3162482" y="2016557"/>
                </a:cubicBezTo>
                <a:cubicBezTo>
                  <a:pt x="3161793" y="2023957"/>
                  <a:pt x="3163392" y="2029757"/>
                  <a:pt x="3167278" y="2033959"/>
                </a:cubicBezTo>
                <a:cubicBezTo>
                  <a:pt x="3171165" y="2038161"/>
                  <a:pt x="3180615" y="2040280"/>
                  <a:pt x="3195629" y="2040316"/>
                </a:cubicBezTo>
                <a:cubicBezTo>
                  <a:pt x="3210643" y="2040351"/>
                  <a:pt x="3223779" y="2038075"/>
                  <a:pt x="3235036" y="2033486"/>
                </a:cubicBezTo>
                <a:cubicBezTo>
                  <a:pt x="3246293" y="2028897"/>
                  <a:pt x="3254230" y="2018529"/>
                  <a:pt x="3258848" y="2002382"/>
                </a:cubicBezTo>
                <a:cubicBezTo>
                  <a:pt x="3263466" y="1986235"/>
                  <a:pt x="3266592" y="1985475"/>
                  <a:pt x="3268226" y="2000102"/>
                </a:cubicBezTo>
                <a:cubicBezTo>
                  <a:pt x="3269861" y="2014729"/>
                  <a:pt x="3272948" y="2024871"/>
                  <a:pt x="3277487" y="2030528"/>
                </a:cubicBezTo>
                <a:cubicBezTo>
                  <a:pt x="3282025" y="2036186"/>
                  <a:pt x="3277046" y="2043291"/>
                  <a:pt x="3262548" y="2051845"/>
                </a:cubicBezTo>
                <a:cubicBezTo>
                  <a:pt x="3248050" y="2060399"/>
                  <a:pt x="3228676" y="2065131"/>
                  <a:pt x="3204427" y="2066042"/>
                </a:cubicBezTo>
                <a:cubicBezTo>
                  <a:pt x="3180178" y="2066952"/>
                  <a:pt x="3163564" y="2063927"/>
                  <a:pt x="3154587" y="2056965"/>
                </a:cubicBezTo>
                <a:cubicBezTo>
                  <a:pt x="3145611" y="2050002"/>
                  <a:pt x="3140885" y="2039448"/>
                  <a:pt x="3140412" y="2025301"/>
                </a:cubicBezTo>
                <a:cubicBezTo>
                  <a:pt x="3139939" y="2011155"/>
                  <a:pt x="3139484" y="1998424"/>
                  <a:pt x="3139046" y="1987110"/>
                </a:cubicBezTo>
                <a:cubicBezTo>
                  <a:pt x="3138609" y="1975795"/>
                  <a:pt x="3136357" y="1966306"/>
                  <a:pt x="3132292" y="1958641"/>
                </a:cubicBezTo>
                <a:cubicBezTo>
                  <a:pt x="3128227" y="1950976"/>
                  <a:pt x="3129822" y="1947144"/>
                  <a:pt x="3137078" y="1947144"/>
                </a:cubicBezTo>
                <a:close/>
                <a:moveTo>
                  <a:pt x="2483470" y="1946520"/>
                </a:moveTo>
                <a:cubicBezTo>
                  <a:pt x="2490625" y="1945115"/>
                  <a:pt x="2498046" y="1947900"/>
                  <a:pt x="2505733" y="1954877"/>
                </a:cubicBezTo>
                <a:cubicBezTo>
                  <a:pt x="2513419" y="1961853"/>
                  <a:pt x="2512218" y="1967048"/>
                  <a:pt x="2502130" y="1970461"/>
                </a:cubicBezTo>
                <a:cubicBezTo>
                  <a:pt x="2492042" y="1973874"/>
                  <a:pt x="2466046" y="1978398"/>
                  <a:pt x="2424144" y="1984034"/>
                </a:cubicBezTo>
                <a:cubicBezTo>
                  <a:pt x="2433136" y="1991734"/>
                  <a:pt x="2433799" y="1998170"/>
                  <a:pt x="2426134" y="2003339"/>
                </a:cubicBezTo>
                <a:cubicBezTo>
                  <a:pt x="2418469" y="2008509"/>
                  <a:pt x="2405208" y="2021713"/>
                  <a:pt x="2386351" y="2042951"/>
                </a:cubicBezTo>
                <a:cubicBezTo>
                  <a:pt x="2414658" y="2039394"/>
                  <a:pt x="2439284" y="2036056"/>
                  <a:pt x="2460228" y="2032937"/>
                </a:cubicBezTo>
                <a:cubicBezTo>
                  <a:pt x="2481172" y="2029819"/>
                  <a:pt x="2495236" y="2026882"/>
                  <a:pt x="2502420" y="2024129"/>
                </a:cubicBezTo>
                <a:cubicBezTo>
                  <a:pt x="2509605" y="2021376"/>
                  <a:pt x="2516553" y="2021469"/>
                  <a:pt x="2523264" y="2024409"/>
                </a:cubicBezTo>
                <a:cubicBezTo>
                  <a:pt x="2529975" y="2027348"/>
                  <a:pt x="2538077" y="2033049"/>
                  <a:pt x="2547570" y="2041509"/>
                </a:cubicBezTo>
                <a:cubicBezTo>
                  <a:pt x="2557063" y="2049970"/>
                  <a:pt x="2559268" y="2056972"/>
                  <a:pt x="2554185" y="2062514"/>
                </a:cubicBezTo>
                <a:cubicBezTo>
                  <a:pt x="2549101" y="2068057"/>
                  <a:pt x="2545262" y="2077102"/>
                  <a:pt x="2542666" y="2089649"/>
                </a:cubicBezTo>
                <a:cubicBezTo>
                  <a:pt x="2540070" y="2102197"/>
                  <a:pt x="2537862" y="2118011"/>
                  <a:pt x="2536041" y="2137090"/>
                </a:cubicBezTo>
                <a:cubicBezTo>
                  <a:pt x="2534219" y="2156170"/>
                  <a:pt x="2530487" y="2171826"/>
                  <a:pt x="2524845" y="2184058"/>
                </a:cubicBezTo>
                <a:cubicBezTo>
                  <a:pt x="2519202" y="2196290"/>
                  <a:pt x="2512218" y="2204877"/>
                  <a:pt x="2503894" y="2209817"/>
                </a:cubicBezTo>
                <a:cubicBezTo>
                  <a:pt x="2495569" y="2214757"/>
                  <a:pt x="2490088" y="2210878"/>
                  <a:pt x="2487449" y="2198180"/>
                </a:cubicBezTo>
                <a:cubicBezTo>
                  <a:pt x="2484810" y="2185481"/>
                  <a:pt x="2482494" y="2176472"/>
                  <a:pt x="2480501" y="2171152"/>
                </a:cubicBezTo>
                <a:cubicBezTo>
                  <a:pt x="2469889" y="2170378"/>
                  <a:pt x="2448877" y="2171342"/>
                  <a:pt x="2417465" y="2174045"/>
                </a:cubicBezTo>
                <a:cubicBezTo>
                  <a:pt x="2386053" y="2176748"/>
                  <a:pt x="2359599" y="2178924"/>
                  <a:pt x="2338103" y="2180574"/>
                </a:cubicBezTo>
                <a:cubicBezTo>
                  <a:pt x="2330918" y="2198714"/>
                  <a:pt x="2324767" y="2202521"/>
                  <a:pt x="2319647" y="2191996"/>
                </a:cubicBezTo>
                <a:cubicBezTo>
                  <a:pt x="2314528" y="2181470"/>
                  <a:pt x="2311512" y="2166689"/>
                  <a:pt x="2310602" y="2147652"/>
                </a:cubicBezTo>
                <a:cubicBezTo>
                  <a:pt x="2309691" y="2128615"/>
                  <a:pt x="2307924" y="2112074"/>
                  <a:pt x="2305300" y="2098028"/>
                </a:cubicBezTo>
                <a:cubicBezTo>
                  <a:pt x="2302675" y="2083981"/>
                  <a:pt x="2298854" y="2071065"/>
                  <a:pt x="2293835" y="2059277"/>
                </a:cubicBezTo>
                <a:cubicBezTo>
                  <a:pt x="2288816" y="2047489"/>
                  <a:pt x="2290579" y="2042298"/>
                  <a:pt x="2299126" y="2043703"/>
                </a:cubicBezTo>
                <a:cubicBezTo>
                  <a:pt x="2307673" y="2045109"/>
                  <a:pt x="2314316" y="2046460"/>
                  <a:pt x="2319056" y="2047758"/>
                </a:cubicBezTo>
                <a:cubicBezTo>
                  <a:pt x="2323795" y="2049056"/>
                  <a:pt x="2339845" y="2048471"/>
                  <a:pt x="2367206" y="2046005"/>
                </a:cubicBezTo>
                <a:cubicBezTo>
                  <a:pt x="2379912" y="2026531"/>
                  <a:pt x="2387376" y="2013008"/>
                  <a:pt x="2389599" y="2005437"/>
                </a:cubicBezTo>
                <a:cubicBezTo>
                  <a:pt x="2391821" y="1997865"/>
                  <a:pt x="2392933" y="1991978"/>
                  <a:pt x="2392933" y="1987777"/>
                </a:cubicBezTo>
                <a:cubicBezTo>
                  <a:pt x="2388315" y="1988623"/>
                  <a:pt x="2382920" y="1989508"/>
                  <a:pt x="2376746" y="1990433"/>
                </a:cubicBezTo>
                <a:cubicBezTo>
                  <a:pt x="2370573" y="1991358"/>
                  <a:pt x="2365184" y="1991577"/>
                  <a:pt x="2360581" y="1991089"/>
                </a:cubicBezTo>
                <a:cubicBezTo>
                  <a:pt x="2355978" y="1990602"/>
                  <a:pt x="2349869" y="1986755"/>
                  <a:pt x="2342254" y="1979549"/>
                </a:cubicBezTo>
                <a:cubicBezTo>
                  <a:pt x="2334640" y="1972343"/>
                  <a:pt x="2339408" y="1968740"/>
                  <a:pt x="2356559" y="1968740"/>
                </a:cubicBezTo>
                <a:cubicBezTo>
                  <a:pt x="2370655" y="1968740"/>
                  <a:pt x="2389236" y="1966743"/>
                  <a:pt x="2412303" y="1962749"/>
                </a:cubicBezTo>
                <a:cubicBezTo>
                  <a:pt x="2435369" y="1958756"/>
                  <a:pt x="2451208" y="1955404"/>
                  <a:pt x="2459819" y="1952693"/>
                </a:cubicBezTo>
                <a:cubicBezTo>
                  <a:pt x="2468430" y="1949983"/>
                  <a:pt x="2476314" y="1947925"/>
                  <a:pt x="2483470" y="1946520"/>
                </a:cubicBezTo>
                <a:close/>
                <a:moveTo>
                  <a:pt x="1769095" y="1946520"/>
                </a:moveTo>
                <a:cubicBezTo>
                  <a:pt x="1776251" y="1945115"/>
                  <a:pt x="1783672" y="1947900"/>
                  <a:pt x="1791358" y="1954877"/>
                </a:cubicBezTo>
                <a:cubicBezTo>
                  <a:pt x="1799044" y="1961853"/>
                  <a:pt x="1797844" y="1967048"/>
                  <a:pt x="1787755" y="1970461"/>
                </a:cubicBezTo>
                <a:cubicBezTo>
                  <a:pt x="1777667" y="1973874"/>
                  <a:pt x="1751672" y="1978398"/>
                  <a:pt x="1709770" y="1984034"/>
                </a:cubicBezTo>
                <a:cubicBezTo>
                  <a:pt x="1718761" y="1991734"/>
                  <a:pt x="1719424" y="1998170"/>
                  <a:pt x="1711760" y="2003339"/>
                </a:cubicBezTo>
                <a:cubicBezTo>
                  <a:pt x="1704095" y="2008509"/>
                  <a:pt x="1690833" y="2021713"/>
                  <a:pt x="1671976" y="2042951"/>
                </a:cubicBezTo>
                <a:cubicBezTo>
                  <a:pt x="1700283" y="2039394"/>
                  <a:pt x="1724909" y="2036056"/>
                  <a:pt x="1745853" y="2032937"/>
                </a:cubicBezTo>
                <a:cubicBezTo>
                  <a:pt x="1766797" y="2029819"/>
                  <a:pt x="1780861" y="2026882"/>
                  <a:pt x="1788046" y="2024129"/>
                </a:cubicBezTo>
                <a:cubicBezTo>
                  <a:pt x="1795230" y="2021376"/>
                  <a:pt x="1802178" y="2021469"/>
                  <a:pt x="1808889" y="2024409"/>
                </a:cubicBezTo>
                <a:cubicBezTo>
                  <a:pt x="1815600" y="2027348"/>
                  <a:pt x="1823702" y="2033049"/>
                  <a:pt x="1833195" y="2041509"/>
                </a:cubicBezTo>
                <a:cubicBezTo>
                  <a:pt x="1842689" y="2049970"/>
                  <a:pt x="1844893" y="2056972"/>
                  <a:pt x="1839810" y="2062514"/>
                </a:cubicBezTo>
                <a:cubicBezTo>
                  <a:pt x="1834726" y="2068057"/>
                  <a:pt x="1830887" y="2077102"/>
                  <a:pt x="1828291" y="2089649"/>
                </a:cubicBezTo>
                <a:cubicBezTo>
                  <a:pt x="1825695" y="2102197"/>
                  <a:pt x="1823487" y="2118011"/>
                  <a:pt x="1821666" y="2137090"/>
                </a:cubicBezTo>
                <a:cubicBezTo>
                  <a:pt x="1819845" y="2156170"/>
                  <a:pt x="1816113" y="2171826"/>
                  <a:pt x="1810470" y="2184058"/>
                </a:cubicBezTo>
                <a:cubicBezTo>
                  <a:pt x="1804828" y="2196290"/>
                  <a:pt x="1797844" y="2204877"/>
                  <a:pt x="1789519" y="2209817"/>
                </a:cubicBezTo>
                <a:cubicBezTo>
                  <a:pt x="1781194" y="2214757"/>
                  <a:pt x="1775713" y="2210878"/>
                  <a:pt x="1773074" y="2198180"/>
                </a:cubicBezTo>
                <a:cubicBezTo>
                  <a:pt x="1770436" y="2185481"/>
                  <a:pt x="1768120" y="2176472"/>
                  <a:pt x="1766126" y="2171152"/>
                </a:cubicBezTo>
                <a:cubicBezTo>
                  <a:pt x="1755515" y="2170378"/>
                  <a:pt x="1734503" y="2171342"/>
                  <a:pt x="1703091" y="2174045"/>
                </a:cubicBezTo>
                <a:cubicBezTo>
                  <a:pt x="1671678" y="2176748"/>
                  <a:pt x="1645224" y="2178924"/>
                  <a:pt x="1623728" y="2180574"/>
                </a:cubicBezTo>
                <a:cubicBezTo>
                  <a:pt x="1616544" y="2198714"/>
                  <a:pt x="1610392" y="2202521"/>
                  <a:pt x="1605272" y="2191996"/>
                </a:cubicBezTo>
                <a:cubicBezTo>
                  <a:pt x="1600153" y="2181470"/>
                  <a:pt x="1597138" y="2166689"/>
                  <a:pt x="1596228" y="2147652"/>
                </a:cubicBezTo>
                <a:cubicBezTo>
                  <a:pt x="1595317" y="2128615"/>
                  <a:pt x="1593550" y="2112074"/>
                  <a:pt x="1590925" y="2098028"/>
                </a:cubicBezTo>
                <a:cubicBezTo>
                  <a:pt x="1588301" y="2083981"/>
                  <a:pt x="1584480" y="2071065"/>
                  <a:pt x="1579460" y="2059277"/>
                </a:cubicBezTo>
                <a:cubicBezTo>
                  <a:pt x="1574441" y="2047489"/>
                  <a:pt x="1576205" y="2042298"/>
                  <a:pt x="1584751" y="2043703"/>
                </a:cubicBezTo>
                <a:cubicBezTo>
                  <a:pt x="1593299" y="2045109"/>
                  <a:pt x="1599942" y="2046460"/>
                  <a:pt x="1604681" y="2047758"/>
                </a:cubicBezTo>
                <a:cubicBezTo>
                  <a:pt x="1609421" y="2049056"/>
                  <a:pt x="1625470" y="2048471"/>
                  <a:pt x="1652832" y="2046005"/>
                </a:cubicBezTo>
                <a:cubicBezTo>
                  <a:pt x="1665537" y="2026531"/>
                  <a:pt x="1673002" y="2013008"/>
                  <a:pt x="1675224" y="2005437"/>
                </a:cubicBezTo>
                <a:cubicBezTo>
                  <a:pt x="1677447" y="1997865"/>
                  <a:pt x="1678558" y="1991978"/>
                  <a:pt x="1678558" y="1987777"/>
                </a:cubicBezTo>
                <a:cubicBezTo>
                  <a:pt x="1673941" y="1988623"/>
                  <a:pt x="1668545" y="1989508"/>
                  <a:pt x="1662371" y="1990433"/>
                </a:cubicBezTo>
                <a:cubicBezTo>
                  <a:pt x="1656198" y="1991358"/>
                  <a:pt x="1650810" y="1991577"/>
                  <a:pt x="1646207" y="1991089"/>
                </a:cubicBezTo>
                <a:cubicBezTo>
                  <a:pt x="1641603" y="1990602"/>
                  <a:pt x="1635494" y="1986755"/>
                  <a:pt x="1627880" y="1979549"/>
                </a:cubicBezTo>
                <a:cubicBezTo>
                  <a:pt x="1620265" y="1972343"/>
                  <a:pt x="1625034" y="1968740"/>
                  <a:pt x="1642184" y="1968740"/>
                </a:cubicBezTo>
                <a:cubicBezTo>
                  <a:pt x="1656281" y="1968740"/>
                  <a:pt x="1674862" y="1966743"/>
                  <a:pt x="1697928" y="1962749"/>
                </a:cubicBezTo>
                <a:cubicBezTo>
                  <a:pt x="1720994" y="1958756"/>
                  <a:pt x="1736833" y="1955404"/>
                  <a:pt x="1745444" y="1952693"/>
                </a:cubicBezTo>
                <a:cubicBezTo>
                  <a:pt x="1754055" y="1949983"/>
                  <a:pt x="1761940" y="1947925"/>
                  <a:pt x="1769095" y="1946520"/>
                </a:cubicBezTo>
                <a:close/>
                <a:moveTo>
                  <a:pt x="712962" y="1938467"/>
                </a:moveTo>
                <a:cubicBezTo>
                  <a:pt x="715702" y="1938282"/>
                  <a:pt x="718585" y="1938812"/>
                  <a:pt x="721611" y="1940056"/>
                </a:cubicBezTo>
                <a:cubicBezTo>
                  <a:pt x="727663" y="1942544"/>
                  <a:pt x="732940" y="1946405"/>
                  <a:pt x="737443" y="1951639"/>
                </a:cubicBezTo>
                <a:cubicBezTo>
                  <a:pt x="741945" y="1956873"/>
                  <a:pt x="741719" y="1960907"/>
                  <a:pt x="736765" y="1963739"/>
                </a:cubicBezTo>
                <a:cubicBezTo>
                  <a:pt x="731811" y="1966571"/>
                  <a:pt x="727157" y="1971042"/>
                  <a:pt x="722805" y="1977150"/>
                </a:cubicBezTo>
                <a:cubicBezTo>
                  <a:pt x="718453" y="1983259"/>
                  <a:pt x="714333" y="1987619"/>
                  <a:pt x="710447" y="1990229"/>
                </a:cubicBezTo>
                <a:cubicBezTo>
                  <a:pt x="719238" y="1994330"/>
                  <a:pt x="727939" y="1998295"/>
                  <a:pt x="736550" y="2002124"/>
                </a:cubicBezTo>
                <a:cubicBezTo>
                  <a:pt x="745161" y="2005953"/>
                  <a:pt x="749714" y="2013291"/>
                  <a:pt x="750209" y="2024140"/>
                </a:cubicBezTo>
                <a:cubicBezTo>
                  <a:pt x="750704" y="2034988"/>
                  <a:pt x="743831" y="2036279"/>
                  <a:pt x="729591" y="2028012"/>
                </a:cubicBezTo>
                <a:cubicBezTo>
                  <a:pt x="715352" y="2019745"/>
                  <a:pt x="702876" y="2013080"/>
                  <a:pt x="692164" y="2008018"/>
                </a:cubicBezTo>
                <a:cubicBezTo>
                  <a:pt x="681337" y="2017640"/>
                  <a:pt x="669728" y="2024319"/>
                  <a:pt x="657338" y="2028055"/>
                </a:cubicBezTo>
                <a:cubicBezTo>
                  <a:pt x="654241" y="2028989"/>
                  <a:pt x="651775" y="2029552"/>
                  <a:pt x="649942" y="2029745"/>
                </a:cubicBezTo>
                <a:lnTo>
                  <a:pt x="647254" y="2029347"/>
                </a:lnTo>
                <a:lnTo>
                  <a:pt x="684046" y="2050974"/>
                </a:lnTo>
                <a:cubicBezTo>
                  <a:pt x="695771" y="2057520"/>
                  <a:pt x="706877" y="2063357"/>
                  <a:pt x="717363" y="2068483"/>
                </a:cubicBezTo>
                <a:cubicBezTo>
                  <a:pt x="738335" y="2078736"/>
                  <a:pt x="759297" y="2087093"/>
                  <a:pt x="780249" y="2093554"/>
                </a:cubicBezTo>
                <a:cubicBezTo>
                  <a:pt x="801199" y="2100014"/>
                  <a:pt x="808441" y="2104463"/>
                  <a:pt x="801973" y="2106901"/>
                </a:cubicBezTo>
                <a:cubicBezTo>
                  <a:pt x="795507" y="2109339"/>
                  <a:pt x="783826" y="2111464"/>
                  <a:pt x="766933" y="2113279"/>
                </a:cubicBezTo>
                <a:cubicBezTo>
                  <a:pt x="750040" y="2115093"/>
                  <a:pt x="734510" y="2110833"/>
                  <a:pt x="720342" y="2100501"/>
                </a:cubicBezTo>
                <a:cubicBezTo>
                  <a:pt x="706174" y="2090169"/>
                  <a:pt x="693189" y="2080468"/>
                  <a:pt x="681387" y="2071398"/>
                </a:cubicBezTo>
                <a:cubicBezTo>
                  <a:pt x="669585" y="2062328"/>
                  <a:pt x="655323" y="2051103"/>
                  <a:pt x="638603" y="2037724"/>
                </a:cubicBezTo>
                <a:cubicBezTo>
                  <a:pt x="635477" y="2043962"/>
                  <a:pt x="631081" y="2049267"/>
                  <a:pt x="625417" y="2053641"/>
                </a:cubicBezTo>
                <a:cubicBezTo>
                  <a:pt x="633921" y="2054846"/>
                  <a:pt x="640546" y="2057040"/>
                  <a:pt x="645293" y="2060223"/>
                </a:cubicBezTo>
                <a:cubicBezTo>
                  <a:pt x="650039" y="2063407"/>
                  <a:pt x="652122" y="2068551"/>
                  <a:pt x="651541" y="2075657"/>
                </a:cubicBezTo>
                <a:lnTo>
                  <a:pt x="649266" y="2082651"/>
                </a:lnTo>
                <a:lnTo>
                  <a:pt x="664243" y="2074969"/>
                </a:lnTo>
                <a:cubicBezTo>
                  <a:pt x="668459" y="2071620"/>
                  <a:pt x="673496" y="2071373"/>
                  <a:pt x="679354" y="2074227"/>
                </a:cubicBezTo>
                <a:cubicBezTo>
                  <a:pt x="685212" y="2077080"/>
                  <a:pt x="690733" y="2080235"/>
                  <a:pt x="695917" y="2083691"/>
                </a:cubicBezTo>
                <a:cubicBezTo>
                  <a:pt x="701101" y="2087147"/>
                  <a:pt x="701585" y="2091284"/>
                  <a:pt x="697369" y="2096103"/>
                </a:cubicBezTo>
                <a:cubicBezTo>
                  <a:pt x="693153" y="2100921"/>
                  <a:pt x="689037" y="2109790"/>
                  <a:pt x="685022" y="2122711"/>
                </a:cubicBezTo>
                <a:cubicBezTo>
                  <a:pt x="681007" y="2135631"/>
                  <a:pt x="676475" y="2144716"/>
                  <a:pt x="671428" y="2149964"/>
                </a:cubicBezTo>
                <a:cubicBezTo>
                  <a:pt x="666380" y="2155213"/>
                  <a:pt x="661533" y="2154689"/>
                  <a:pt x="656886" y="2148394"/>
                </a:cubicBezTo>
                <a:cubicBezTo>
                  <a:pt x="632896" y="2151993"/>
                  <a:pt x="617458" y="2154467"/>
                  <a:pt x="610575" y="2155815"/>
                </a:cubicBezTo>
                <a:cubicBezTo>
                  <a:pt x="610575" y="2170485"/>
                  <a:pt x="610123" y="2181663"/>
                  <a:pt x="609220" y="2189350"/>
                </a:cubicBezTo>
                <a:cubicBezTo>
                  <a:pt x="608316" y="2197036"/>
                  <a:pt x="609248" y="2199628"/>
                  <a:pt x="612016" y="2197126"/>
                </a:cubicBezTo>
                <a:cubicBezTo>
                  <a:pt x="614784" y="2194623"/>
                  <a:pt x="623556" y="2190350"/>
                  <a:pt x="638334" y="2184306"/>
                </a:cubicBezTo>
                <a:cubicBezTo>
                  <a:pt x="653112" y="2178261"/>
                  <a:pt x="651918" y="2182775"/>
                  <a:pt x="634752" y="2197846"/>
                </a:cubicBezTo>
                <a:cubicBezTo>
                  <a:pt x="617587" y="2212918"/>
                  <a:pt x="604950" y="2224193"/>
                  <a:pt x="596840" y="2231671"/>
                </a:cubicBezTo>
                <a:cubicBezTo>
                  <a:pt x="588732" y="2239150"/>
                  <a:pt x="582665" y="2238132"/>
                  <a:pt x="578643" y="2228617"/>
                </a:cubicBezTo>
                <a:cubicBezTo>
                  <a:pt x="574621" y="2219102"/>
                  <a:pt x="574190" y="2212226"/>
                  <a:pt x="577353" y="2207988"/>
                </a:cubicBezTo>
                <a:cubicBezTo>
                  <a:pt x="580514" y="2203751"/>
                  <a:pt x="583439" y="2193157"/>
                  <a:pt x="586129" y="2176207"/>
                </a:cubicBezTo>
                <a:cubicBezTo>
                  <a:pt x="588817" y="2159257"/>
                  <a:pt x="589728" y="2143077"/>
                  <a:pt x="588860" y="2127669"/>
                </a:cubicBezTo>
                <a:cubicBezTo>
                  <a:pt x="587993" y="2112260"/>
                  <a:pt x="586748" y="2103423"/>
                  <a:pt x="585128" y="2101157"/>
                </a:cubicBezTo>
                <a:cubicBezTo>
                  <a:pt x="564077" y="2123184"/>
                  <a:pt x="539182" y="2139937"/>
                  <a:pt x="510444" y="2151416"/>
                </a:cubicBezTo>
                <a:cubicBezTo>
                  <a:pt x="481707" y="2162896"/>
                  <a:pt x="477387" y="2161368"/>
                  <a:pt x="497484" y="2146835"/>
                </a:cubicBezTo>
                <a:cubicBezTo>
                  <a:pt x="517582" y="2132301"/>
                  <a:pt x="535034" y="2118531"/>
                  <a:pt x="549840" y="2105524"/>
                </a:cubicBezTo>
                <a:cubicBezTo>
                  <a:pt x="564647" y="2092517"/>
                  <a:pt x="579116" y="2076772"/>
                  <a:pt x="593249" y="2058287"/>
                </a:cubicBezTo>
                <a:cubicBezTo>
                  <a:pt x="607381" y="2039803"/>
                  <a:pt x="613773" y="2026553"/>
                  <a:pt x="612425" y="2018536"/>
                </a:cubicBezTo>
                <a:cubicBezTo>
                  <a:pt x="611077" y="2010520"/>
                  <a:pt x="618204" y="2008871"/>
                  <a:pt x="633806" y="2013589"/>
                </a:cubicBezTo>
                <a:lnTo>
                  <a:pt x="648836" y="2023554"/>
                </a:lnTo>
                <a:lnTo>
                  <a:pt x="650498" y="2021473"/>
                </a:lnTo>
                <a:cubicBezTo>
                  <a:pt x="658328" y="2013349"/>
                  <a:pt x="667011" y="2005695"/>
                  <a:pt x="676547" y="1998510"/>
                </a:cubicBezTo>
                <a:cubicBezTo>
                  <a:pt x="670424" y="1996259"/>
                  <a:pt x="663268" y="1992505"/>
                  <a:pt x="655080" y="1987250"/>
                </a:cubicBezTo>
                <a:cubicBezTo>
                  <a:pt x="646891" y="1981994"/>
                  <a:pt x="646035" y="1978717"/>
                  <a:pt x="652509" y="1977419"/>
                </a:cubicBezTo>
                <a:cubicBezTo>
                  <a:pt x="658984" y="1976122"/>
                  <a:pt x="670467" y="1977717"/>
                  <a:pt x="686958" y="1982205"/>
                </a:cubicBezTo>
                <a:cubicBezTo>
                  <a:pt x="692106" y="1976842"/>
                  <a:pt x="696605" y="1971931"/>
                  <a:pt x="700456" y="1967471"/>
                </a:cubicBezTo>
                <a:cubicBezTo>
                  <a:pt x="704306" y="1963011"/>
                  <a:pt x="703016" y="1961670"/>
                  <a:pt x="696584" y="1963448"/>
                </a:cubicBezTo>
                <a:cubicBezTo>
                  <a:pt x="690153" y="1965227"/>
                  <a:pt x="683753" y="1966800"/>
                  <a:pt x="677386" y="1968170"/>
                </a:cubicBezTo>
                <a:cubicBezTo>
                  <a:pt x="671019" y="1969539"/>
                  <a:pt x="663888" y="1967148"/>
                  <a:pt x="655994" y="1960996"/>
                </a:cubicBezTo>
                <a:cubicBezTo>
                  <a:pt x="648099" y="1954844"/>
                  <a:pt x="649408" y="1951460"/>
                  <a:pt x="659919" y="1950843"/>
                </a:cubicBezTo>
                <a:cubicBezTo>
                  <a:pt x="670431" y="1950227"/>
                  <a:pt x="679372" y="1949266"/>
                  <a:pt x="686743" y="1947961"/>
                </a:cubicBezTo>
                <a:cubicBezTo>
                  <a:pt x="694114" y="1946656"/>
                  <a:pt x="700255" y="1944390"/>
                  <a:pt x="705167" y="1941164"/>
                </a:cubicBezTo>
                <a:cubicBezTo>
                  <a:pt x="707622" y="1939550"/>
                  <a:pt x="710220" y="1938652"/>
                  <a:pt x="712962" y="1938467"/>
                </a:cubicBezTo>
                <a:close/>
                <a:moveTo>
                  <a:pt x="2739836" y="1935461"/>
                </a:moveTo>
                <a:cubicBezTo>
                  <a:pt x="2742296" y="1935251"/>
                  <a:pt x="2745684" y="1936102"/>
                  <a:pt x="2750000" y="1938012"/>
                </a:cubicBezTo>
                <a:cubicBezTo>
                  <a:pt x="2758633" y="1941834"/>
                  <a:pt x="2765681" y="1946599"/>
                  <a:pt x="2771145" y="1952306"/>
                </a:cubicBezTo>
                <a:cubicBezTo>
                  <a:pt x="2776608" y="1958013"/>
                  <a:pt x="2774590" y="1961735"/>
                  <a:pt x="2765089" y="1963470"/>
                </a:cubicBezTo>
                <a:cubicBezTo>
                  <a:pt x="2755589" y="1965205"/>
                  <a:pt x="2742342" y="1970518"/>
                  <a:pt x="2725349" y="1979409"/>
                </a:cubicBezTo>
                <a:cubicBezTo>
                  <a:pt x="2735244" y="1987310"/>
                  <a:pt x="2739499" y="1993516"/>
                  <a:pt x="2738115" y="1998026"/>
                </a:cubicBezTo>
                <a:cubicBezTo>
                  <a:pt x="2736732" y="2002536"/>
                  <a:pt x="2735624" y="2008513"/>
                  <a:pt x="2734792" y="2015955"/>
                </a:cubicBezTo>
                <a:cubicBezTo>
                  <a:pt x="2739797" y="2014392"/>
                  <a:pt x="2745156" y="2012202"/>
                  <a:pt x="2750871" y="2009384"/>
                </a:cubicBezTo>
                <a:cubicBezTo>
                  <a:pt x="2756586" y="2006566"/>
                  <a:pt x="2762759" y="2007882"/>
                  <a:pt x="2769391" y="2013331"/>
                </a:cubicBezTo>
                <a:cubicBezTo>
                  <a:pt x="2776024" y="2018780"/>
                  <a:pt x="2774830" y="2023494"/>
                  <a:pt x="2765810" y="2027474"/>
                </a:cubicBezTo>
                <a:cubicBezTo>
                  <a:pt x="2756790" y="2031453"/>
                  <a:pt x="2746393" y="2035006"/>
                  <a:pt x="2734620" y="2038132"/>
                </a:cubicBezTo>
                <a:lnTo>
                  <a:pt x="2733437" y="2074377"/>
                </a:lnTo>
                <a:cubicBezTo>
                  <a:pt x="2743289" y="2075123"/>
                  <a:pt x="2752050" y="2077313"/>
                  <a:pt x="2759723" y="2080949"/>
                </a:cubicBezTo>
                <a:cubicBezTo>
                  <a:pt x="2767394" y="2084584"/>
                  <a:pt x="2770356" y="2090435"/>
                  <a:pt x="2768606" y="2098501"/>
                </a:cubicBezTo>
                <a:cubicBezTo>
                  <a:pt x="2766857" y="2106567"/>
                  <a:pt x="2761734" y="2108923"/>
                  <a:pt x="2753237" y="2105567"/>
                </a:cubicBezTo>
                <a:cubicBezTo>
                  <a:pt x="2744741" y="2102211"/>
                  <a:pt x="2738140" y="2096690"/>
                  <a:pt x="2733437" y="2089004"/>
                </a:cubicBezTo>
                <a:cubicBezTo>
                  <a:pt x="2733437" y="2108693"/>
                  <a:pt x="2733204" y="2129949"/>
                  <a:pt x="2732738" y="2152771"/>
                </a:cubicBezTo>
                <a:cubicBezTo>
                  <a:pt x="2732272" y="2175594"/>
                  <a:pt x="2729604" y="2192720"/>
                  <a:pt x="2724736" y="2204149"/>
                </a:cubicBezTo>
                <a:cubicBezTo>
                  <a:pt x="2719867" y="2215578"/>
                  <a:pt x="2714450" y="2215047"/>
                  <a:pt x="2708485" y="2202557"/>
                </a:cubicBezTo>
                <a:cubicBezTo>
                  <a:pt x="2702519" y="2190067"/>
                  <a:pt x="2700662" y="2179649"/>
                  <a:pt x="2702914" y="2171303"/>
                </a:cubicBezTo>
                <a:cubicBezTo>
                  <a:pt x="2705165" y="2162957"/>
                  <a:pt x="2706965" y="2150724"/>
                  <a:pt x="2708313" y="2134606"/>
                </a:cubicBezTo>
                <a:cubicBezTo>
                  <a:pt x="2709661" y="2118488"/>
                  <a:pt x="2710787" y="2099687"/>
                  <a:pt x="2711690" y="2078206"/>
                </a:cubicBezTo>
                <a:cubicBezTo>
                  <a:pt x="2709567" y="2090452"/>
                  <a:pt x="2701630" y="2105054"/>
                  <a:pt x="2687878" y="2122012"/>
                </a:cubicBezTo>
                <a:cubicBezTo>
                  <a:pt x="2674126" y="2138969"/>
                  <a:pt x="2658685" y="2152105"/>
                  <a:pt x="2641556" y="2161419"/>
                </a:cubicBezTo>
                <a:cubicBezTo>
                  <a:pt x="2624426" y="2170733"/>
                  <a:pt x="2621816" y="2168391"/>
                  <a:pt x="2633726" y="2154395"/>
                </a:cubicBezTo>
                <a:cubicBezTo>
                  <a:pt x="2645635" y="2140399"/>
                  <a:pt x="2658706" y="2123618"/>
                  <a:pt x="2672939" y="2104051"/>
                </a:cubicBezTo>
                <a:cubicBezTo>
                  <a:pt x="2687172" y="2084483"/>
                  <a:pt x="2698741" y="2065070"/>
                  <a:pt x="2707646" y="2045811"/>
                </a:cubicBezTo>
                <a:cubicBezTo>
                  <a:pt x="2691657" y="2051892"/>
                  <a:pt x="2679987" y="2056563"/>
                  <a:pt x="2672638" y="2059825"/>
                </a:cubicBezTo>
                <a:cubicBezTo>
                  <a:pt x="2665288" y="2063088"/>
                  <a:pt x="2656011" y="2061076"/>
                  <a:pt x="2644804" y="2053792"/>
                </a:cubicBezTo>
                <a:cubicBezTo>
                  <a:pt x="2633597" y="2046507"/>
                  <a:pt x="2634798" y="2042000"/>
                  <a:pt x="2648407" y="2040273"/>
                </a:cubicBezTo>
                <a:cubicBezTo>
                  <a:pt x="2662015" y="2038544"/>
                  <a:pt x="2683110" y="2033063"/>
                  <a:pt x="2711690" y="2023828"/>
                </a:cubicBezTo>
                <a:cubicBezTo>
                  <a:pt x="2711690" y="2012772"/>
                  <a:pt x="2711245" y="2004135"/>
                  <a:pt x="2710356" y="1997919"/>
                </a:cubicBezTo>
                <a:cubicBezTo>
                  <a:pt x="2709467" y="1991702"/>
                  <a:pt x="2709058" y="1988321"/>
                  <a:pt x="2709130" y="1987777"/>
                </a:cubicBezTo>
                <a:cubicBezTo>
                  <a:pt x="2700669" y="1991347"/>
                  <a:pt x="2692008" y="1993588"/>
                  <a:pt x="2683146" y="1994499"/>
                </a:cubicBezTo>
                <a:cubicBezTo>
                  <a:pt x="2674284" y="1995409"/>
                  <a:pt x="2676574" y="1991039"/>
                  <a:pt x="2690018" y="1981388"/>
                </a:cubicBezTo>
                <a:cubicBezTo>
                  <a:pt x="2703462" y="1971737"/>
                  <a:pt x="2714060" y="1963470"/>
                  <a:pt x="2721811" y="1956587"/>
                </a:cubicBezTo>
                <a:cubicBezTo>
                  <a:pt x="2729561" y="1949703"/>
                  <a:pt x="2734039" y="1943931"/>
                  <a:pt x="2735244" y="1939271"/>
                </a:cubicBezTo>
                <a:cubicBezTo>
                  <a:pt x="2735846" y="1936940"/>
                  <a:pt x="2737377" y="1935670"/>
                  <a:pt x="2739836" y="1935461"/>
                </a:cubicBezTo>
                <a:close/>
                <a:moveTo>
                  <a:pt x="3068159" y="1932355"/>
                </a:moveTo>
                <a:cubicBezTo>
                  <a:pt x="3075358" y="1933309"/>
                  <a:pt x="3083485" y="1935600"/>
                  <a:pt x="3092541" y="1939228"/>
                </a:cubicBezTo>
                <a:cubicBezTo>
                  <a:pt x="3101597" y="1942856"/>
                  <a:pt x="3104547" y="1948832"/>
                  <a:pt x="3101392" y="1957157"/>
                </a:cubicBezTo>
                <a:cubicBezTo>
                  <a:pt x="3098238" y="1965481"/>
                  <a:pt x="3096660" y="1985532"/>
                  <a:pt x="3096660" y="2017310"/>
                </a:cubicBezTo>
                <a:cubicBezTo>
                  <a:pt x="3102382" y="2015532"/>
                  <a:pt x="3106856" y="2014643"/>
                  <a:pt x="3110083" y="2014643"/>
                </a:cubicBezTo>
                <a:cubicBezTo>
                  <a:pt x="3115360" y="2014643"/>
                  <a:pt x="3119393" y="2016934"/>
                  <a:pt x="3122182" y="2021516"/>
                </a:cubicBezTo>
                <a:cubicBezTo>
                  <a:pt x="3124971" y="2026097"/>
                  <a:pt x="3123247" y="2030349"/>
                  <a:pt x="3117009" y="2034271"/>
                </a:cubicBezTo>
                <a:cubicBezTo>
                  <a:pt x="3110771" y="2038193"/>
                  <a:pt x="3103902" y="2041280"/>
                  <a:pt x="3096402" y="2043531"/>
                </a:cubicBezTo>
                <a:cubicBezTo>
                  <a:pt x="3095656" y="2054000"/>
                  <a:pt x="3095549" y="2062353"/>
                  <a:pt x="3096079" y="2068591"/>
                </a:cubicBezTo>
                <a:cubicBezTo>
                  <a:pt x="3104081" y="2063443"/>
                  <a:pt x="3112477" y="2058782"/>
                  <a:pt x="3121268" y="2054609"/>
                </a:cubicBezTo>
                <a:cubicBezTo>
                  <a:pt x="3130059" y="2050436"/>
                  <a:pt x="3131084" y="2053161"/>
                  <a:pt x="3124344" y="2062783"/>
                </a:cubicBezTo>
                <a:cubicBezTo>
                  <a:pt x="3117604" y="2072405"/>
                  <a:pt x="3108376" y="2081397"/>
                  <a:pt x="3096660" y="2089757"/>
                </a:cubicBezTo>
                <a:cubicBezTo>
                  <a:pt x="3096660" y="2125736"/>
                  <a:pt x="3097112" y="2150724"/>
                  <a:pt x="3098015" y="2164720"/>
                </a:cubicBezTo>
                <a:cubicBezTo>
                  <a:pt x="3098919" y="2178716"/>
                  <a:pt x="3095215" y="2192766"/>
                  <a:pt x="3086905" y="2206870"/>
                </a:cubicBezTo>
                <a:cubicBezTo>
                  <a:pt x="3078595" y="2220974"/>
                  <a:pt x="3071920" y="2222569"/>
                  <a:pt x="3066879" y="2211656"/>
                </a:cubicBezTo>
                <a:cubicBezTo>
                  <a:pt x="3061839" y="2200743"/>
                  <a:pt x="3055393" y="2190820"/>
                  <a:pt x="3047541" y="2181886"/>
                </a:cubicBezTo>
                <a:cubicBezTo>
                  <a:pt x="3039690" y="2172952"/>
                  <a:pt x="3040873" y="2169833"/>
                  <a:pt x="3051091" y="2172529"/>
                </a:cubicBezTo>
                <a:cubicBezTo>
                  <a:pt x="3061308" y="2175225"/>
                  <a:pt x="3067163" y="2175795"/>
                  <a:pt x="3068654" y="2174239"/>
                </a:cubicBezTo>
                <a:cubicBezTo>
                  <a:pt x="3070145" y="2172683"/>
                  <a:pt x="3071110" y="2163250"/>
                  <a:pt x="3071547" y="2145942"/>
                </a:cubicBezTo>
                <a:cubicBezTo>
                  <a:pt x="3071984" y="2128633"/>
                  <a:pt x="3072203" y="2114601"/>
                  <a:pt x="3072203" y="2103846"/>
                </a:cubicBezTo>
                <a:cubicBezTo>
                  <a:pt x="3042691" y="2129157"/>
                  <a:pt x="3025056" y="2144934"/>
                  <a:pt x="3019298" y="2151180"/>
                </a:cubicBezTo>
                <a:cubicBezTo>
                  <a:pt x="3013541" y="2157425"/>
                  <a:pt x="3005622" y="2156181"/>
                  <a:pt x="2995540" y="2147448"/>
                </a:cubicBezTo>
                <a:cubicBezTo>
                  <a:pt x="2985459" y="2138714"/>
                  <a:pt x="2982659" y="2133330"/>
                  <a:pt x="2987140" y="2131293"/>
                </a:cubicBezTo>
                <a:cubicBezTo>
                  <a:pt x="2991622" y="2129257"/>
                  <a:pt x="2996612" y="2127181"/>
                  <a:pt x="3002112" y="2125066"/>
                </a:cubicBezTo>
                <a:cubicBezTo>
                  <a:pt x="3007611" y="2122951"/>
                  <a:pt x="3030975" y="2107854"/>
                  <a:pt x="3072203" y="2079776"/>
                </a:cubicBezTo>
                <a:lnTo>
                  <a:pt x="3072203" y="2048522"/>
                </a:lnTo>
                <a:cubicBezTo>
                  <a:pt x="3064187" y="2051992"/>
                  <a:pt x="3055418" y="2054659"/>
                  <a:pt x="3045896" y="2056524"/>
                </a:cubicBezTo>
                <a:cubicBezTo>
                  <a:pt x="3036374" y="2058388"/>
                  <a:pt x="3026006" y="2057370"/>
                  <a:pt x="3014792" y="2053469"/>
                </a:cubicBezTo>
                <a:cubicBezTo>
                  <a:pt x="3003578" y="2049568"/>
                  <a:pt x="3005654" y="2045292"/>
                  <a:pt x="3021019" y="2040638"/>
                </a:cubicBezTo>
                <a:cubicBezTo>
                  <a:pt x="3036385" y="2035985"/>
                  <a:pt x="3053446" y="2030804"/>
                  <a:pt x="3072203" y="2025097"/>
                </a:cubicBezTo>
                <a:cubicBezTo>
                  <a:pt x="3072203" y="2006627"/>
                  <a:pt x="3071766" y="1990379"/>
                  <a:pt x="3070891" y="1976355"/>
                </a:cubicBezTo>
                <a:cubicBezTo>
                  <a:pt x="3070016" y="1962330"/>
                  <a:pt x="3067542" y="1951252"/>
                  <a:pt x="3063470" y="1943121"/>
                </a:cubicBezTo>
                <a:cubicBezTo>
                  <a:pt x="3059397" y="1934990"/>
                  <a:pt x="3060960" y="1931402"/>
                  <a:pt x="3068159" y="1932355"/>
                </a:cubicBezTo>
                <a:close/>
                <a:moveTo>
                  <a:pt x="3890131" y="1930997"/>
                </a:moveTo>
                <a:cubicBezTo>
                  <a:pt x="3892786" y="1930784"/>
                  <a:pt x="3895442" y="1931047"/>
                  <a:pt x="3898098" y="1931785"/>
                </a:cubicBezTo>
                <a:cubicBezTo>
                  <a:pt x="3903411" y="1933262"/>
                  <a:pt x="3910477" y="1936847"/>
                  <a:pt x="3919297" y="1942540"/>
                </a:cubicBezTo>
                <a:cubicBezTo>
                  <a:pt x="3928116" y="1948234"/>
                  <a:pt x="3930837" y="1953310"/>
                  <a:pt x="3927460" y="1957770"/>
                </a:cubicBezTo>
                <a:cubicBezTo>
                  <a:pt x="3924083" y="1962229"/>
                  <a:pt x="3921107" y="1967456"/>
                  <a:pt x="3918533" y="1973451"/>
                </a:cubicBezTo>
                <a:cubicBezTo>
                  <a:pt x="3915959" y="1979445"/>
                  <a:pt x="3912384" y="1990906"/>
                  <a:pt x="3907810" y="2007835"/>
                </a:cubicBezTo>
                <a:cubicBezTo>
                  <a:pt x="3903236" y="2024764"/>
                  <a:pt x="3898503" y="2034877"/>
                  <a:pt x="3893613" y="2038175"/>
                </a:cubicBezTo>
                <a:cubicBezTo>
                  <a:pt x="3888723" y="2041473"/>
                  <a:pt x="3884622" y="2039968"/>
                  <a:pt x="3881309" y="2033658"/>
                </a:cubicBezTo>
                <a:cubicBezTo>
                  <a:pt x="3871687" y="2035465"/>
                  <a:pt x="3855461" y="2037996"/>
                  <a:pt x="3832631" y="2041251"/>
                </a:cubicBezTo>
                <a:cubicBezTo>
                  <a:pt x="3832631" y="2045797"/>
                  <a:pt x="3830351" y="2049045"/>
                  <a:pt x="3825791" y="2050995"/>
                </a:cubicBezTo>
                <a:cubicBezTo>
                  <a:pt x="3821231" y="2052946"/>
                  <a:pt x="3817381" y="2047124"/>
                  <a:pt x="3814240" y="2033529"/>
                </a:cubicBezTo>
                <a:cubicBezTo>
                  <a:pt x="3811100" y="2019935"/>
                  <a:pt x="3807562" y="2005612"/>
                  <a:pt x="3803625" y="1990562"/>
                </a:cubicBezTo>
                <a:cubicBezTo>
                  <a:pt x="3799689" y="1975512"/>
                  <a:pt x="3795415" y="1964058"/>
                  <a:pt x="3790805" y="1956199"/>
                </a:cubicBezTo>
                <a:cubicBezTo>
                  <a:pt x="3786194" y="1948341"/>
                  <a:pt x="3787869" y="1944881"/>
                  <a:pt x="3795827" y="1945821"/>
                </a:cubicBezTo>
                <a:cubicBezTo>
                  <a:pt x="3803786" y="1946760"/>
                  <a:pt x="3809379" y="1947212"/>
                  <a:pt x="3812605" y="1947176"/>
                </a:cubicBezTo>
                <a:cubicBezTo>
                  <a:pt x="3815832" y="1947140"/>
                  <a:pt x="3826906" y="1945362"/>
                  <a:pt x="3845828" y="1941841"/>
                </a:cubicBezTo>
                <a:cubicBezTo>
                  <a:pt x="3864750" y="1938321"/>
                  <a:pt x="3876864" y="1935395"/>
                  <a:pt x="3882170" y="1933065"/>
                </a:cubicBezTo>
                <a:cubicBezTo>
                  <a:pt x="3884823" y="1931900"/>
                  <a:pt x="3887476" y="1931211"/>
                  <a:pt x="3890131" y="1930997"/>
                </a:cubicBezTo>
                <a:close/>
                <a:moveTo>
                  <a:pt x="3542370" y="1930686"/>
                </a:moveTo>
                <a:cubicBezTo>
                  <a:pt x="3544259" y="1930628"/>
                  <a:pt x="3546593" y="1931013"/>
                  <a:pt x="3549373" y="1931839"/>
                </a:cubicBezTo>
                <a:cubicBezTo>
                  <a:pt x="3560494" y="1935144"/>
                  <a:pt x="3568843" y="1938991"/>
                  <a:pt x="3574422" y="1943379"/>
                </a:cubicBezTo>
                <a:cubicBezTo>
                  <a:pt x="3580000" y="1947767"/>
                  <a:pt x="3580656" y="1952586"/>
                  <a:pt x="3576390" y="1957834"/>
                </a:cubicBezTo>
                <a:cubicBezTo>
                  <a:pt x="3572124" y="1963083"/>
                  <a:pt x="3567083" y="1971515"/>
                  <a:pt x="3561268" y="1983130"/>
                </a:cubicBezTo>
                <a:cubicBezTo>
                  <a:pt x="3555453" y="1994746"/>
                  <a:pt x="3546881" y="2006591"/>
                  <a:pt x="3535553" y="2018665"/>
                </a:cubicBezTo>
                <a:cubicBezTo>
                  <a:pt x="3563903" y="2017877"/>
                  <a:pt x="3581431" y="2014980"/>
                  <a:pt x="3588135" y="2009975"/>
                </a:cubicBezTo>
                <a:cubicBezTo>
                  <a:pt x="3594838" y="2004970"/>
                  <a:pt x="3602607" y="2004397"/>
                  <a:pt x="3611441" y="2008254"/>
                </a:cubicBezTo>
                <a:cubicBezTo>
                  <a:pt x="3620274" y="2012112"/>
                  <a:pt x="3627384" y="2016934"/>
                  <a:pt x="3632769" y="2022720"/>
                </a:cubicBezTo>
                <a:cubicBezTo>
                  <a:pt x="3638153" y="2028506"/>
                  <a:pt x="3638558" y="2033891"/>
                  <a:pt x="3633984" y="2038874"/>
                </a:cubicBezTo>
                <a:cubicBezTo>
                  <a:pt x="3629409" y="2043857"/>
                  <a:pt x="3626237" y="2055674"/>
                  <a:pt x="3624466" y="2074323"/>
                </a:cubicBezTo>
                <a:cubicBezTo>
                  <a:pt x="3622694" y="2092973"/>
                  <a:pt x="3621135" y="2111730"/>
                  <a:pt x="3619787" y="2130594"/>
                </a:cubicBezTo>
                <a:cubicBezTo>
                  <a:pt x="3618439" y="2149459"/>
                  <a:pt x="3614460" y="2165731"/>
                  <a:pt x="3607849" y="2179412"/>
                </a:cubicBezTo>
                <a:cubicBezTo>
                  <a:pt x="3601238" y="2193093"/>
                  <a:pt x="3590981" y="2203493"/>
                  <a:pt x="3577078" y="2210613"/>
                </a:cubicBezTo>
                <a:cubicBezTo>
                  <a:pt x="3563175" y="2217732"/>
                  <a:pt x="3555697" y="2215944"/>
                  <a:pt x="3554643" y="2205246"/>
                </a:cubicBezTo>
                <a:cubicBezTo>
                  <a:pt x="3553589" y="2194548"/>
                  <a:pt x="3547867" y="2182373"/>
                  <a:pt x="3537478" y="2168721"/>
                </a:cubicBezTo>
                <a:cubicBezTo>
                  <a:pt x="3527089" y="2155069"/>
                  <a:pt x="3528494" y="2151441"/>
                  <a:pt x="3541694" y="2157837"/>
                </a:cubicBezTo>
                <a:cubicBezTo>
                  <a:pt x="3554894" y="2164233"/>
                  <a:pt x="3564111" y="2167832"/>
                  <a:pt x="3569345" y="2168635"/>
                </a:cubicBezTo>
                <a:cubicBezTo>
                  <a:pt x="3574580" y="2169438"/>
                  <a:pt x="3579452" y="2164631"/>
                  <a:pt x="3583962" y="2154213"/>
                </a:cubicBezTo>
                <a:cubicBezTo>
                  <a:pt x="3588471" y="2143794"/>
                  <a:pt x="3591626" y="2128017"/>
                  <a:pt x="3593426" y="2106879"/>
                </a:cubicBezTo>
                <a:cubicBezTo>
                  <a:pt x="3595226" y="2085742"/>
                  <a:pt x="3596126" y="2068060"/>
                  <a:pt x="3596126" y="2053835"/>
                </a:cubicBezTo>
                <a:cubicBezTo>
                  <a:pt x="3596126" y="2041000"/>
                  <a:pt x="3594889" y="2033755"/>
                  <a:pt x="3592415" y="2032099"/>
                </a:cubicBezTo>
                <a:cubicBezTo>
                  <a:pt x="3589942" y="2030442"/>
                  <a:pt x="3583793" y="2030847"/>
                  <a:pt x="3573970" y="2033314"/>
                </a:cubicBezTo>
                <a:lnTo>
                  <a:pt x="3545834" y="2040369"/>
                </a:lnTo>
                <a:cubicBezTo>
                  <a:pt x="3539008" y="2041301"/>
                  <a:pt x="3532943" y="2039064"/>
                  <a:pt x="3527637" y="2033658"/>
                </a:cubicBezTo>
                <a:cubicBezTo>
                  <a:pt x="3513913" y="2049246"/>
                  <a:pt x="3499627" y="2061241"/>
                  <a:pt x="3484778" y="2069645"/>
                </a:cubicBezTo>
                <a:cubicBezTo>
                  <a:pt x="3481065" y="2071746"/>
                  <a:pt x="3478270" y="2073024"/>
                  <a:pt x="3476392" y="2073480"/>
                </a:cubicBezTo>
                <a:lnTo>
                  <a:pt x="3474730" y="2072847"/>
                </a:lnTo>
                <a:lnTo>
                  <a:pt x="3474412" y="2078410"/>
                </a:lnTo>
                <a:cubicBezTo>
                  <a:pt x="3474206" y="2085742"/>
                  <a:pt x="3474327" y="2094805"/>
                  <a:pt x="3474775" y="2105599"/>
                </a:cubicBezTo>
                <a:cubicBezTo>
                  <a:pt x="3475671" y="2127188"/>
                  <a:pt x="3474961" y="2143536"/>
                  <a:pt x="3472646" y="2154643"/>
                </a:cubicBezTo>
                <a:cubicBezTo>
                  <a:pt x="3470330" y="2165749"/>
                  <a:pt x="3467218" y="2174683"/>
                  <a:pt x="3463310" y="2181445"/>
                </a:cubicBezTo>
                <a:cubicBezTo>
                  <a:pt x="3459403" y="2188206"/>
                  <a:pt x="3455219" y="2188307"/>
                  <a:pt x="3450759" y="2181746"/>
                </a:cubicBezTo>
                <a:cubicBezTo>
                  <a:pt x="3446299" y="2175185"/>
                  <a:pt x="3442886" y="2169736"/>
                  <a:pt x="3440520" y="2165398"/>
                </a:cubicBezTo>
                <a:cubicBezTo>
                  <a:pt x="3438154" y="2161060"/>
                  <a:pt x="3435842" y="2158715"/>
                  <a:pt x="3433583" y="2158364"/>
                </a:cubicBezTo>
                <a:cubicBezTo>
                  <a:pt x="3431325" y="2158013"/>
                  <a:pt x="3420099" y="2159486"/>
                  <a:pt x="3399908" y="2162785"/>
                </a:cubicBezTo>
                <a:cubicBezTo>
                  <a:pt x="3395205" y="2182889"/>
                  <a:pt x="3389838" y="2188389"/>
                  <a:pt x="3383808" y="2179283"/>
                </a:cubicBezTo>
                <a:cubicBezTo>
                  <a:pt x="3377778" y="2170177"/>
                  <a:pt x="3374763" y="2158052"/>
                  <a:pt x="3374763" y="2142909"/>
                </a:cubicBezTo>
                <a:cubicBezTo>
                  <a:pt x="3374763" y="2128640"/>
                  <a:pt x="3374322" y="2110912"/>
                  <a:pt x="3373440" y="2089725"/>
                </a:cubicBezTo>
                <a:cubicBezTo>
                  <a:pt x="3372558" y="2068537"/>
                  <a:pt x="3369410" y="2053200"/>
                  <a:pt x="3363997" y="2043714"/>
                </a:cubicBezTo>
                <a:cubicBezTo>
                  <a:pt x="3358584" y="2034228"/>
                  <a:pt x="3359505" y="2029485"/>
                  <a:pt x="3366761" y="2029485"/>
                </a:cubicBezTo>
                <a:cubicBezTo>
                  <a:pt x="3371551" y="2029485"/>
                  <a:pt x="3377151" y="2029922"/>
                  <a:pt x="3383561" y="2030797"/>
                </a:cubicBezTo>
                <a:cubicBezTo>
                  <a:pt x="3390444" y="2022150"/>
                  <a:pt x="3398123" y="2008778"/>
                  <a:pt x="3406598" y="1990680"/>
                </a:cubicBezTo>
                <a:cubicBezTo>
                  <a:pt x="3415073" y="1972583"/>
                  <a:pt x="3417737" y="1958325"/>
                  <a:pt x="3414590" y="1947907"/>
                </a:cubicBezTo>
                <a:cubicBezTo>
                  <a:pt x="3411441" y="1937489"/>
                  <a:pt x="3419368" y="1936403"/>
                  <a:pt x="3438369" y="1944648"/>
                </a:cubicBezTo>
                <a:cubicBezTo>
                  <a:pt x="3454573" y="1952478"/>
                  <a:pt x="3459582" y="1959372"/>
                  <a:pt x="3453394" y="1965331"/>
                </a:cubicBezTo>
                <a:cubicBezTo>
                  <a:pt x="3447206" y="1971289"/>
                  <a:pt x="3440541" y="1979624"/>
                  <a:pt x="3433400" y="1990336"/>
                </a:cubicBezTo>
                <a:cubicBezTo>
                  <a:pt x="3426259" y="2001048"/>
                  <a:pt x="3415317" y="2014535"/>
                  <a:pt x="3400575" y="2030797"/>
                </a:cubicBezTo>
                <a:cubicBezTo>
                  <a:pt x="3417927" y="2028302"/>
                  <a:pt x="3429987" y="2024079"/>
                  <a:pt x="3436756" y="2018128"/>
                </a:cubicBezTo>
                <a:cubicBezTo>
                  <a:pt x="3443524" y="2012176"/>
                  <a:pt x="3450852" y="2011122"/>
                  <a:pt x="3458739" y="2014966"/>
                </a:cubicBezTo>
                <a:cubicBezTo>
                  <a:pt x="3466626" y="2018809"/>
                  <a:pt x="3473528" y="2022810"/>
                  <a:pt x="3479443" y="2026968"/>
                </a:cubicBezTo>
                <a:cubicBezTo>
                  <a:pt x="3485358" y="2031127"/>
                  <a:pt x="3486695" y="2036006"/>
                  <a:pt x="3483455" y="2041606"/>
                </a:cubicBezTo>
                <a:cubicBezTo>
                  <a:pt x="3480214" y="2047206"/>
                  <a:pt x="3477733" y="2053874"/>
                  <a:pt x="3476012" y="2061611"/>
                </a:cubicBezTo>
                <a:cubicBezTo>
                  <a:pt x="3475582" y="2063545"/>
                  <a:pt x="3475233" y="2065912"/>
                  <a:pt x="3474967" y="2068712"/>
                </a:cubicBezTo>
                <a:lnTo>
                  <a:pt x="3474945" y="2069084"/>
                </a:lnTo>
                <a:lnTo>
                  <a:pt x="3476134" y="2066350"/>
                </a:lnTo>
                <a:cubicBezTo>
                  <a:pt x="3477926" y="2063517"/>
                  <a:pt x="3480635" y="2059861"/>
                  <a:pt x="3484261" y="2055384"/>
                </a:cubicBezTo>
                <a:cubicBezTo>
                  <a:pt x="3498766" y="2037473"/>
                  <a:pt x="3512038" y="2016998"/>
                  <a:pt x="3524077" y="1993961"/>
                </a:cubicBezTo>
                <a:cubicBezTo>
                  <a:pt x="3536115" y="1970923"/>
                  <a:pt x="3540561" y="1953984"/>
                  <a:pt x="3537413" y="1943143"/>
                </a:cubicBezTo>
                <a:cubicBezTo>
                  <a:pt x="3535053" y="1935012"/>
                  <a:pt x="3536705" y="1930860"/>
                  <a:pt x="3542370" y="1930686"/>
                </a:cubicBezTo>
                <a:close/>
                <a:moveTo>
                  <a:pt x="2113620" y="1930686"/>
                </a:moveTo>
                <a:cubicBezTo>
                  <a:pt x="2115508" y="1930628"/>
                  <a:pt x="2117843" y="1931013"/>
                  <a:pt x="2120623" y="1931839"/>
                </a:cubicBezTo>
                <a:cubicBezTo>
                  <a:pt x="2131744" y="1935144"/>
                  <a:pt x="2140093" y="1938991"/>
                  <a:pt x="2145672" y="1943379"/>
                </a:cubicBezTo>
                <a:cubicBezTo>
                  <a:pt x="2151250" y="1947767"/>
                  <a:pt x="2151906" y="1952586"/>
                  <a:pt x="2147640" y="1957834"/>
                </a:cubicBezTo>
                <a:cubicBezTo>
                  <a:pt x="2143374" y="1963083"/>
                  <a:pt x="2138333" y="1971515"/>
                  <a:pt x="2132518" y="1983130"/>
                </a:cubicBezTo>
                <a:cubicBezTo>
                  <a:pt x="2126703" y="1994746"/>
                  <a:pt x="2118131" y="2006591"/>
                  <a:pt x="2106803" y="2018665"/>
                </a:cubicBezTo>
                <a:cubicBezTo>
                  <a:pt x="2135153" y="2017877"/>
                  <a:pt x="2152680" y="2014980"/>
                  <a:pt x="2159384" y="2009975"/>
                </a:cubicBezTo>
                <a:cubicBezTo>
                  <a:pt x="2166089" y="2004970"/>
                  <a:pt x="2173857" y="2004397"/>
                  <a:pt x="2182691" y="2008254"/>
                </a:cubicBezTo>
                <a:cubicBezTo>
                  <a:pt x="2191525" y="2012112"/>
                  <a:pt x="2198634" y="2016934"/>
                  <a:pt x="2204018" y="2022720"/>
                </a:cubicBezTo>
                <a:cubicBezTo>
                  <a:pt x="2209403" y="2028506"/>
                  <a:pt x="2209808" y="2033891"/>
                  <a:pt x="2205234" y="2038874"/>
                </a:cubicBezTo>
                <a:cubicBezTo>
                  <a:pt x="2200659" y="2043857"/>
                  <a:pt x="2197486" y="2055674"/>
                  <a:pt x="2195715" y="2074323"/>
                </a:cubicBezTo>
                <a:cubicBezTo>
                  <a:pt x="2193944" y="2092973"/>
                  <a:pt x="2192385" y="2111730"/>
                  <a:pt x="2191037" y="2130594"/>
                </a:cubicBezTo>
                <a:cubicBezTo>
                  <a:pt x="2189689" y="2149459"/>
                  <a:pt x="2185709" y="2165731"/>
                  <a:pt x="2179099" y="2179412"/>
                </a:cubicBezTo>
                <a:cubicBezTo>
                  <a:pt x="2172488" y="2193093"/>
                  <a:pt x="2162231" y="2203493"/>
                  <a:pt x="2148328" y="2210613"/>
                </a:cubicBezTo>
                <a:cubicBezTo>
                  <a:pt x="2134425" y="2217732"/>
                  <a:pt x="2126947" y="2215944"/>
                  <a:pt x="2125893" y="2205246"/>
                </a:cubicBezTo>
                <a:cubicBezTo>
                  <a:pt x="2124839" y="2194548"/>
                  <a:pt x="2119117" y="2182373"/>
                  <a:pt x="2108728" y="2168721"/>
                </a:cubicBezTo>
                <a:cubicBezTo>
                  <a:pt x="2098338" y="2155069"/>
                  <a:pt x="2099744" y="2151441"/>
                  <a:pt x="2112944" y="2157837"/>
                </a:cubicBezTo>
                <a:cubicBezTo>
                  <a:pt x="2126144" y="2164233"/>
                  <a:pt x="2135361" y="2167832"/>
                  <a:pt x="2140595" y="2168635"/>
                </a:cubicBezTo>
                <a:cubicBezTo>
                  <a:pt x="2145829" y="2169438"/>
                  <a:pt x="2150701" y="2164631"/>
                  <a:pt x="2155211" y="2154213"/>
                </a:cubicBezTo>
                <a:cubicBezTo>
                  <a:pt x="2159722" y="2143794"/>
                  <a:pt x="2162876" y="2128017"/>
                  <a:pt x="2164676" y="2106879"/>
                </a:cubicBezTo>
                <a:cubicBezTo>
                  <a:pt x="2166476" y="2085742"/>
                  <a:pt x="2167376" y="2068060"/>
                  <a:pt x="2167376" y="2053835"/>
                </a:cubicBezTo>
                <a:cubicBezTo>
                  <a:pt x="2167376" y="2041000"/>
                  <a:pt x="2166139" y="2033755"/>
                  <a:pt x="2163665" y="2032099"/>
                </a:cubicBezTo>
                <a:cubicBezTo>
                  <a:pt x="2161191" y="2030442"/>
                  <a:pt x="2155043" y="2030847"/>
                  <a:pt x="2145220" y="2033314"/>
                </a:cubicBezTo>
                <a:lnTo>
                  <a:pt x="2117084" y="2040369"/>
                </a:lnTo>
                <a:cubicBezTo>
                  <a:pt x="2110259" y="2041301"/>
                  <a:pt x="2104193" y="2039064"/>
                  <a:pt x="2098887" y="2033658"/>
                </a:cubicBezTo>
                <a:cubicBezTo>
                  <a:pt x="2085163" y="2049246"/>
                  <a:pt x="2070877" y="2061241"/>
                  <a:pt x="2056027" y="2069645"/>
                </a:cubicBezTo>
                <a:cubicBezTo>
                  <a:pt x="2052315" y="2071746"/>
                  <a:pt x="2049520" y="2073024"/>
                  <a:pt x="2047642" y="2073480"/>
                </a:cubicBezTo>
                <a:lnTo>
                  <a:pt x="2045980" y="2072847"/>
                </a:lnTo>
                <a:lnTo>
                  <a:pt x="2045662" y="2078410"/>
                </a:lnTo>
                <a:cubicBezTo>
                  <a:pt x="2045456" y="2085742"/>
                  <a:pt x="2045577" y="2094805"/>
                  <a:pt x="2046025" y="2105599"/>
                </a:cubicBezTo>
                <a:cubicBezTo>
                  <a:pt x="2046921" y="2127188"/>
                  <a:pt x="2046212" y="2143536"/>
                  <a:pt x="2043896" y="2154643"/>
                </a:cubicBezTo>
                <a:cubicBezTo>
                  <a:pt x="2041580" y="2165749"/>
                  <a:pt x="2038468" y="2174683"/>
                  <a:pt x="2034560" y="2181445"/>
                </a:cubicBezTo>
                <a:cubicBezTo>
                  <a:pt x="2030652" y="2188206"/>
                  <a:pt x="2026469" y="2188307"/>
                  <a:pt x="2022009" y="2181746"/>
                </a:cubicBezTo>
                <a:cubicBezTo>
                  <a:pt x="2017549" y="2175185"/>
                  <a:pt x="2014136" y="2169736"/>
                  <a:pt x="2011770" y="2165398"/>
                </a:cubicBezTo>
                <a:cubicBezTo>
                  <a:pt x="2009404" y="2161060"/>
                  <a:pt x="2007091" y="2158715"/>
                  <a:pt x="2004833" y="2158364"/>
                </a:cubicBezTo>
                <a:cubicBezTo>
                  <a:pt x="2002574" y="2158013"/>
                  <a:pt x="1991350" y="2159486"/>
                  <a:pt x="1971158" y="2162785"/>
                </a:cubicBezTo>
                <a:cubicBezTo>
                  <a:pt x="1966455" y="2182889"/>
                  <a:pt x="1961088" y="2188389"/>
                  <a:pt x="1955058" y="2179283"/>
                </a:cubicBezTo>
                <a:cubicBezTo>
                  <a:pt x="1949028" y="2170177"/>
                  <a:pt x="1946013" y="2158052"/>
                  <a:pt x="1946013" y="2142909"/>
                </a:cubicBezTo>
                <a:cubicBezTo>
                  <a:pt x="1946013" y="2128640"/>
                  <a:pt x="1945572" y="2110912"/>
                  <a:pt x="1944690" y="2089725"/>
                </a:cubicBezTo>
                <a:cubicBezTo>
                  <a:pt x="1943808" y="2068537"/>
                  <a:pt x="1940660" y="2053200"/>
                  <a:pt x="1935247" y="2043714"/>
                </a:cubicBezTo>
                <a:cubicBezTo>
                  <a:pt x="1929834" y="2034228"/>
                  <a:pt x="1930755" y="2029485"/>
                  <a:pt x="1938011" y="2029485"/>
                </a:cubicBezTo>
                <a:cubicBezTo>
                  <a:pt x="1942801" y="2029485"/>
                  <a:pt x="1948401" y="2029922"/>
                  <a:pt x="1954811" y="2030797"/>
                </a:cubicBezTo>
                <a:cubicBezTo>
                  <a:pt x="1961694" y="2022150"/>
                  <a:pt x="1969373" y="2008778"/>
                  <a:pt x="1977848" y="1990680"/>
                </a:cubicBezTo>
                <a:cubicBezTo>
                  <a:pt x="1986323" y="1972583"/>
                  <a:pt x="1988987" y="1958325"/>
                  <a:pt x="1985839" y="1947907"/>
                </a:cubicBezTo>
                <a:cubicBezTo>
                  <a:pt x="1982692" y="1937489"/>
                  <a:pt x="1990618" y="1936403"/>
                  <a:pt x="2009619" y="1944648"/>
                </a:cubicBezTo>
                <a:cubicBezTo>
                  <a:pt x="2025823" y="1952478"/>
                  <a:pt x="2030832" y="1959372"/>
                  <a:pt x="2024644" y="1965331"/>
                </a:cubicBezTo>
                <a:cubicBezTo>
                  <a:pt x="2018456" y="1971289"/>
                  <a:pt x="2011791" y="1979624"/>
                  <a:pt x="2004650" y="1990336"/>
                </a:cubicBezTo>
                <a:cubicBezTo>
                  <a:pt x="1997509" y="2001048"/>
                  <a:pt x="1986567" y="2014535"/>
                  <a:pt x="1971825" y="2030797"/>
                </a:cubicBezTo>
                <a:cubicBezTo>
                  <a:pt x="1989177" y="2028302"/>
                  <a:pt x="2001237" y="2024079"/>
                  <a:pt x="2008006" y="2018128"/>
                </a:cubicBezTo>
                <a:cubicBezTo>
                  <a:pt x="2014774" y="2012176"/>
                  <a:pt x="2022102" y="2011122"/>
                  <a:pt x="2029989" y="2014966"/>
                </a:cubicBezTo>
                <a:cubicBezTo>
                  <a:pt x="2037877" y="2018809"/>
                  <a:pt x="2044778" y="2022810"/>
                  <a:pt x="2050693" y="2026968"/>
                </a:cubicBezTo>
                <a:cubicBezTo>
                  <a:pt x="2056608" y="2031127"/>
                  <a:pt x="2057945" y="2036006"/>
                  <a:pt x="2054705" y="2041606"/>
                </a:cubicBezTo>
                <a:cubicBezTo>
                  <a:pt x="2051464" y="2047206"/>
                  <a:pt x="2048983" y="2053874"/>
                  <a:pt x="2047262" y="2061611"/>
                </a:cubicBezTo>
                <a:cubicBezTo>
                  <a:pt x="2046832" y="2063545"/>
                  <a:pt x="2046483" y="2065912"/>
                  <a:pt x="2046217" y="2068712"/>
                </a:cubicBezTo>
                <a:lnTo>
                  <a:pt x="2046195" y="2069084"/>
                </a:lnTo>
                <a:lnTo>
                  <a:pt x="2047384" y="2066350"/>
                </a:lnTo>
                <a:cubicBezTo>
                  <a:pt x="2049176" y="2063517"/>
                  <a:pt x="2051885" y="2059861"/>
                  <a:pt x="2055511" y="2055384"/>
                </a:cubicBezTo>
                <a:cubicBezTo>
                  <a:pt x="2070016" y="2037473"/>
                  <a:pt x="2083288" y="2016998"/>
                  <a:pt x="2095327" y="1993961"/>
                </a:cubicBezTo>
                <a:cubicBezTo>
                  <a:pt x="2107365" y="1970923"/>
                  <a:pt x="2111811" y="1953984"/>
                  <a:pt x="2108663" y="1943143"/>
                </a:cubicBezTo>
                <a:cubicBezTo>
                  <a:pt x="2106303" y="1935012"/>
                  <a:pt x="2107955" y="1930860"/>
                  <a:pt x="2113620" y="1930686"/>
                </a:cubicBezTo>
                <a:close/>
                <a:moveTo>
                  <a:pt x="6749590" y="1925526"/>
                </a:moveTo>
                <a:cubicBezTo>
                  <a:pt x="6774572" y="1950004"/>
                  <a:pt x="6792758" y="1974100"/>
                  <a:pt x="6804152" y="1997811"/>
                </a:cubicBezTo>
                <a:cubicBezTo>
                  <a:pt x="6815545" y="2021523"/>
                  <a:pt x="6821241" y="2048292"/>
                  <a:pt x="6821241" y="2078120"/>
                </a:cubicBezTo>
                <a:cubicBezTo>
                  <a:pt x="6821241" y="2108392"/>
                  <a:pt x="6815484" y="2135513"/>
                  <a:pt x="6803968" y="2159483"/>
                </a:cubicBezTo>
                <a:cubicBezTo>
                  <a:pt x="6792454" y="2183452"/>
                  <a:pt x="6774313" y="2206751"/>
                  <a:pt x="6749547" y="2229380"/>
                </a:cubicBezTo>
                <a:lnTo>
                  <a:pt x="6730661" y="2210838"/>
                </a:lnTo>
                <a:cubicBezTo>
                  <a:pt x="6751612" y="2190848"/>
                  <a:pt x="6767196" y="2170417"/>
                  <a:pt x="6777414" y="2149545"/>
                </a:cubicBezTo>
                <a:cubicBezTo>
                  <a:pt x="6787632" y="2128673"/>
                  <a:pt x="6792740" y="2104864"/>
                  <a:pt x="6792740" y="2078120"/>
                </a:cubicBezTo>
                <a:cubicBezTo>
                  <a:pt x="6792740" y="2051849"/>
                  <a:pt x="6787685" y="2028384"/>
                  <a:pt x="6777575" y="2007727"/>
                </a:cubicBezTo>
                <a:cubicBezTo>
                  <a:pt x="6767466" y="1987070"/>
                  <a:pt x="6751828" y="1966187"/>
                  <a:pt x="6730661" y="1945079"/>
                </a:cubicBezTo>
                <a:close/>
                <a:moveTo>
                  <a:pt x="4186365" y="1925526"/>
                </a:moveTo>
                <a:lnTo>
                  <a:pt x="4205380" y="1945079"/>
                </a:lnTo>
                <a:cubicBezTo>
                  <a:pt x="4184156" y="1966202"/>
                  <a:pt x="4168504" y="1987070"/>
                  <a:pt x="4158423" y="2007684"/>
                </a:cubicBezTo>
                <a:cubicBezTo>
                  <a:pt x="4148341" y="2028298"/>
                  <a:pt x="4143301" y="2051777"/>
                  <a:pt x="4143301" y="2078120"/>
                </a:cubicBezTo>
                <a:cubicBezTo>
                  <a:pt x="4143301" y="2104936"/>
                  <a:pt x="4148399" y="2128762"/>
                  <a:pt x="4158595" y="2149599"/>
                </a:cubicBezTo>
                <a:cubicBezTo>
                  <a:pt x="4168791" y="2170435"/>
                  <a:pt x="4184386" y="2190841"/>
                  <a:pt x="4205380" y="2210817"/>
                </a:cubicBezTo>
                <a:lnTo>
                  <a:pt x="4186429" y="2229380"/>
                </a:lnTo>
                <a:cubicBezTo>
                  <a:pt x="4161678" y="2206766"/>
                  <a:pt x="4143552" y="2183492"/>
                  <a:pt x="4132051" y="2159558"/>
                </a:cubicBezTo>
                <a:cubicBezTo>
                  <a:pt x="4120550" y="2135624"/>
                  <a:pt x="4114800" y="2108478"/>
                  <a:pt x="4114800" y="2078120"/>
                </a:cubicBezTo>
                <a:cubicBezTo>
                  <a:pt x="4114800" y="2048192"/>
                  <a:pt x="4120482" y="2021401"/>
                  <a:pt x="4131847" y="1997747"/>
                </a:cubicBezTo>
                <a:cubicBezTo>
                  <a:pt x="4143211" y="1974092"/>
                  <a:pt x="4161384" y="1950019"/>
                  <a:pt x="4186365" y="1925526"/>
                </a:cubicBezTo>
                <a:close/>
                <a:moveTo>
                  <a:pt x="310691" y="1925526"/>
                </a:moveTo>
                <a:cubicBezTo>
                  <a:pt x="335671" y="1950004"/>
                  <a:pt x="353859" y="1974100"/>
                  <a:pt x="365252" y="1997811"/>
                </a:cubicBezTo>
                <a:cubicBezTo>
                  <a:pt x="376645" y="2021523"/>
                  <a:pt x="382341" y="2048292"/>
                  <a:pt x="382341" y="2078120"/>
                </a:cubicBezTo>
                <a:cubicBezTo>
                  <a:pt x="382341" y="2108392"/>
                  <a:pt x="376584" y="2135513"/>
                  <a:pt x="365069" y="2159483"/>
                </a:cubicBezTo>
                <a:cubicBezTo>
                  <a:pt x="353554" y="2183452"/>
                  <a:pt x="335413" y="2206751"/>
                  <a:pt x="310648" y="2229380"/>
                </a:cubicBezTo>
                <a:lnTo>
                  <a:pt x="291762" y="2210838"/>
                </a:lnTo>
                <a:cubicBezTo>
                  <a:pt x="312713" y="2190848"/>
                  <a:pt x="328297" y="2170417"/>
                  <a:pt x="338514" y="2149545"/>
                </a:cubicBezTo>
                <a:cubicBezTo>
                  <a:pt x="348732" y="2128673"/>
                  <a:pt x="353840" y="2104864"/>
                  <a:pt x="353840" y="2078120"/>
                </a:cubicBezTo>
                <a:cubicBezTo>
                  <a:pt x="353840" y="2051849"/>
                  <a:pt x="348786" y="2028384"/>
                  <a:pt x="338676" y="2007727"/>
                </a:cubicBezTo>
                <a:cubicBezTo>
                  <a:pt x="328566" y="1987070"/>
                  <a:pt x="312928" y="1966187"/>
                  <a:pt x="291762" y="1945079"/>
                </a:cubicBezTo>
                <a:close/>
                <a:moveTo>
                  <a:pt x="71565" y="1925526"/>
                </a:moveTo>
                <a:lnTo>
                  <a:pt x="90580" y="1945079"/>
                </a:lnTo>
                <a:cubicBezTo>
                  <a:pt x="69356" y="1966202"/>
                  <a:pt x="53704" y="1987070"/>
                  <a:pt x="43623" y="2007684"/>
                </a:cubicBezTo>
                <a:cubicBezTo>
                  <a:pt x="33542" y="2028298"/>
                  <a:pt x="28501" y="2051777"/>
                  <a:pt x="28501" y="2078120"/>
                </a:cubicBezTo>
                <a:cubicBezTo>
                  <a:pt x="28501" y="2104936"/>
                  <a:pt x="33599" y="2128762"/>
                  <a:pt x="43795" y="2149599"/>
                </a:cubicBezTo>
                <a:cubicBezTo>
                  <a:pt x="53991" y="2170435"/>
                  <a:pt x="69586" y="2190841"/>
                  <a:pt x="90580" y="2210817"/>
                </a:cubicBezTo>
                <a:lnTo>
                  <a:pt x="71629" y="2229380"/>
                </a:lnTo>
                <a:cubicBezTo>
                  <a:pt x="46878" y="2206766"/>
                  <a:pt x="28752" y="2183492"/>
                  <a:pt x="17251" y="2159558"/>
                </a:cubicBezTo>
                <a:cubicBezTo>
                  <a:pt x="5751" y="2135624"/>
                  <a:pt x="0" y="2108478"/>
                  <a:pt x="0" y="2078120"/>
                </a:cubicBezTo>
                <a:cubicBezTo>
                  <a:pt x="0" y="2048192"/>
                  <a:pt x="5683" y="2021401"/>
                  <a:pt x="17047" y="1997747"/>
                </a:cubicBezTo>
                <a:cubicBezTo>
                  <a:pt x="28411" y="1974092"/>
                  <a:pt x="46584" y="1950019"/>
                  <a:pt x="71565" y="1925526"/>
                </a:cubicBezTo>
                <a:close/>
                <a:moveTo>
                  <a:pt x="1333780" y="1921600"/>
                </a:moveTo>
                <a:cubicBezTo>
                  <a:pt x="1343381" y="1923486"/>
                  <a:pt x="1350609" y="1925812"/>
                  <a:pt x="1355463" y="1928580"/>
                </a:cubicBezTo>
                <a:cubicBezTo>
                  <a:pt x="1360316" y="1931348"/>
                  <a:pt x="1362052" y="1935492"/>
                  <a:pt x="1360668" y="1941013"/>
                </a:cubicBezTo>
                <a:cubicBezTo>
                  <a:pt x="1359284" y="1946534"/>
                  <a:pt x="1358177" y="1955318"/>
                  <a:pt x="1357345" y="1967363"/>
                </a:cubicBezTo>
                <a:cubicBezTo>
                  <a:pt x="1373219" y="1963950"/>
                  <a:pt x="1384444" y="1960623"/>
                  <a:pt x="1391019" y="1957383"/>
                </a:cubicBezTo>
                <a:cubicBezTo>
                  <a:pt x="1397594" y="1954142"/>
                  <a:pt x="1405546" y="1956354"/>
                  <a:pt x="1414874" y="1964018"/>
                </a:cubicBezTo>
                <a:cubicBezTo>
                  <a:pt x="1424203" y="1971683"/>
                  <a:pt x="1421302" y="1976885"/>
                  <a:pt x="1406174" y="1979624"/>
                </a:cubicBezTo>
                <a:cubicBezTo>
                  <a:pt x="1391044" y="1982363"/>
                  <a:pt x="1374768" y="1985712"/>
                  <a:pt x="1357345" y="1989669"/>
                </a:cubicBezTo>
                <a:lnTo>
                  <a:pt x="1357345" y="2007867"/>
                </a:lnTo>
                <a:cubicBezTo>
                  <a:pt x="1366408" y="2005272"/>
                  <a:pt x="1375381" y="2002597"/>
                  <a:pt x="1384265" y="1999844"/>
                </a:cubicBezTo>
                <a:cubicBezTo>
                  <a:pt x="1393149" y="1997091"/>
                  <a:pt x="1400781" y="1999044"/>
                  <a:pt x="1407162" y="2005705"/>
                </a:cubicBezTo>
                <a:cubicBezTo>
                  <a:pt x="1413544" y="2012367"/>
                  <a:pt x="1410683" y="2017307"/>
                  <a:pt x="1398580" y="2020526"/>
                </a:cubicBezTo>
                <a:cubicBezTo>
                  <a:pt x="1386477" y="2023745"/>
                  <a:pt x="1372660" y="2026983"/>
                  <a:pt x="1357129" y="2030238"/>
                </a:cubicBezTo>
                <a:lnTo>
                  <a:pt x="1355989" y="2051060"/>
                </a:lnTo>
                <a:cubicBezTo>
                  <a:pt x="1383996" y="2045754"/>
                  <a:pt x="1403499" y="2041502"/>
                  <a:pt x="1414497" y="2038304"/>
                </a:cubicBezTo>
                <a:cubicBezTo>
                  <a:pt x="1425496" y="2035106"/>
                  <a:pt x="1435366" y="2036877"/>
                  <a:pt x="1444107" y="2043617"/>
                </a:cubicBezTo>
                <a:cubicBezTo>
                  <a:pt x="1452847" y="2050357"/>
                  <a:pt x="1455119" y="2054871"/>
                  <a:pt x="1450925" y="2057158"/>
                </a:cubicBezTo>
                <a:cubicBezTo>
                  <a:pt x="1446731" y="2059445"/>
                  <a:pt x="1440503" y="2061051"/>
                  <a:pt x="1432243" y="2061976"/>
                </a:cubicBezTo>
                <a:cubicBezTo>
                  <a:pt x="1423983" y="2062901"/>
                  <a:pt x="1411185" y="2064475"/>
                  <a:pt x="1393848" y="2066698"/>
                </a:cubicBezTo>
                <a:cubicBezTo>
                  <a:pt x="1376510" y="2068921"/>
                  <a:pt x="1356241" y="2071889"/>
                  <a:pt x="1333038" y="2075603"/>
                </a:cubicBezTo>
                <a:cubicBezTo>
                  <a:pt x="1336724" y="2076894"/>
                  <a:pt x="1339692" y="2078672"/>
                  <a:pt x="1341943" y="2080938"/>
                </a:cubicBezTo>
                <a:cubicBezTo>
                  <a:pt x="1344108" y="2085412"/>
                  <a:pt x="1343840" y="2088488"/>
                  <a:pt x="1341136" y="2090166"/>
                </a:cubicBezTo>
                <a:cubicBezTo>
                  <a:pt x="1338433" y="2091843"/>
                  <a:pt x="1338509" y="2093808"/>
                  <a:pt x="1341362" y="2096060"/>
                </a:cubicBezTo>
                <a:cubicBezTo>
                  <a:pt x="1344217" y="2098311"/>
                  <a:pt x="1352849" y="2104456"/>
                  <a:pt x="1367261" y="2114494"/>
                </a:cubicBezTo>
                <a:cubicBezTo>
                  <a:pt x="1379608" y="2100426"/>
                  <a:pt x="1386642" y="2091668"/>
                  <a:pt x="1388362" y="2088219"/>
                </a:cubicBezTo>
                <a:cubicBezTo>
                  <a:pt x="1390084" y="2084770"/>
                  <a:pt x="1391253" y="2080414"/>
                  <a:pt x="1391869" y="2075151"/>
                </a:cubicBezTo>
                <a:cubicBezTo>
                  <a:pt x="1392486" y="2069889"/>
                  <a:pt x="1399931" y="2070774"/>
                  <a:pt x="1414207" y="2077808"/>
                </a:cubicBezTo>
                <a:cubicBezTo>
                  <a:pt x="1428483" y="2084842"/>
                  <a:pt x="1430562" y="2090850"/>
                  <a:pt x="1420445" y="2095834"/>
                </a:cubicBezTo>
                <a:cubicBezTo>
                  <a:pt x="1410328" y="2100817"/>
                  <a:pt x="1396494" y="2109912"/>
                  <a:pt x="1378941" y="2123119"/>
                </a:cubicBezTo>
                <a:cubicBezTo>
                  <a:pt x="1387631" y="2128526"/>
                  <a:pt x="1396963" y="2134631"/>
                  <a:pt x="1406937" y="2141436"/>
                </a:cubicBezTo>
                <a:cubicBezTo>
                  <a:pt x="1416910" y="2148240"/>
                  <a:pt x="1428910" y="2154933"/>
                  <a:pt x="1442934" y="2161515"/>
                </a:cubicBezTo>
                <a:cubicBezTo>
                  <a:pt x="1456959" y="2168098"/>
                  <a:pt x="1471493" y="2172328"/>
                  <a:pt x="1486536" y="2174206"/>
                </a:cubicBezTo>
                <a:cubicBezTo>
                  <a:pt x="1501578" y="2176085"/>
                  <a:pt x="1509451" y="2178652"/>
                  <a:pt x="1510154" y="2181907"/>
                </a:cubicBezTo>
                <a:cubicBezTo>
                  <a:pt x="1510856" y="2185162"/>
                  <a:pt x="1503701" y="2188030"/>
                  <a:pt x="1488687" y="2190511"/>
                </a:cubicBezTo>
                <a:cubicBezTo>
                  <a:pt x="1473672" y="2192992"/>
                  <a:pt x="1460856" y="2194691"/>
                  <a:pt x="1450237" y="2195609"/>
                </a:cubicBezTo>
                <a:cubicBezTo>
                  <a:pt x="1439618" y="2196527"/>
                  <a:pt x="1430229" y="2193888"/>
                  <a:pt x="1422069" y="2187693"/>
                </a:cubicBezTo>
                <a:cubicBezTo>
                  <a:pt x="1413909" y="2181498"/>
                  <a:pt x="1402631" y="2171880"/>
                  <a:pt x="1388233" y="2158837"/>
                </a:cubicBezTo>
                <a:cubicBezTo>
                  <a:pt x="1373836" y="2145795"/>
                  <a:pt x="1353680" y="2127020"/>
                  <a:pt x="1327768" y="2102513"/>
                </a:cubicBezTo>
                <a:lnTo>
                  <a:pt x="1314152" y="2116882"/>
                </a:lnTo>
                <a:cubicBezTo>
                  <a:pt x="1326743" y="2122962"/>
                  <a:pt x="1331883" y="2128160"/>
                  <a:pt x="1329574" y="2132476"/>
                </a:cubicBezTo>
                <a:cubicBezTo>
                  <a:pt x="1327266" y="2136793"/>
                  <a:pt x="1325685" y="2142597"/>
                  <a:pt x="1324832" y="2149889"/>
                </a:cubicBezTo>
                <a:cubicBezTo>
                  <a:pt x="1323979" y="2157181"/>
                  <a:pt x="1323727" y="2164129"/>
                  <a:pt x="1324079" y="2170733"/>
                </a:cubicBezTo>
                <a:cubicBezTo>
                  <a:pt x="1324430" y="2177336"/>
                  <a:pt x="1330481" y="2177619"/>
                  <a:pt x="1342233" y="2171582"/>
                </a:cubicBezTo>
                <a:cubicBezTo>
                  <a:pt x="1353986" y="2165545"/>
                  <a:pt x="1363941" y="2160594"/>
                  <a:pt x="1372100" y="2156729"/>
                </a:cubicBezTo>
                <a:cubicBezTo>
                  <a:pt x="1380261" y="2152865"/>
                  <a:pt x="1381393" y="2154858"/>
                  <a:pt x="1375500" y="2162709"/>
                </a:cubicBezTo>
                <a:cubicBezTo>
                  <a:pt x="1369605" y="2170560"/>
                  <a:pt x="1359782" y="2180254"/>
                  <a:pt x="1346030" y="2191791"/>
                </a:cubicBezTo>
                <a:cubicBezTo>
                  <a:pt x="1332279" y="2203328"/>
                  <a:pt x="1323218" y="2212929"/>
                  <a:pt x="1318852" y="2220593"/>
                </a:cubicBezTo>
                <a:cubicBezTo>
                  <a:pt x="1314486" y="2228258"/>
                  <a:pt x="1309413" y="2229434"/>
                  <a:pt x="1303633" y="2224121"/>
                </a:cubicBezTo>
                <a:cubicBezTo>
                  <a:pt x="1297855" y="2218808"/>
                  <a:pt x="1293861" y="2214635"/>
                  <a:pt x="1291652" y="2211602"/>
                </a:cubicBezTo>
                <a:cubicBezTo>
                  <a:pt x="1289444" y="2208569"/>
                  <a:pt x="1290817" y="2202575"/>
                  <a:pt x="1295772" y="2193620"/>
                </a:cubicBezTo>
                <a:cubicBezTo>
                  <a:pt x="1300726" y="2184664"/>
                  <a:pt x="1303426" y="2172052"/>
                  <a:pt x="1303870" y="2155783"/>
                </a:cubicBezTo>
                <a:cubicBezTo>
                  <a:pt x="1304314" y="2139514"/>
                  <a:pt x="1304307" y="2129401"/>
                  <a:pt x="1303848" y="2125443"/>
                </a:cubicBezTo>
                <a:cubicBezTo>
                  <a:pt x="1276043" y="2154869"/>
                  <a:pt x="1249184" y="2173249"/>
                  <a:pt x="1223271" y="2180584"/>
                </a:cubicBezTo>
                <a:cubicBezTo>
                  <a:pt x="1197358" y="2187919"/>
                  <a:pt x="1194242" y="2185205"/>
                  <a:pt x="1213924" y="2172443"/>
                </a:cubicBezTo>
                <a:cubicBezTo>
                  <a:pt x="1233607" y="2159680"/>
                  <a:pt x="1255221" y="2141977"/>
                  <a:pt x="1278768" y="2119334"/>
                </a:cubicBezTo>
                <a:cubicBezTo>
                  <a:pt x="1295104" y="2103653"/>
                  <a:pt x="1305791" y="2092021"/>
                  <a:pt x="1310827" y="2084439"/>
                </a:cubicBezTo>
                <a:lnTo>
                  <a:pt x="1313535" y="2079086"/>
                </a:lnTo>
                <a:lnTo>
                  <a:pt x="1283556" y="2085950"/>
                </a:lnTo>
                <a:cubicBezTo>
                  <a:pt x="1274918" y="2087972"/>
                  <a:pt x="1268915" y="2089434"/>
                  <a:pt x="1265550" y="2090338"/>
                </a:cubicBezTo>
                <a:cubicBezTo>
                  <a:pt x="1258816" y="2092145"/>
                  <a:pt x="1250359" y="2089284"/>
                  <a:pt x="1240179" y="2081755"/>
                </a:cubicBezTo>
                <a:cubicBezTo>
                  <a:pt x="1229996" y="2074227"/>
                  <a:pt x="1231323" y="2070168"/>
                  <a:pt x="1244157" y="2069580"/>
                </a:cubicBezTo>
                <a:cubicBezTo>
                  <a:pt x="1256992" y="2068992"/>
                  <a:pt x="1285665" y="2064411"/>
                  <a:pt x="1330177" y="2055835"/>
                </a:cubicBezTo>
                <a:lnTo>
                  <a:pt x="1330177" y="2035013"/>
                </a:lnTo>
                <a:cubicBezTo>
                  <a:pt x="1321573" y="2036820"/>
                  <a:pt x="1313700" y="2038172"/>
                  <a:pt x="1306559" y="2039068"/>
                </a:cubicBezTo>
                <a:cubicBezTo>
                  <a:pt x="1299417" y="2039964"/>
                  <a:pt x="1291896" y="2038014"/>
                  <a:pt x="1283994" y="2033217"/>
                </a:cubicBezTo>
                <a:cubicBezTo>
                  <a:pt x="1276093" y="2028420"/>
                  <a:pt x="1277785" y="2024824"/>
                  <a:pt x="1289071" y="2022430"/>
                </a:cubicBezTo>
                <a:cubicBezTo>
                  <a:pt x="1300356" y="2020035"/>
                  <a:pt x="1314059" y="2016823"/>
                  <a:pt x="1330177" y="2012793"/>
                </a:cubicBezTo>
                <a:lnTo>
                  <a:pt x="1330177" y="1993176"/>
                </a:lnTo>
                <a:cubicBezTo>
                  <a:pt x="1318188" y="1994925"/>
                  <a:pt x="1307924" y="1996936"/>
                  <a:pt x="1299385" y="1999209"/>
                </a:cubicBezTo>
                <a:cubicBezTo>
                  <a:pt x="1290846" y="2001482"/>
                  <a:pt x="1282145" y="1999733"/>
                  <a:pt x="1273282" y="1993961"/>
                </a:cubicBezTo>
                <a:cubicBezTo>
                  <a:pt x="1264420" y="1988189"/>
                  <a:pt x="1267747" y="1983664"/>
                  <a:pt x="1283263" y="1980388"/>
                </a:cubicBezTo>
                <a:cubicBezTo>
                  <a:pt x="1298779" y="1977111"/>
                  <a:pt x="1314417" y="1974361"/>
                  <a:pt x="1330177" y="1972139"/>
                </a:cubicBezTo>
                <a:cubicBezTo>
                  <a:pt x="1330177" y="1962201"/>
                  <a:pt x="1329747" y="1953988"/>
                  <a:pt x="1328886" y="1947499"/>
                </a:cubicBezTo>
                <a:cubicBezTo>
                  <a:pt x="1328026" y="1941010"/>
                  <a:pt x="1326226" y="1934599"/>
                  <a:pt x="1323488" y="1928268"/>
                </a:cubicBezTo>
                <a:cubicBezTo>
                  <a:pt x="1320748" y="1921937"/>
                  <a:pt x="1324179" y="1919714"/>
                  <a:pt x="1333780" y="1921600"/>
                </a:cubicBezTo>
                <a:close/>
                <a:moveTo>
                  <a:pt x="574945" y="1919204"/>
                </a:moveTo>
                <a:cubicBezTo>
                  <a:pt x="576998" y="1919296"/>
                  <a:pt x="579525" y="1919704"/>
                  <a:pt x="582525" y="1920428"/>
                </a:cubicBezTo>
                <a:cubicBezTo>
                  <a:pt x="594915" y="1923640"/>
                  <a:pt x="600630" y="1927440"/>
                  <a:pt x="599669" y="1931828"/>
                </a:cubicBezTo>
                <a:lnTo>
                  <a:pt x="598422" y="1939013"/>
                </a:lnTo>
                <a:cubicBezTo>
                  <a:pt x="603656" y="1938281"/>
                  <a:pt x="609230" y="1936750"/>
                  <a:pt x="615146" y="1934420"/>
                </a:cubicBezTo>
                <a:cubicBezTo>
                  <a:pt x="621061" y="1932090"/>
                  <a:pt x="626396" y="1931997"/>
                  <a:pt x="631149" y="1934141"/>
                </a:cubicBezTo>
                <a:cubicBezTo>
                  <a:pt x="635904" y="1936285"/>
                  <a:pt x="638836" y="1939289"/>
                  <a:pt x="639947" y="1943153"/>
                </a:cubicBezTo>
                <a:cubicBezTo>
                  <a:pt x="641059" y="1947018"/>
                  <a:pt x="636774" y="1950015"/>
                  <a:pt x="627095" y="1952145"/>
                </a:cubicBezTo>
                <a:cubicBezTo>
                  <a:pt x="617415" y="1954274"/>
                  <a:pt x="607772" y="1955712"/>
                  <a:pt x="598164" y="1956458"/>
                </a:cubicBezTo>
                <a:lnTo>
                  <a:pt x="597066" y="1975494"/>
                </a:lnTo>
                <a:cubicBezTo>
                  <a:pt x="597884" y="1975494"/>
                  <a:pt x="600028" y="1974365"/>
                  <a:pt x="603498" y="1972106"/>
                </a:cubicBezTo>
                <a:cubicBezTo>
                  <a:pt x="606969" y="1969848"/>
                  <a:pt x="611557" y="1969998"/>
                  <a:pt x="617265" y="1972558"/>
                </a:cubicBezTo>
                <a:cubicBezTo>
                  <a:pt x="622972" y="1975118"/>
                  <a:pt x="627331" y="1979126"/>
                  <a:pt x="630343" y="1984582"/>
                </a:cubicBezTo>
                <a:cubicBezTo>
                  <a:pt x="633354" y="1990039"/>
                  <a:pt x="632569" y="1993635"/>
                  <a:pt x="627988" y="1995370"/>
                </a:cubicBezTo>
                <a:cubicBezTo>
                  <a:pt x="623406" y="1997105"/>
                  <a:pt x="616479" y="2004157"/>
                  <a:pt x="607209" y="2016525"/>
                </a:cubicBezTo>
                <a:cubicBezTo>
                  <a:pt x="597938" y="2028894"/>
                  <a:pt x="587294" y="2040624"/>
                  <a:pt x="575276" y="2051716"/>
                </a:cubicBezTo>
                <a:cubicBezTo>
                  <a:pt x="563259" y="2062808"/>
                  <a:pt x="549464" y="2070222"/>
                  <a:pt x="533891" y="2073958"/>
                </a:cubicBezTo>
                <a:cubicBezTo>
                  <a:pt x="518317" y="2077693"/>
                  <a:pt x="516313" y="2075431"/>
                  <a:pt x="527879" y="2067171"/>
                </a:cubicBezTo>
                <a:cubicBezTo>
                  <a:pt x="539444" y="2058911"/>
                  <a:pt x="551830" y="2048185"/>
                  <a:pt x="565037" y="2034992"/>
                </a:cubicBezTo>
                <a:lnTo>
                  <a:pt x="573965" y="2027356"/>
                </a:lnTo>
                <a:cubicBezTo>
                  <a:pt x="568931" y="2025577"/>
                  <a:pt x="564829" y="2023373"/>
                  <a:pt x="561658" y="2020741"/>
                </a:cubicBezTo>
                <a:lnTo>
                  <a:pt x="556389" y="2013547"/>
                </a:lnTo>
                <a:lnTo>
                  <a:pt x="547206" y="2021696"/>
                </a:lnTo>
                <a:cubicBezTo>
                  <a:pt x="542871" y="2024648"/>
                  <a:pt x="538250" y="2026961"/>
                  <a:pt x="533342" y="2028635"/>
                </a:cubicBezTo>
                <a:cubicBezTo>
                  <a:pt x="523526" y="2031984"/>
                  <a:pt x="522046" y="2028983"/>
                  <a:pt x="528900" y="2019633"/>
                </a:cubicBezTo>
                <a:cubicBezTo>
                  <a:pt x="535755" y="2010284"/>
                  <a:pt x="541828" y="2001027"/>
                  <a:pt x="547120" y="1991864"/>
                </a:cubicBezTo>
                <a:cubicBezTo>
                  <a:pt x="552411" y="1982700"/>
                  <a:pt x="554609" y="1975426"/>
                  <a:pt x="553712" y="1970041"/>
                </a:cubicBezTo>
                <a:cubicBezTo>
                  <a:pt x="552816" y="1964657"/>
                  <a:pt x="554688" y="1962455"/>
                  <a:pt x="559327" y="1963438"/>
                </a:cubicBezTo>
                <a:cubicBezTo>
                  <a:pt x="563966" y="1964420"/>
                  <a:pt x="569168" y="1966653"/>
                  <a:pt x="574933" y="1970138"/>
                </a:cubicBezTo>
                <a:lnTo>
                  <a:pt x="575130" y="1970628"/>
                </a:lnTo>
                <a:lnTo>
                  <a:pt x="574664" y="1952016"/>
                </a:lnTo>
                <a:cubicBezTo>
                  <a:pt x="574226" y="1942501"/>
                  <a:pt x="572426" y="1934134"/>
                  <a:pt x="569264" y="1926913"/>
                </a:cubicBezTo>
                <a:cubicBezTo>
                  <a:pt x="566893" y="1921498"/>
                  <a:pt x="568786" y="1918928"/>
                  <a:pt x="574945" y="1919204"/>
                </a:cubicBezTo>
                <a:close/>
                <a:moveTo>
                  <a:pt x="972179" y="1918828"/>
                </a:moveTo>
                <a:cubicBezTo>
                  <a:pt x="976130" y="1919163"/>
                  <a:pt x="980926" y="1919969"/>
                  <a:pt x="986564" y="1921245"/>
                </a:cubicBezTo>
                <a:cubicBezTo>
                  <a:pt x="997843" y="1923798"/>
                  <a:pt x="1002791" y="1927340"/>
                  <a:pt x="1001406" y="1931871"/>
                </a:cubicBezTo>
                <a:cubicBezTo>
                  <a:pt x="1000023" y="1936403"/>
                  <a:pt x="998915" y="1941945"/>
                  <a:pt x="998083" y="1948499"/>
                </a:cubicBezTo>
                <a:cubicBezTo>
                  <a:pt x="999417" y="1948499"/>
                  <a:pt x="1007964" y="1946244"/>
                  <a:pt x="1023723" y="1941734"/>
                </a:cubicBezTo>
                <a:cubicBezTo>
                  <a:pt x="1039483" y="1937224"/>
                  <a:pt x="1049500" y="1938823"/>
                  <a:pt x="1053773" y="1946531"/>
                </a:cubicBezTo>
                <a:cubicBezTo>
                  <a:pt x="1058047" y="1954238"/>
                  <a:pt x="1052726" y="1959888"/>
                  <a:pt x="1037813" y="1963481"/>
                </a:cubicBezTo>
                <a:cubicBezTo>
                  <a:pt x="1022899" y="1967073"/>
                  <a:pt x="1009656" y="1967069"/>
                  <a:pt x="998083" y="1963470"/>
                </a:cubicBezTo>
                <a:cubicBezTo>
                  <a:pt x="998987" y="1968948"/>
                  <a:pt x="999438" y="1976993"/>
                  <a:pt x="999438" y="1987605"/>
                </a:cubicBezTo>
                <a:cubicBezTo>
                  <a:pt x="1017938" y="1984235"/>
                  <a:pt x="1030151" y="1980918"/>
                  <a:pt x="1036081" y="1977656"/>
                </a:cubicBezTo>
                <a:cubicBezTo>
                  <a:pt x="1042011" y="1974394"/>
                  <a:pt x="1048805" y="1974444"/>
                  <a:pt x="1056463" y="1977807"/>
                </a:cubicBezTo>
                <a:cubicBezTo>
                  <a:pt x="1064120" y="1981169"/>
                  <a:pt x="1071602" y="1985748"/>
                  <a:pt x="1078909" y="1991541"/>
                </a:cubicBezTo>
                <a:cubicBezTo>
                  <a:pt x="1086215" y="1997334"/>
                  <a:pt x="1088072" y="2002024"/>
                  <a:pt x="1084479" y="2005609"/>
                </a:cubicBezTo>
                <a:cubicBezTo>
                  <a:pt x="1080887" y="2009194"/>
                  <a:pt x="1077399" y="2012886"/>
                  <a:pt x="1074015" y="2016686"/>
                </a:cubicBezTo>
                <a:cubicBezTo>
                  <a:pt x="1070630" y="2020487"/>
                  <a:pt x="1065403" y="2029026"/>
                  <a:pt x="1058333" y="2042305"/>
                </a:cubicBezTo>
                <a:cubicBezTo>
                  <a:pt x="1051264" y="2055584"/>
                  <a:pt x="1045539" y="2065113"/>
                  <a:pt x="1041158" y="2070892"/>
                </a:cubicBezTo>
                <a:cubicBezTo>
                  <a:pt x="1036777" y="2076671"/>
                  <a:pt x="1031603" y="2076413"/>
                  <a:pt x="1025638" y="2070118"/>
                </a:cubicBezTo>
                <a:cubicBezTo>
                  <a:pt x="1006924" y="2071882"/>
                  <a:pt x="992792" y="2073165"/>
                  <a:pt x="983242" y="2073968"/>
                </a:cubicBezTo>
                <a:cubicBezTo>
                  <a:pt x="988705" y="2074599"/>
                  <a:pt x="993219" y="2076528"/>
                  <a:pt x="996782" y="2079755"/>
                </a:cubicBezTo>
                <a:cubicBezTo>
                  <a:pt x="1000345" y="2082981"/>
                  <a:pt x="1001410" y="2086240"/>
                  <a:pt x="999976" y="2089531"/>
                </a:cubicBezTo>
                <a:cubicBezTo>
                  <a:pt x="998542" y="2092822"/>
                  <a:pt x="997459" y="2094841"/>
                  <a:pt x="996728" y="2095586"/>
                </a:cubicBezTo>
                <a:cubicBezTo>
                  <a:pt x="1015012" y="2094769"/>
                  <a:pt x="1032056" y="2092783"/>
                  <a:pt x="1047858" y="2089628"/>
                </a:cubicBezTo>
                <a:cubicBezTo>
                  <a:pt x="1063661" y="2086473"/>
                  <a:pt x="1076589" y="2084430"/>
                  <a:pt x="1086641" y="2083497"/>
                </a:cubicBezTo>
                <a:cubicBezTo>
                  <a:pt x="1096694" y="2082565"/>
                  <a:pt x="1105785" y="2084358"/>
                  <a:pt x="1113916" y="2088875"/>
                </a:cubicBezTo>
                <a:cubicBezTo>
                  <a:pt x="1122047" y="2093392"/>
                  <a:pt x="1126371" y="2098368"/>
                  <a:pt x="1126887" y="2103803"/>
                </a:cubicBezTo>
                <a:cubicBezTo>
                  <a:pt x="1127403" y="2109238"/>
                  <a:pt x="1120674" y="2111730"/>
                  <a:pt x="1106700" y="2111278"/>
                </a:cubicBezTo>
                <a:cubicBezTo>
                  <a:pt x="1092725" y="2110826"/>
                  <a:pt x="1078539" y="2110600"/>
                  <a:pt x="1064141" y="2110600"/>
                </a:cubicBezTo>
                <a:cubicBezTo>
                  <a:pt x="1050045" y="2110600"/>
                  <a:pt x="1028026" y="2112099"/>
                  <a:pt x="998083" y="2115096"/>
                </a:cubicBezTo>
                <a:cubicBezTo>
                  <a:pt x="1007247" y="2120760"/>
                  <a:pt x="1017833" y="2127368"/>
                  <a:pt x="1029844" y="2134918"/>
                </a:cubicBezTo>
                <a:cubicBezTo>
                  <a:pt x="1041853" y="2142468"/>
                  <a:pt x="1057351" y="2150660"/>
                  <a:pt x="1076338" y="2159493"/>
                </a:cubicBezTo>
                <a:cubicBezTo>
                  <a:pt x="1095324" y="2168327"/>
                  <a:pt x="1112898" y="2174543"/>
                  <a:pt x="1129060" y="2178143"/>
                </a:cubicBezTo>
                <a:cubicBezTo>
                  <a:pt x="1145221" y="2181742"/>
                  <a:pt x="1147354" y="2185550"/>
                  <a:pt x="1135459" y="2189565"/>
                </a:cubicBezTo>
                <a:cubicBezTo>
                  <a:pt x="1123564" y="2193580"/>
                  <a:pt x="1108646" y="2196047"/>
                  <a:pt x="1090707" y="2196964"/>
                </a:cubicBezTo>
                <a:cubicBezTo>
                  <a:pt x="1072767" y="2197882"/>
                  <a:pt x="1058542" y="2193121"/>
                  <a:pt x="1048031" y="2182682"/>
                </a:cubicBezTo>
                <a:lnTo>
                  <a:pt x="1025982" y="2161924"/>
                </a:lnTo>
                <a:cubicBezTo>
                  <a:pt x="1020762" y="2155844"/>
                  <a:pt x="1011348" y="2144587"/>
                  <a:pt x="997739" y="2128153"/>
                </a:cubicBezTo>
                <a:cubicBezTo>
                  <a:pt x="997022" y="2155069"/>
                  <a:pt x="996893" y="2176092"/>
                  <a:pt x="997352" y="2191221"/>
                </a:cubicBezTo>
                <a:cubicBezTo>
                  <a:pt x="997811" y="2206350"/>
                  <a:pt x="995538" y="2219418"/>
                  <a:pt x="990533" y="2230424"/>
                </a:cubicBezTo>
                <a:cubicBezTo>
                  <a:pt x="985528" y="2241430"/>
                  <a:pt x="980112" y="2239795"/>
                  <a:pt x="974282" y="2225519"/>
                </a:cubicBezTo>
                <a:cubicBezTo>
                  <a:pt x="968453" y="2211244"/>
                  <a:pt x="966438" y="2199277"/>
                  <a:pt x="968237" y="2189619"/>
                </a:cubicBezTo>
                <a:cubicBezTo>
                  <a:pt x="970037" y="2179961"/>
                  <a:pt x="972285" y="2159020"/>
                  <a:pt x="974981" y="2126798"/>
                </a:cubicBezTo>
                <a:cubicBezTo>
                  <a:pt x="967840" y="2139632"/>
                  <a:pt x="955432" y="2154439"/>
                  <a:pt x="937757" y="2171217"/>
                </a:cubicBezTo>
                <a:cubicBezTo>
                  <a:pt x="920083" y="2187995"/>
                  <a:pt x="900047" y="2200309"/>
                  <a:pt x="877647" y="2208160"/>
                </a:cubicBezTo>
                <a:cubicBezTo>
                  <a:pt x="855248" y="2216012"/>
                  <a:pt x="851623" y="2214244"/>
                  <a:pt x="866773" y="2202858"/>
                </a:cubicBezTo>
                <a:cubicBezTo>
                  <a:pt x="881924" y="2191472"/>
                  <a:pt x="898645" y="2177756"/>
                  <a:pt x="916936" y="2161709"/>
                </a:cubicBezTo>
                <a:cubicBezTo>
                  <a:pt x="935226" y="2145662"/>
                  <a:pt x="947828" y="2131774"/>
                  <a:pt x="954740" y="2120044"/>
                </a:cubicBezTo>
                <a:cubicBezTo>
                  <a:pt x="921442" y="2125450"/>
                  <a:pt x="900172" y="2129053"/>
                  <a:pt x="890929" y="2130852"/>
                </a:cubicBezTo>
                <a:cubicBezTo>
                  <a:pt x="881687" y="2132652"/>
                  <a:pt x="872463" y="2129931"/>
                  <a:pt x="863256" y="2122689"/>
                </a:cubicBezTo>
                <a:cubicBezTo>
                  <a:pt x="854050" y="2115447"/>
                  <a:pt x="853527" y="2111827"/>
                  <a:pt x="861686" y="2111827"/>
                </a:cubicBezTo>
                <a:cubicBezTo>
                  <a:pt x="866806" y="2111827"/>
                  <a:pt x="871563" y="2111386"/>
                  <a:pt x="875959" y="2110504"/>
                </a:cubicBezTo>
                <a:cubicBezTo>
                  <a:pt x="880354" y="2109622"/>
                  <a:pt x="891062" y="2108510"/>
                  <a:pt x="908084" y="2107170"/>
                </a:cubicBezTo>
                <a:cubicBezTo>
                  <a:pt x="925106" y="2105829"/>
                  <a:pt x="946057" y="2103086"/>
                  <a:pt x="970937" y="2098942"/>
                </a:cubicBezTo>
                <a:cubicBezTo>
                  <a:pt x="970937" y="2089506"/>
                  <a:pt x="969396" y="2082142"/>
                  <a:pt x="966312" y="2076851"/>
                </a:cubicBezTo>
                <a:cubicBezTo>
                  <a:pt x="959931" y="2078658"/>
                  <a:pt x="954425" y="2079891"/>
                  <a:pt x="949792" y="2080551"/>
                </a:cubicBezTo>
                <a:cubicBezTo>
                  <a:pt x="944286" y="2091592"/>
                  <a:pt x="938342" y="2090055"/>
                  <a:pt x="931961" y="2075937"/>
                </a:cubicBezTo>
                <a:cubicBezTo>
                  <a:pt x="925579" y="2061819"/>
                  <a:pt x="920639" y="2049077"/>
                  <a:pt x="917140" y="2037713"/>
                </a:cubicBezTo>
                <a:cubicBezTo>
                  <a:pt x="913641" y="2026348"/>
                  <a:pt x="909582" y="2017113"/>
                  <a:pt x="904965" y="2010008"/>
                </a:cubicBezTo>
                <a:cubicBezTo>
                  <a:pt x="900348" y="2002902"/>
                  <a:pt x="900301" y="1998743"/>
                  <a:pt x="904825" y="1997532"/>
                </a:cubicBezTo>
                <a:cubicBezTo>
                  <a:pt x="909349" y="1996320"/>
                  <a:pt x="914537" y="1996162"/>
                  <a:pt x="920388" y="1997058"/>
                </a:cubicBezTo>
                <a:cubicBezTo>
                  <a:pt x="926239" y="1997955"/>
                  <a:pt x="933840" y="1997958"/>
                  <a:pt x="943189" y="1997069"/>
                </a:cubicBezTo>
                <a:cubicBezTo>
                  <a:pt x="952540" y="1996180"/>
                  <a:pt x="963136" y="1994624"/>
                  <a:pt x="974981" y="1992401"/>
                </a:cubicBezTo>
                <a:cubicBezTo>
                  <a:pt x="974981" y="1978864"/>
                  <a:pt x="973899" y="1966904"/>
                  <a:pt x="971733" y="1956522"/>
                </a:cubicBezTo>
                <a:cubicBezTo>
                  <a:pt x="969568" y="1946140"/>
                  <a:pt x="966417" y="1937632"/>
                  <a:pt x="962279" y="1931000"/>
                </a:cubicBezTo>
                <a:cubicBezTo>
                  <a:pt x="958142" y="1924368"/>
                  <a:pt x="958336" y="1920446"/>
                  <a:pt x="962860" y="1919234"/>
                </a:cubicBezTo>
                <a:cubicBezTo>
                  <a:pt x="965123" y="1918628"/>
                  <a:pt x="968229" y="1918493"/>
                  <a:pt x="972179" y="1918828"/>
                </a:cubicBezTo>
                <a:close/>
                <a:moveTo>
                  <a:pt x="1534107" y="1504046"/>
                </a:moveTo>
                <a:cubicBezTo>
                  <a:pt x="1530736" y="1504236"/>
                  <a:pt x="1527457" y="1505516"/>
                  <a:pt x="1524269" y="1507885"/>
                </a:cubicBezTo>
                <a:cubicBezTo>
                  <a:pt x="1517894" y="1512625"/>
                  <a:pt x="1514708" y="1518942"/>
                  <a:pt x="1514708" y="1526836"/>
                </a:cubicBezTo>
                <a:cubicBezTo>
                  <a:pt x="1514708" y="1534730"/>
                  <a:pt x="1518257" y="1540656"/>
                  <a:pt x="1525355" y="1544614"/>
                </a:cubicBezTo>
                <a:cubicBezTo>
                  <a:pt x="1532454" y="1548572"/>
                  <a:pt x="1539402" y="1548371"/>
                  <a:pt x="1546199" y="1544012"/>
                </a:cubicBezTo>
                <a:cubicBezTo>
                  <a:pt x="1552996" y="1539638"/>
                  <a:pt x="1556190" y="1533328"/>
                  <a:pt x="1555781" y="1525083"/>
                </a:cubicBezTo>
                <a:cubicBezTo>
                  <a:pt x="1555373" y="1516837"/>
                  <a:pt x="1551612" y="1510725"/>
                  <a:pt x="1544499" y="1506745"/>
                </a:cubicBezTo>
                <a:cubicBezTo>
                  <a:pt x="1540943" y="1504756"/>
                  <a:pt x="1537479" y="1503856"/>
                  <a:pt x="1534107" y="1504046"/>
                </a:cubicBezTo>
                <a:close/>
                <a:moveTo>
                  <a:pt x="1536589" y="1481126"/>
                </a:moveTo>
                <a:cubicBezTo>
                  <a:pt x="1542111" y="1481248"/>
                  <a:pt x="1547754" y="1482521"/>
                  <a:pt x="1553523" y="1484945"/>
                </a:cubicBezTo>
                <a:cubicBezTo>
                  <a:pt x="1565059" y="1489791"/>
                  <a:pt x="1572721" y="1497471"/>
                  <a:pt x="1576507" y="1507982"/>
                </a:cubicBezTo>
                <a:cubicBezTo>
                  <a:pt x="1580292" y="1518493"/>
                  <a:pt x="1580737" y="1528890"/>
                  <a:pt x="1577840" y="1539172"/>
                </a:cubicBezTo>
                <a:cubicBezTo>
                  <a:pt x="1574943" y="1549454"/>
                  <a:pt x="1569523" y="1557323"/>
                  <a:pt x="1561579" y="1562780"/>
                </a:cubicBezTo>
                <a:cubicBezTo>
                  <a:pt x="1553634" y="1568236"/>
                  <a:pt x="1544195" y="1570964"/>
                  <a:pt x="1533261" y="1570964"/>
                </a:cubicBezTo>
                <a:cubicBezTo>
                  <a:pt x="1522326" y="1570964"/>
                  <a:pt x="1512424" y="1566526"/>
                  <a:pt x="1503555" y="1557649"/>
                </a:cubicBezTo>
                <a:cubicBezTo>
                  <a:pt x="1494685" y="1548773"/>
                  <a:pt x="1490250" y="1539229"/>
                  <a:pt x="1490250" y="1529019"/>
                </a:cubicBezTo>
                <a:cubicBezTo>
                  <a:pt x="1490250" y="1518809"/>
                  <a:pt x="1492639" y="1509878"/>
                  <a:pt x="1497414" y="1502228"/>
                </a:cubicBezTo>
                <a:cubicBezTo>
                  <a:pt x="1502189" y="1494578"/>
                  <a:pt x="1509850" y="1488573"/>
                  <a:pt x="1520397" y="1484213"/>
                </a:cubicBezTo>
                <a:cubicBezTo>
                  <a:pt x="1525671" y="1482033"/>
                  <a:pt x="1531068" y="1481005"/>
                  <a:pt x="1536589" y="1481126"/>
                </a:cubicBezTo>
                <a:close/>
                <a:moveTo>
                  <a:pt x="1301291" y="1287351"/>
                </a:moveTo>
                <a:cubicBezTo>
                  <a:pt x="1326271" y="1311830"/>
                  <a:pt x="1344458" y="1335925"/>
                  <a:pt x="1355852" y="1359636"/>
                </a:cubicBezTo>
                <a:cubicBezTo>
                  <a:pt x="1367245" y="1383348"/>
                  <a:pt x="1372942" y="1410117"/>
                  <a:pt x="1372942" y="1439945"/>
                </a:cubicBezTo>
                <a:cubicBezTo>
                  <a:pt x="1372942" y="1470217"/>
                  <a:pt x="1367184" y="1497338"/>
                  <a:pt x="1355669" y="1521308"/>
                </a:cubicBezTo>
                <a:cubicBezTo>
                  <a:pt x="1344154" y="1545277"/>
                  <a:pt x="1326014" y="1568577"/>
                  <a:pt x="1301248" y="1591206"/>
                </a:cubicBezTo>
                <a:lnTo>
                  <a:pt x="1282362" y="1572664"/>
                </a:lnTo>
                <a:cubicBezTo>
                  <a:pt x="1303313" y="1552673"/>
                  <a:pt x="1318897" y="1532242"/>
                  <a:pt x="1329115" y="1511370"/>
                </a:cubicBezTo>
                <a:cubicBezTo>
                  <a:pt x="1339332" y="1490498"/>
                  <a:pt x="1344441" y="1466689"/>
                  <a:pt x="1344441" y="1439945"/>
                </a:cubicBezTo>
                <a:cubicBezTo>
                  <a:pt x="1344441" y="1413674"/>
                  <a:pt x="1339386" y="1390209"/>
                  <a:pt x="1329276" y="1369552"/>
                </a:cubicBezTo>
                <a:cubicBezTo>
                  <a:pt x="1319166" y="1348895"/>
                  <a:pt x="1303528" y="1328012"/>
                  <a:pt x="1282362" y="1306904"/>
                </a:cubicBezTo>
                <a:close/>
                <a:moveTo>
                  <a:pt x="519240" y="1287351"/>
                </a:moveTo>
                <a:lnTo>
                  <a:pt x="538255" y="1306904"/>
                </a:lnTo>
                <a:cubicBezTo>
                  <a:pt x="517031" y="1328027"/>
                  <a:pt x="501379" y="1348895"/>
                  <a:pt x="491298" y="1369509"/>
                </a:cubicBezTo>
                <a:cubicBezTo>
                  <a:pt x="481216" y="1390123"/>
                  <a:pt x="476176" y="1413602"/>
                  <a:pt x="476176" y="1439945"/>
                </a:cubicBezTo>
                <a:cubicBezTo>
                  <a:pt x="476176" y="1466761"/>
                  <a:pt x="481274" y="1490587"/>
                  <a:pt x="491470" y="1511424"/>
                </a:cubicBezTo>
                <a:cubicBezTo>
                  <a:pt x="501666" y="1532260"/>
                  <a:pt x="517261" y="1552666"/>
                  <a:pt x="538255" y="1572642"/>
                </a:cubicBezTo>
                <a:lnTo>
                  <a:pt x="519305" y="1591206"/>
                </a:lnTo>
                <a:cubicBezTo>
                  <a:pt x="494553" y="1568591"/>
                  <a:pt x="476427" y="1545317"/>
                  <a:pt x="464926" y="1521383"/>
                </a:cubicBezTo>
                <a:cubicBezTo>
                  <a:pt x="453426" y="1497449"/>
                  <a:pt x="447675" y="1470303"/>
                  <a:pt x="447675" y="1439945"/>
                </a:cubicBezTo>
                <a:cubicBezTo>
                  <a:pt x="447675" y="1410017"/>
                  <a:pt x="453357" y="1383226"/>
                  <a:pt x="464722" y="1359572"/>
                </a:cubicBezTo>
                <a:cubicBezTo>
                  <a:pt x="476086" y="1335917"/>
                  <a:pt x="494259" y="1311844"/>
                  <a:pt x="519240" y="1287351"/>
                </a:cubicBezTo>
                <a:close/>
                <a:moveTo>
                  <a:pt x="4279247" y="862275"/>
                </a:moveTo>
                <a:cubicBezTo>
                  <a:pt x="4270313" y="861919"/>
                  <a:pt x="4251089" y="864924"/>
                  <a:pt x="4221577" y="871291"/>
                </a:cubicBezTo>
                <a:cubicBezTo>
                  <a:pt x="4221577" y="872266"/>
                  <a:pt x="4222387" y="884613"/>
                  <a:pt x="4224007" y="908332"/>
                </a:cubicBezTo>
                <a:cubicBezTo>
                  <a:pt x="4251813" y="904747"/>
                  <a:pt x="4270513" y="902947"/>
                  <a:pt x="4280106" y="902933"/>
                </a:cubicBezTo>
                <a:cubicBezTo>
                  <a:pt x="4285972" y="880275"/>
                  <a:pt x="4287520" y="867215"/>
                  <a:pt x="4284753" y="863752"/>
                </a:cubicBezTo>
                <a:cubicBezTo>
                  <a:pt x="4284061" y="862886"/>
                  <a:pt x="4282226" y="862394"/>
                  <a:pt x="4279247" y="862275"/>
                </a:cubicBezTo>
                <a:close/>
                <a:moveTo>
                  <a:pt x="707372" y="862275"/>
                </a:moveTo>
                <a:cubicBezTo>
                  <a:pt x="698439" y="861919"/>
                  <a:pt x="679214" y="864924"/>
                  <a:pt x="649703" y="871291"/>
                </a:cubicBezTo>
                <a:cubicBezTo>
                  <a:pt x="649703" y="872266"/>
                  <a:pt x="650512" y="884613"/>
                  <a:pt x="652133" y="908332"/>
                </a:cubicBezTo>
                <a:cubicBezTo>
                  <a:pt x="679938" y="904747"/>
                  <a:pt x="698638" y="902947"/>
                  <a:pt x="708232" y="902933"/>
                </a:cubicBezTo>
                <a:cubicBezTo>
                  <a:pt x="714097" y="880275"/>
                  <a:pt x="715646" y="867215"/>
                  <a:pt x="712878" y="863752"/>
                </a:cubicBezTo>
                <a:cubicBezTo>
                  <a:pt x="712186" y="862886"/>
                  <a:pt x="710351" y="862394"/>
                  <a:pt x="707372" y="862275"/>
                </a:cubicBezTo>
                <a:close/>
                <a:moveTo>
                  <a:pt x="3383163" y="846442"/>
                </a:moveTo>
                <a:cubicBezTo>
                  <a:pt x="3385966" y="847248"/>
                  <a:pt x="3387017" y="851724"/>
                  <a:pt x="3386314" y="859869"/>
                </a:cubicBezTo>
                <a:cubicBezTo>
                  <a:pt x="3384909" y="876160"/>
                  <a:pt x="3379700" y="889460"/>
                  <a:pt x="3370687" y="899771"/>
                </a:cubicBezTo>
                <a:cubicBezTo>
                  <a:pt x="3361674" y="910082"/>
                  <a:pt x="3355379" y="910451"/>
                  <a:pt x="3351801" y="900879"/>
                </a:cubicBezTo>
                <a:cubicBezTo>
                  <a:pt x="3348223" y="891307"/>
                  <a:pt x="3348743" y="883907"/>
                  <a:pt x="3353360" y="878680"/>
                </a:cubicBezTo>
                <a:cubicBezTo>
                  <a:pt x="3357978" y="873453"/>
                  <a:pt x="3363355" y="865570"/>
                  <a:pt x="3369493" y="855030"/>
                </a:cubicBezTo>
                <a:cubicBezTo>
                  <a:pt x="3375802" y="848498"/>
                  <a:pt x="3380359" y="845635"/>
                  <a:pt x="3383163" y="846442"/>
                </a:cubicBezTo>
                <a:close/>
                <a:moveTo>
                  <a:pt x="4292995" y="835836"/>
                </a:moveTo>
                <a:cubicBezTo>
                  <a:pt x="4299112" y="835421"/>
                  <a:pt x="4307048" y="839037"/>
                  <a:pt x="4316803" y="846684"/>
                </a:cubicBezTo>
                <a:cubicBezTo>
                  <a:pt x="4329810" y="856879"/>
                  <a:pt x="4332610" y="864541"/>
                  <a:pt x="4325203" y="869667"/>
                </a:cubicBezTo>
                <a:cubicBezTo>
                  <a:pt x="4317796" y="874794"/>
                  <a:pt x="4311605" y="886198"/>
                  <a:pt x="4306629" y="903879"/>
                </a:cubicBezTo>
                <a:cubicBezTo>
                  <a:pt x="4316523" y="916642"/>
                  <a:pt x="4314975" y="923300"/>
                  <a:pt x="4301982" y="923852"/>
                </a:cubicBezTo>
                <a:cubicBezTo>
                  <a:pt x="4288990" y="924404"/>
                  <a:pt x="4262963" y="925956"/>
                  <a:pt x="4223900" y="928509"/>
                </a:cubicBezTo>
                <a:cubicBezTo>
                  <a:pt x="4223112" y="937113"/>
                  <a:pt x="4220451" y="942903"/>
                  <a:pt x="4215920" y="945878"/>
                </a:cubicBezTo>
                <a:cubicBezTo>
                  <a:pt x="4211388" y="948854"/>
                  <a:pt x="4207147" y="937773"/>
                  <a:pt x="4203196" y="912634"/>
                </a:cubicBezTo>
                <a:cubicBezTo>
                  <a:pt x="4199246" y="887496"/>
                  <a:pt x="4194323" y="870144"/>
                  <a:pt x="4188429" y="860579"/>
                </a:cubicBezTo>
                <a:cubicBezTo>
                  <a:pt x="4182536" y="851014"/>
                  <a:pt x="4185906" y="847132"/>
                  <a:pt x="4198539" y="848931"/>
                </a:cubicBezTo>
                <a:cubicBezTo>
                  <a:pt x="4211173" y="850731"/>
                  <a:pt x="4227521" y="850326"/>
                  <a:pt x="4247583" y="847716"/>
                </a:cubicBezTo>
                <a:cubicBezTo>
                  <a:pt x="4267645" y="845106"/>
                  <a:pt x="4280945" y="841733"/>
                  <a:pt x="4287484" y="837595"/>
                </a:cubicBezTo>
                <a:cubicBezTo>
                  <a:pt x="4289119" y="836561"/>
                  <a:pt x="4290956" y="835975"/>
                  <a:pt x="4292995" y="835836"/>
                </a:cubicBezTo>
                <a:close/>
                <a:moveTo>
                  <a:pt x="721121" y="835836"/>
                </a:moveTo>
                <a:cubicBezTo>
                  <a:pt x="727237" y="835421"/>
                  <a:pt x="735173" y="839037"/>
                  <a:pt x="744928" y="846684"/>
                </a:cubicBezTo>
                <a:cubicBezTo>
                  <a:pt x="757935" y="856879"/>
                  <a:pt x="760735" y="864541"/>
                  <a:pt x="753328" y="869667"/>
                </a:cubicBezTo>
                <a:cubicBezTo>
                  <a:pt x="745921" y="874794"/>
                  <a:pt x="739730" y="886198"/>
                  <a:pt x="734754" y="903879"/>
                </a:cubicBezTo>
                <a:cubicBezTo>
                  <a:pt x="744649" y="916642"/>
                  <a:pt x="743100" y="923300"/>
                  <a:pt x="730108" y="923852"/>
                </a:cubicBezTo>
                <a:cubicBezTo>
                  <a:pt x="717115" y="924404"/>
                  <a:pt x="691088" y="925956"/>
                  <a:pt x="652025" y="928509"/>
                </a:cubicBezTo>
                <a:cubicBezTo>
                  <a:pt x="651237" y="937113"/>
                  <a:pt x="648576" y="942903"/>
                  <a:pt x="644045" y="945878"/>
                </a:cubicBezTo>
                <a:cubicBezTo>
                  <a:pt x="639513" y="948854"/>
                  <a:pt x="635272" y="937773"/>
                  <a:pt x="631322" y="912634"/>
                </a:cubicBezTo>
                <a:cubicBezTo>
                  <a:pt x="627371" y="887496"/>
                  <a:pt x="622448" y="870144"/>
                  <a:pt x="616555" y="860579"/>
                </a:cubicBezTo>
                <a:cubicBezTo>
                  <a:pt x="610661" y="851014"/>
                  <a:pt x="614031" y="847132"/>
                  <a:pt x="626665" y="848931"/>
                </a:cubicBezTo>
                <a:cubicBezTo>
                  <a:pt x="639299" y="850731"/>
                  <a:pt x="655646" y="850326"/>
                  <a:pt x="675708" y="847716"/>
                </a:cubicBezTo>
                <a:cubicBezTo>
                  <a:pt x="695770" y="845106"/>
                  <a:pt x="709071" y="841733"/>
                  <a:pt x="715610" y="837595"/>
                </a:cubicBezTo>
                <a:cubicBezTo>
                  <a:pt x="717245" y="836561"/>
                  <a:pt x="719082" y="835975"/>
                  <a:pt x="721121" y="835836"/>
                </a:cubicBezTo>
                <a:close/>
                <a:moveTo>
                  <a:pt x="3454551" y="835353"/>
                </a:moveTo>
                <a:cubicBezTo>
                  <a:pt x="3456137" y="835077"/>
                  <a:pt x="3458110" y="835183"/>
                  <a:pt x="3460471" y="835670"/>
                </a:cubicBezTo>
                <a:cubicBezTo>
                  <a:pt x="3469914" y="837620"/>
                  <a:pt x="3477364" y="841629"/>
                  <a:pt x="3482820" y="847694"/>
                </a:cubicBezTo>
                <a:lnTo>
                  <a:pt x="3486244" y="868073"/>
                </a:lnTo>
                <a:lnTo>
                  <a:pt x="3484697" y="870801"/>
                </a:lnTo>
                <a:lnTo>
                  <a:pt x="3479819" y="875494"/>
                </a:lnTo>
                <a:cubicBezTo>
                  <a:pt x="3476944" y="875614"/>
                  <a:pt x="3473395" y="873736"/>
                  <a:pt x="3469172" y="869861"/>
                </a:cubicBezTo>
                <a:cubicBezTo>
                  <a:pt x="3460725" y="862110"/>
                  <a:pt x="3454580" y="854872"/>
                  <a:pt x="3450737" y="848146"/>
                </a:cubicBezTo>
                <a:cubicBezTo>
                  <a:pt x="3448522" y="840446"/>
                  <a:pt x="3449793" y="836181"/>
                  <a:pt x="3454551" y="835353"/>
                </a:cubicBezTo>
                <a:close/>
                <a:moveTo>
                  <a:pt x="5295376" y="803299"/>
                </a:moveTo>
                <a:cubicBezTo>
                  <a:pt x="5297550" y="803339"/>
                  <a:pt x="5300243" y="803844"/>
                  <a:pt x="5303455" y="804814"/>
                </a:cubicBezTo>
                <a:cubicBezTo>
                  <a:pt x="5316305" y="808693"/>
                  <a:pt x="5324428" y="814354"/>
                  <a:pt x="5327827" y="821796"/>
                </a:cubicBezTo>
                <a:cubicBezTo>
                  <a:pt x="5331225" y="829239"/>
                  <a:pt x="5331365" y="836549"/>
                  <a:pt x="5328246" y="843726"/>
                </a:cubicBezTo>
                <a:cubicBezTo>
                  <a:pt x="5325127" y="850903"/>
                  <a:pt x="5320546" y="852025"/>
                  <a:pt x="5314501" y="847092"/>
                </a:cubicBezTo>
                <a:cubicBezTo>
                  <a:pt x="5308457" y="842159"/>
                  <a:pt x="5303793" y="837344"/>
                  <a:pt x="5300509" y="832648"/>
                </a:cubicBezTo>
                <a:cubicBezTo>
                  <a:pt x="5297225" y="827952"/>
                  <a:pt x="5293661" y="822233"/>
                  <a:pt x="5289818" y="815494"/>
                </a:cubicBezTo>
                <a:cubicBezTo>
                  <a:pt x="5287000" y="807244"/>
                  <a:pt x="5288853" y="803180"/>
                  <a:pt x="5295376" y="803299"/>
                </a:cubicBezTo>
                <a:close/>
                <a:moveTo>
                  <a:pt x="1723501" y="803299"/>
                </a:moveTo>
                <a:cubicBezTo>
                  <a:pt x="1725676" y="803339"/>
                  <a:pt x="1728369" y="803844"/>
                  <a:pt x="1731581" y="804814"/>
                </a:cubicBezTo>
                <a:cubicBezTo>
                  <a:pt x="1744430" y="808693"/>
                  <a:pt x="1752554" y="814354"/>
                  <a:pt x="1755952" y="821796"/>
                </a:cubicBezTo>
                <a:cubicBezTo>
                  <a:pt x="1759351" y="829239"/>
                  <a:pt x="1759491" y="836549"/>
                  <a:pt x="1756371" y="843726"/>
                </a:cubicBezTo>
                <a:cubicBezTo>
                  <a:pt x="1753253" y="850903"/>
                  <a:pt x="1748671" y="852025"/>
                  <a:pt x="1742627" y="847092"/>
                </a:cubicBezTo>
                <a:cubicBezTo>
                  <a:pt x="1736582" y="842159"/>
                  <a:pt x="1731918" y="837344"/>
                  <a:pt x="1728634" y="832648"/>
                </a:cubicBezTo>
                <a:cubicBezTo>
                  <a:pt x="1725350" y="827952"/>
                  <a:pt x="1721787" y="822233"/>
                  <a:pt x="1717944" y="815494"/>
                </a:cubicBezTo>
                <a:cubicBezTo>
                  <a:pt x="1715126" y="807244"/>
                  <a:pt x="1716979" y="803180"/>
                  <a:pt x="1723501" y="803299"/>
                </a:cubicBezTo>
                <a:close/>
                <a:moveTo>
                  <a:pt x="3845667" y="800501"/>
                </a:moveTo>
                <a:lnTo>
                  <a:pt x="3794541" y="812757"/>
                </a:lnTo>
                <a:lnTo>
                  <a:pt x="3800162" y="815612"/>
                </a:lnTo>
                <a:cubicBezTo>
                  <a:pt x="3811914" y="822187"/>
                  <a:pt x="3816796" y="827722"/>
                  <a:pt x="3814810" y="832218"/>
                </a:cubicBezTo>
                <a:cubicBezTo>
                  <a:pt x="3812824" y="836713"/>
                  <a:pt x="3810218" y="840453"/>
                  <a:pt x="3806991" y="843435"/>
                </a:cubicBezTo>
                <a:lnTo>
                  <a:pt x="3847323" y="871894"/>
                </a:lnTo>
                <a:lnTo>
                  <a:pt x="3847323" y="822033"/>
                </a:lnTo>
                <a:cubicBezTo>
                  <a:pt x="3847323" y="809514"/>
                  <a:pt x="3846771" y="802336"/>
                  <a:pt x="3845667" y="800501"/>
                </a:cubicBezTo>
                <a:close/>
                <a:moveTo>
                  <a:pt x="6005824" y="794756"/>
                </a:moveTo>
                <a:cubicBezTo>
                  <a:pt x="6008142" y="795067"/>
                  <a:pt x="6010947" y="795702"/>
                  <a:pt x="6014238" y="796661"/>
                </a:cubicBezTo>
                <a:cubicBezTo>
                  <a:pt x="6027402" y="800497"/>
                  <a:pt x="6036878" y="806309"/>
                  <a:pt x="6042664" y="814095"/>
                </a:cubicBezTo>
                <a:cubicBezTo>
                  <a:pt x="6048450" y="821882"/>
                  <a:pt x="6049877" y="831461"/>
                  <a:pt x="6046944" y="842833"/>
                </a:cubicBezTo>
                <a:cubicBezTo>
                  <a:pt x="6044012" y="854205"/>
                  <a:pt x="6034766" y="851523"/>
                  <a:pt x="6019207" y="834788"/>
                </a:cubicBezTo>
                <a:cubicBezTo>
                  <a:pt x="6007520" y="818598"/>
                  <a:pt x="6000479" y="807237"/>
                  <a:pt x="5998084" y="800705"/>
                </a:cubicBezTo>
                <a:cubicBezTo>
                  <a:pt x="5996288" y="795806"/>
                  <a:pt x="5998868" y="793823"/>
                  <a:pt x="6005824" y="794756"/>
                </a:cubicBezTo>
                <a:close/>
                <a:moveTo>
                  <a:pt x="2433949" y="794756"/>
                </a:moveTo>
                <a:cubicBezTo>
                  <a:pt x="2436268" y="795067"/>
                  <a:pt x="2439072" y="795702"/>
                  <a:pt x="2442363" y="796661"/>
                </a:cubicBezTo>
                <a:cubicBezTo>
                  <a:pt x="2455528" y="800497"/>
                  <a:pt x="2465003" y="806309"/>
                  <a:pt x="2470789" y="814095"/>
                </a:cubicBezTo>
                <a:cubicBezTo>
                  <a:pt x="2476576" y="821882"/>
                  <a:pt x="2478003" y="831461"/>
                  <a:pt x="2475070" y="842833"/>
                </a:cubicBezTo>
                <a:cubicBezTo>
                  <a:pt x="2472137" y="854205"/>
                  <a:pt x="2462892" y="851523"/>
                  <a:pt x="2447332" y="834788"/>
                </a:cubicBezTo>
                <a:cubicBezTo>
                  <a:pt x="2435645" y="818598"/>
                  <a:pt x="2428604" y="807237"/>
                  <a:pt x="2426209" y="800705"/>
                </a:cubicBezTo>
                <a:cubicBezTo>
                  <a:pt x="2424413" y="795806"/>
                  <a:pt x="2426993" y="793823"/>
                  <a:pt x="2433949" y="794756"/>
                </a:cubicBezTo>
                <a:close/>
                <a:moveTo>
                  <a:pt x="5585882" y="785659"/>
                </a:moveTo>
                <a:cubicBezTo>
                  <a:pt x="5579142" y="786519"/>
                  <a:pt x="5567333" y="788132"/>
                  <a:pt x="5550454" y="790499"/>
                </a:cubicBezTo>
                <a:cubicBezTo>
                  <a:pt x="5553093" y="813801"/>
                  <a:pt x="5554867" y="833179"/>
                  <a:pt x="5555778" y="848630"/>
                </a:cubicBezTo>
                <a:cubicBezTo>
                  <a:pt x="5556689" y="864082"/>
                  <a:pt x="5557531" y="877242"/>
                  <a:pt x="5558306" y="888112"/>
                </a:cubicBezTo>
                <a:cubicBezTo>
                  <a:pt x="5564788" y="888112"/>
                  <a:pt x="5576963" y="887331"/>
                  <a:pt x="5594830" y="885768"/>
                </a:cubicBezTo>
                <a:cubicBezTo>
                  <a:pt x="5594830" y="843751"/>
                  <a:pt x="5593948" y="817673"/>
                  <a:pt x="5592184" y="807535"/>
                </a:cubicBezTo>
                <a:cubicBezTo>
                  <a:pt x="5590421" y="797396"/>
                  <a:pt x="5588320" y="790104"/>
                  <a:pt x="5585882" y="785659"/>
                </a:cubicBezTo>
                <a:close/>
                <a:moveTo>
                  <a:pt x="2014007" y="785659"/>
                </a:moveTo>
                <a:cubicBezTo>
                  <a:pt x="2007267" y="786519"/>
                  <a:pt x="1995458" y="788132"/>
                  <a:pt x="1978580" y="790499"/>
                </a:cubicBezTo>
                <a:cubicBezTo>
                  <a:pt x="1981218" y="813801"/>
                  <a:pt x="1982993" y="833179"/>
                  <a:pt x="1983903" y="848630"/>
                </a:cubicBezTo>
                <a:cubicBezTo>
                  <a:pt x="1984814" y="864082"/>
                  <a:pt x="1985657" y="877242"/>
                  <a:pt x="1986431" y="888112"/>
                </a:cubicBezTo>
                <a:cubicBezTo>
                  <a:pt x="1992913" y="888112"/>
                  <a:pt x="2005088" y="887331"/>
                  <a:pt x="2022955" y="885768"/>
                </a:cubicBezTo>
                <a:cubicBezTo>
                  <a:pt x="2022955" y="843751"/>
                  <a:pt x="2022074" y="817673"/>
                  <a:pt x="2020310" y="807535"/>
                </a:cubicBezTo>
                <a:cubicBezTo>
                  <a:pt x="2018546" y="797396"/>
                  <a:pt x="2016445" y="790104"/>
                  <a:pt x="2014007" y="785659"/>
                </a:cubicBezTo>
                <a:close/>
                <a:moveTo>
                  <a:pt x="3438853" y="784314"/>
                </a:moveTo>
                <a:cubicBezTo>
                  <a:pt x="3435419" y="785211"/>
                  <a:pt x="3424007" y="788448"/>
                  <a:pt x="3404619" y="794026"/>
                </a:cubicBezTo>
                <a:cubicBezTo>
                  <a:pt x="3406426" y="802100"/>
                  <a:pt x="3407623" y="808703"/>
                  <a:pt x="3408211" y="813837"/>
                </a:cubicBezTo>
                <a:cubicBezTo>
                  <a:pt x="3421319" y="810324"/>
                  <a:pt x="3432798" y="807420"/>
                  <a:pt x="3442649" y="805126"/>
                </a:cubicBezTo>
                <a:cubicBezTo>
                  <a:pt x="3444184" y="798328"/>
                  <a:pt x="3444793" y="792936"/>
                  <a:pt x="3444478" y="788950"/>
                </a:cubicBezTo>
                <a:cubicBezTo>
                  <a:pt x="3444162" y="784963"/>
                  <a:pt x="3442287" y="783418"/>
                  <a:pt x="3438853" y="784314"/>
                </a:cubicBezTo>
                <a:close/>
                <a:moveTo>
                  <a:pt x="5652607" y="778904"/>
                </a:moveTo>
                <a:cubicBezTo>
                  <a:pt x="5635528" y="780668"/>
                  <a:pt x="5621274" y="782181"/>
                  <a:pt x="5609844" y="783443"/>
                </a:cubicBezTo>
                <a:cubicBezTo>
                  <a:pt x="5612440" y="784404"/>
                  <a:pt x="5613989" y="785870"/>
                  <a:pt x="5614491" y="787842"/>
                </a:cubicBezTo>
                <a:cubicBezTo>
                  <a:pt x="5614993" y="789814"/>
                  <a:pt x="5615243" y="793983"/>
                  <a:pt x="5615243" y="800350"/>
                </a:cubicBezTo>
                <a:cubicBezTo>
                  <a:pt x="5620707" y="800436"/>
                  <a:pt x="5627282" y="799106"/>
                  <a:pt x="5634968" y="796360"/>
                </a:cubicBezTo>
                <a:cubicBezTo>
                  <a:pt x="5642655" y="793614"/>
                  <a:pt x="5648713" y="795657"/>
                  <a:pt x="5653145" y="802491"/>
                </a:cubicBezTo>
                <a:cubicBezTo>
                  <a:pt x="5657576" y="809324"/>
                  <a:pt x="5654675" y="813852"/>
                  <a:pt x="5644443" y="816074"/>
                </a:cubicBezTo>
                <a:cubicBezTo>
                  <a:pt x="5634212" y="818297"/>
                  <a:pt x="5624479" y="819408"/>
                  <a:pt x="5615243" y="819408"/>
                </a:cubicBezTo>
                <a:lnTo>
                  <a:pt x="5615243" y="838144"/>
                </a:lnTo>
                <a:cubicBezTo>
                  <a:pt x="5620664" y="838244"/>
                  <a:pt x="5626762" y="837144"/>
                  <a:pt x="5633538" y="834842"/>
                </a:cubicBezTo>
                <a:cubicBezTo>
                  <a:pt x="5640313" y="832540"/>
                  <a:pt x="5645932" y="834498"/>
                  <a:pt x="5650391" y="840714"/>
                </a:cubicBezTo>
                <a:cubicBezTo>
                  <a:pt x="5654851" y="846931"/>
                  <a:pt x="5652689" y="851459"/>
                  <a:pt x="5643906" y="854298"/>
                </a:cubicBezTo>
                <a:cubicBezTo>
                  <a:pt x="5635122" y="857138"/>
                  <a:pt x="5625568" y="858557"/>
                  <a:pt x="5615243" y="858557"/>
                </a:cubicBezTo>
                <a:lnTo>
                  <a:pt x="5615243" y="882692"/>
                </a:lnTo>
                <a:lnTo>
                  <a:pt x="5651725" y="879121"/>
                </a:lnTo>
                <a:cubicBezTo>
                  <a:pt x="5653389" y="861526"/>
                  <a:pt x="5654446" y="842113"/>
                  <a:pt x="5654897" y="820882"/>
                </a:cubicBezTo>
                <a:cubicBezTo>
                  <a:pt x="5655349" y="799651"/>
                  <a:pt x="5654586" y="785659"/>
                  <a:pt x="5652607" y="778904"/>
                </a:cubicBezTo>
                <a:close/>
                <a:moveTo>
                  <a:pt x="2080732" y="778904"/>
                </a:moveTo>
                <a:cubicBezTo>
                  <a:pt x="2063653" y="780668"/>
                  <a:pt x="2049399" y="782181"/>
                  <a:pt x="2037970" y="783443"/>
                </a:cubicBezTo>
                <a:cubicBezTo>
                  <a:pt x="2040565" y="784404"/>
                  <a:pt x="2042114" y="785870"/>
                  <a:pt x="2042616" y="787842"/>
                </a:cubicBezTo>
                <a:cubicBezTo>
                  <a:pt x="2043118" y="789814"/>
                  <a:pt x="2043369" y="793983"/>
                  <a:pt x="2043369" y="800350"/>
                </a:cubicBezTo>
                <a:cubicBezTo>
                  <a:pt x="2048832" y="800436"/>
                  <a:pt x="2055407" y="799106"/>
                  <a:pt x="2063094" y="796360"/>
                </a:cubicBezTo>
                <a:cubicBezTo>
                  <a:pt x="2070780" y="793614"/>
                  <a:pt x="2076839" y="795657"/>
                  <a:pt x="2081270" y="802491"/>
                </a:cubicBezTo>
                <a:cubicBezTo>
                  <a:pt x="2085701" y="809324"/>
                  <a:pt x="2082801" y="813852"/>
                  <a:pt x="2072569" y="816074"/>
                </a:cubicBezTo>
                <a:cubicBezTo>
                  <a:pt x="2062337" y="818297"/>
                  <a:pt x="2052604" y="819408"/>
                  <a:pt x="2043369" y="819408"/>
                </a:cubicBezTo>
                <a:lnTo>
                  <a:pt x="2043369" y="838144"/>
                </a:lnTo>
                <a:cubicBezTo>
                  <a:pt x="2048789" y="838244"/>
                  <a:pt x="2054887" y="837144"/>
                  <a:pt x="2061663" y="834842"/>
                </a:cubicBezTo>
                <a:cubicBezTo>
                  <a:pt x="2068439" y="832540"/>
                  <a:pt x="2074057" y="834498"/>
                  <a:pt x="2078516" y="840714"/>
                </a:cubicBezTo>
                <a:cubicBezTo>
                  <a:pt x="2082976" y="846931"/>
                  <a:pt x="2080815" y="851459"/>
                  <a:pt x="2072031" y="854298"/>
                </a:cubicBezTo>
                <a:cubicBezTo>
                  <a:pt x="2063248" y="857138"/>
                  <a:pt x="2053694" y="858557"/>
                  <a:pt x="2043369" y="858557"/>
                </a:cubicBezTo>
                <a:lnTo>
                  <a:pt x="2043369" y="882692"/>
                </a:lnTo>
                <a:lnTo>
                  <a:pt x="2079850" y="879121"/>
                </a:lnTo>
                <a:cubicBezTo>
                  <a:pt x="2081514" y="861526"/>
                  <a:pt x="2082571" y="842113"/>
                  <a:pt x="2083023" y="820882"/>
                </a:cubicBezTo>
                <a:cubicBezTo>
                  <a:pt x="2083475" y="799651"/>
                  <a:pt x="2082711" y="785659"/>
                  <a:pt x="2080732" y="778904"/>
                </a:cubicBezTo>
                <a:close/>
                <a:moveTo>
                  <a:pt x="5723634" y="771064"/>
                </a:moveTo>
                <a:cubicBezTo>
                  <a:pt x="5719518" y="769996"/>
                  <a:pt x="5704081" y="771347"/>
                  <a:pt x="5677322" y="775119"/>
                </a:cubicBezTo>
                <a:cubicBezTo>
                  <a:pt x="5686328" y="782059"/>
                  <a:pt x="5689451" y="788010"/>
                  <a:pt x="5686690" y="792972"/>
                </a:cubicBezTo>
                <a:cubicBezTo>
                  <a:pt x="5683929" y="797934"/>
                  <a:pt x="5681660" y="806868"/>
                  <a:pt x="5679882" y="819774"/>
                </a:cubicBezTo>
                <a:cubicBezTo>
                  <a:pt x="5678104" y="832680"/>
                  <a:pt x="5676354" y="851401"/>
                  <a:pt x="5674633" y="875938"/>
                </a:cubicBezTo>
                <a:cubicBezTo>
                  <a:pt x="5688314" y="874131"/>
                  <a:pt x="5698083" y="874249"/>
                  <a:pt x="5703941" y="876292"/>
                </a:cubicBezTo>
                <a:cubicBezTo>
                  <a:pt x="5709799" y="878336"/>
                  <a:pt x="5713291" y="881261"/>
                  <a:pt x="5714416" y="885069"/>
                </a:cubicBezTo>
                <a:cubicBezTo>
                  <a:pt x="5715543" y="888876"/>
                  <a:pt x="5717715" y="883581"/>
                  <a:pt x="5720934" y="869183"/>
                </a:cubicBezTo>
                <a:cubicBezTo>
                  <a:pt x="5724154" y="854786"/>
                  <a:pt x="5726438" y="839911"/>
                  <a:pt x="5727785" y="824560"/>
                </a:cubicBezTo>
                <a:cubicBezTo>
                  <a:pt x="5729134" y="809209"/>
                  <a:pt x="5729807" y="796213"/>
                  <a:pt x="5729807" y="785573"/>
                </a:cubicBezTo>
                <a:cubicBezTo>
                  <a:pt x="5729807" y="776969"/>
                  <a:pt x="5727750" y="772132"/>
                  <a:pt x="5723634" y="771064"/>
                </a:cubicBezTo>
                <a:close/>
                <a:moveTo>
                  <a:pt x="2151759" y="771064"/>
                </a:moveTo>
                <a:cubicBezTo>
                  <a:pt x="2147643" y="769996"/>
                  <a:pt x="2132206" y="771347"/>
                  <a:pt x="2105447" y="775119"/>
                </a:cubicBezTo>
                <a:cubicBezTo>
                  <a:pt x="2114453" y="782059"/>
                  <a:pt x="2117576" y="788010"/>
                  <a:pt x="2114815" y="792972"/>
                </a:cubicBezTo>
                <a:cubicBezTo>
                  <a:pt x="2112055" y="797934"/>
                  <a:pt x="2109785" y="806868"/>
                  <a:pt x="2108007" y="819774"/>
                </a:cubicBezTo>
                <a:cubicBezTo>
                  <a:pt x="2106229" y="832680"/>
                  <a:pt x="2104480" y="851401"/>
                  <a:pt x="2102759" y="875938"/>
                </a:cubicBezTo>
                <a:cubicBezTo>
                  <a:pt x="2116439" y="874131"/>
                  <a:pt x="2126208" y="874249"/>
                  <a:pt x="2132066" y="876292"/>
                </a:cubicBezTo>
                <a:cubicBezTo>
                  <a:pt x="2137924" y="878336"/>
                  <a:pt x="2141416" y="881261"/>
                  <a:pt x="2142542" y="885069"/>
                </a:cubicBezTo>
                <a:cubicBezTo>
                  <a:pt x="2143668" y="888876"/>
                  <a:pt x="2145840" y="883581"/>
                  <a:pt x="2149060" y="869183"/>
                </a:cubicBezTo>
                <a:cubicBezTo>
                  <a:pt x="2152279" y="854786"/>
                  <a:pt x="2154563" y="839911"/>
                  <a:pt x="2155911" y="824560"/>
                </a:cubicBezTo>
                <a:cubicBezTo>
                  <a:pt x="2157259" y="809209"/>
                  <a:pt x="2157933" y="796213"/>
                  <a:pt x="2157933" y="785573"/>
                </a:cubicBezTo>
                <a:cubicBezTo>
                  <a:pt x="2157933" y="776969"/>
                  <a:pt x="2155875" y="772132"/>
                  <a:pt x="2151759" y="771064"/>
                </a:cubicBezTo>
                <a:close/>
                <a:moveTo>
                  <a:pt x="5929692" y="767429"/>
                </a:moveTo>
                <a:cubicBezTo>
                  <a:pt x="5924766" y="767866"/>
                  <a:pt x="5912229" y="770092"/>
                  <a:pt x="5892081" y="774108"/>
                </a:cubicBezTo>
                <a:lnTo>
                  <a:pt x="5893264" y="812504"/>
                </a:lnTo>
                <a:cubicBezTo>
                  <a:pt x="5901195" y="811758"/>
                  <a:pt x="5907794" y="809994"/>
                  <a:pt x="5913064" y="807212"/>
                </a:cubicBezTo>
                <a:cubicBezTo>
                  <a:pt x="5918334" y="804430"/>
                  <a:pt x="5924028" y="806047"/>
                  <a:pt x="5930143" y="812063"/>
                </a:cubicBezTo>
                <a:cubicBezTo>
                  <a:pt x="5936260" y="818078"/>
                  <a:pt x="5934503" y="823054"/>
                  <a:pt x="5924873" y="826991"/>
                </a:cubicBezTo>
                <a:cubicBezTo>
                  <a:pt x="5915244" y="830927"/>
                  <a:pt x="5904765" y="832895"/>
                  <a:pt x="5893436" y="832895"/>
                </a:cubicBezTo>
                <a:lnTo>
                  <a:pt x="5894598" y="867828"/>
                </a:lnTo>
                <a:cubicBezTo>
                  <a:pt x="5899130" y="867957"/>
                  <a:pt x="5905884" y="866190"/>
                  <a:pt x="5914861" y="862526"/>
                </a:cubicBezTo>
                <a:cubicBezTo>
                  <a:pt x="5923838" y="858862"/>
                  <a:pt x="5929857" y="859056"/>
                  <a:pt x="5932918" y="863107"/>
                </a:cubicBezTo>
                <a:cubicBezTo>
                  <a:pt x="5935980" y="867158"/>
                  <a:pt x="5938235" y="866900"/>
                  <a:pt x="5939684" y="862332"/>
                </a:cubicBezTo>
                <a:cubicBezTo>
                  <a:pt x="5941132" y="857765"/>
                  <a:pt x="5942082" y="842249"/>
                  <a:pt x="5942533" y="815784"/>
                </a:cubicBezTo>
                <a:cubicBezTo>
                  <a:pt x="5942985" y="789319"/>
                  <a:pt x="5942189" y="774534"/>
                  <a:pt x="5940146" y="771430"/>
                </a:cubicBezTo>
                <a:cubicBezTo>
                  <a:pt x="5938102" y="768325"/>
                  <a:pt x="5934618" y="766991"/>
                  <a:pt x="5929692" y="767429"/>
                </a:cubicBezTo>
                <a:close/>
                <a:moveTo>
                  <a:pt x="2357817" y="767429"/>
                </a:moveTo>
                <a:cubicBezTo>
                  <a:pt x="2352891" y="767866"/>
                  <a:pt x="2340354" y="770092"/>
                  <a:pt x="2320206" y="774108"/>
                </a:cubicBezTo>
                <a:lnTo>
                  <a:pt x="2321389" y="812504"/>
                </a:lnTo>
                <a:cubicBezTo>
                  <a:pt x="2329319" y="811758"/>
                  <a:pt x="2335920" y="809994"/>
                  <a:pt x="2341190" y="807212"/>
                </a:cubicBezTo>
                <a:cubicBezTo>
                  <a:pt x="2346460" y="804430"/>
                  <a:pt x="2352153" y="806047"/>
                  <a:pt x="2358269" y="812063"/>
                </a:cubicBezTo>
                <a:cubicBezTo>
                  <a:pt x="2364385" y="818078"/>
                  <a:pt x="2362628" y="823054"/>
                  <a:pt x="2352999" y="826991"/>
                </a:cubicBezTo>
                <a:cubicBezTo>
                  <a:pt x="2343369" y="830927"/>
                  <a:pt x="2332890" y="832895"/>
                  <a:pt x="2321562" y="832895"/>
                </a:cubicBezTo>
                <a:lnTo>
                  <a:pt x="2322723" y="867828"/>
                </a:lnTo>
                <a:cubicBezTo>
                  <a:pt x="2327254" y="867957"/>
                  <a:pt x="2334009" y="866190"/>
                  <a:pt x="2342986" y="862526"/>
                </a:cubicBezTo>
                <a:cubicBezTo>
                  <a:pt x="2351963" y="858862"/>
                  <a:pt x="2357982" y="859056"/>
                  <a:pt x="2361044" y="863107"/>
                </a:cubicBezTo>
                <a:cubicBezTo>
                  <a:pt x="2364105" y="867158"/>
                  <a:pt x="2366361" y="866900"/>
                  <a:pt x="2367809" y="862332"/>
                </a:cubicBezTo>
                <a:cubicBezTo>
                  <a:pt x="2369257" y="857765"/>
                  <a:pt x="2370207" y="842249"/>
                  <a:pt x="2370659" y="815784"/>
                </a:cubicBezTo>
                <a:cubicBezTo>
                  <a:pt x="2371111" y="789319"/>
                  <a:pt x="2370315" y="774534"/>
                  <a:pt x="2368271" y="771430"/>
                </a:cubicBezTo>
                <a:cubicBezTo>
                  <a:pt x="2366228" y="768325"/>
                  <a:pt x="2362743" y="766991"/>
                  <a:pt x="2357817" y="767429"/>
                </a:cubicBezTo>
                <a:close/>
                <a:moveTo>
                  <a:pt x="3048604" y="765729"/>
                </a:moveTo>
                <a:cubicBezTo>
                  <a:pt x="3052246" y="763254"/>
                  <a:pt x="3054753" y="769585"/>
                  <a:pt x="3056124" y="784723"/>
                </a:cubicBezTo>
                <a:cubicBezTo>
                  <a:pt x="3057952" y="804907"/>
                  <a:pt x="3052496" y="825180"/>
                  <a:pt x="3039755" y="845543"/>
                </a:cubicBezTo>
                <a:cubicBezTo>
                  <a:pt x="3027014" y="865907"/>
                  <a:pt x="3017538" y="870237"/>
                  <a:pt x="3011329" y="858536"/>
                </a:cubicBezTo>
                <a:cubicBezTo>
                  <a:pt x="3005119" y="846834"/>
                  <a:pt x="3005191" y="836574"/>
                  <a:pt x="3011544" y="827754"/>
                </a:cubicBezTo>
                <a:cubicBezTo>
                  <a:pt x="3017897" y="818935"/>
                  <a:pt x="3023274" y="810181"/>
                  <a:pt x="3027677" y="801490"/>
                </a:cubicBezTo>
                <a:cubicBezTo>
                  <a:pt x="3033083" y="792384"/>
                  <a:pt x="3038719" y="782267"/>
                  <a:pt x="3044584" y="771139"/>
                </a:cubicBezTo>
                <a:cubicBezTo>
                  <a:pt x="3046050" y="768357"/>
                  <a:pt x="3047390" y="766554"/>
                  <a:pt x="3048604" y="765729"/>
                </a:cubicBezTo>
                <a:close/>
                <a:moveTo>
                  <a:pt x="4276783" y="764934"/>
                </a:moveTo>
                <a:cubicBezTo>
                  <a:pt x="4274094" y="764353"/>
                  <a:pt x="4263508" y="766120"/>
                  <a:pt x="4245023" y="770236"/>
                </a:cubicBezTo>
                <a:cubicBezTo>
                  <a:pt x="4242614" y="779055"/>
                  <a:pt x="4238398" y="789989"/>
                  <a:pt x="4232375" y="803039"/>
                </a:cubicBezTo>
                <a:cubicBezTo>
                  <a:pt x="4248723" y="801333"/>
                  <a:pt x="4261887" y="800085"/>
                  <a:pt x="4271868" y="799296"/>
                </a:cubicBezTo>
                <a:cubicBezTo>
                  <a:pt x="4277834" y="776969"/>
                  <a:pt x="4279472" y="765514"/>
                  <a:pt x="4276783" y="764934"/>
                </a:cubicBezTo>
                <a:close/>
                <a:moveTo>
                  <a:pt x="704908" y="764934"/>
                </a:moveTo>
                <a:cubicBezTo>
                  <a:pt x="702220" y="764353"/>
                  <a:pt x="691633" y="766120"/>
                  <a:pt x="673149" y="770236"/>
                </a:cubicBezTo>
                <a:cubicBezTo>
                  <a:pt x="670740" y="779055"/>
                  <a:pt x="666523" y="789989"/>
                  <a:pt x="660501" y="803039"/>
                </a:cubicBezTo>
                <a:cubicBezTo>
                  <a:pt x="676848" y="801333"/>
                  <a:pt x="690013" y="800085"/>
                  <a:pt x="699993" y="799296"/>
                </a:cubicBezTo>
                <a:cubicBezTo>
                  <a:pt x="705959" y="776969"/>
                  <a:pt x="707597" y="765514"/>
                  <a:pt x="704908" y="764934"/>
                </a:cubicBezTo>
                <a:close/>
                <a:moveTo>
                  <a:pt x="4120804" y="763148"/>
                </a:moveTo>
                <a:cubicBezTo>
                  <a:pt x="4125262" y="763392"/>
                  <a:pt x="4130789" y="765181"/>
                  <a:pt x="4137385" y="768515"/>
                </a:cubicBezTo>
                <a:cubicBezTo>
                  <a:pt x="4150321" y="775083"/>
                  <a:pt x="4153834" y="781894"/>
                  <a:pt x="4147925" y="788950"/>
                </a:cubicBezTo>
                <a:cubicBezTo>
                  <a:pt x="4142018" y="796005"/>
                  <a:pt x="4137963" y="810514"/>
                  <a:pt x="4135761" y="832476"/>
                </a:cubicBezTo>
                <a:cubicBezTo>
                  <a:pt x="4133560" y="854438"/>
                  <a:pt x="4132621" y="867846"/>
                  <a:pt x="4132944" y="872700"/>
                </a:cubicBezTo>
                <a:cubicBezTo>
                  <a:pt x="4133266" y="877554"/>
                  <a:pt x="4136490" y="878264"/>
                  <a:pt x="4142612" y="874830"/>
                </a:cubicBezTo>
                <a:cubicBezTo>
                  <a:pt x="4148736" y="871395"/>
                  <a:pt x="4157806" y="867122"/>
                  <a:pt x="4169823" y="862010"/>
                </a:cubicBezTo>
                <a:cubicBezTo>
                  <a:pt x="4181840" y="856897"/>
                  <a:pt x="4182073" y="860403"/>
                  <a:pt x="4170522" y="872528"/>
                </a:cubicBezTo>
                <a:cubicBezTo>
                  <a:pt x="4158971" y="884653"/>
                  <a:pt x="4149162" y="894533"/>
                  <a:pt x="4141096" y="902169"/>
                </a:cubicBezTo>
                <a:cubicBezTo>
                  <a:pt x="4133030" y="909806"/>
                  <a:pt x="4125935" y="918166"/>
                  <a:pt x="4119811" y="927250"/>
                </a:cubicBezTo>
                <a:cubicBezTo>
                  <a:pt x="4113689" y="936335"/>
                  <a:pt x="4107271" y="935019"/>
                  <a:pt x="4100560" y="923303"/>
                </a:cubicBezTo>
                <a:cubicBezTo>
                  <a:pt x="4093849" y="911587"/>
                  <a:pt x="4093200" y="902463"/>
                  <a:pt x="4098613" y="895931"/>
                </a:cubicBezTo>
                <a:cubicBezTo>
                  <a:pt x="4104027" y="889399"/>
                  <a:pt x="4108078" y="873446"/>
                  <a:pt x="4110766" y="848071"/>
                </a:cubicBezTo>
                <a:cubicBezTo>
                  <a:pt x="4113455" y="822696"/>
                  <a:pt x="4114459" y="806850"/>
                  <a:pt x="4113778" y="800533"/>
                </a:cubicBezTo>
                <a:cubicBezTo>
                  <a:pt x="4113097" y="794216"/>
                  <a:pt x="4110670" y="792363"/>
                  <a:pt x="4106497" y="794973"/>
                </a:cubicBezTo>
                <a:cubicBezTo>
                  <a:pt x="4102324" y="797583"/>
                  <a:pt x="4096373" y="800956"/>
                  <a:pt x="4088643" y="805093"/>
                </a:cubicBezTo>
                <a:cubicBezTo>
                  <a:pt x="4080914" y="809230"/>
                  <a:pt x="4072317" y="808123"/>
                  <a:pt x="4062852" y="801770"/>
                </a:cubicBezTo>
                <a:cubicBezTo>
                  <a:pt x="4053388" y="795417"/>
                  <a:pt x="4052936" y="791596"/>
                  <a:pt x="4061497" y="790305"/>
                </a:cubicBezTo>
                <a:cubicBezTo>
                  <a:pt x="4070058" y="789014"/>
                  <a:pt x="4079229" y="786239"/>
                  <a:pt x="4089009" y="781980"/>
                </a:cubicBezTo>
                <a:cubicBezTo>
                  <a:pt x="4098789" y="777721"/>
                  <a:pt x="4105999" y="772745"/>
                  <a:pt x="4110637" y="767052"/>
                </a:cubicBezTo>
                <a:cubicBezTo>
                  <a:pt x="4112957" y="764206"/>
                  <a:pt x="4116346" y="762904"/>
                  <a:pt x="4120804" y="763148"/>
                </a:cubicBezTo>
                <a:close/>
                <a:moveTo>
                  <a:pt x="548929" y="763148"/>
                </a:moveTo>
                <a:cubicBezTo>
                  <a:pt x="553387" y="763392"/>
                  <a:pt x="558914" y="765181"/>
                  <a:pt x="565511" y="768515"/>
                </a:cubicBezTo>
                <a:cubicBezTo>
                  <a:pt x="578446" y="775083"/>
                  <a:pt x="581959" y="781894"/>
                  <a:pt x="576051" y="788950"/>
                </a:cubicBezTo>
                <a:cubicBezTo>
                  <a:pt x="570143" y="796005"/>
                  <a:pt x="566088" y="810514"/>
                  <a:pt x="563887" y="832476"/>
                </a:cubicBezTo>
                <a:cubicBezTo>
                  <a:pt x="561686" y="854438"/>
                  <a:pt x="560747" y="867846"/>
                  <a:pt x="561069" y="872700"/>
                </a:cubicBezTo>
                <a:cubicBezTo>
                  <a:pt x="561391" y="877554"/>
                  <a:pt x="564615" y="878264"/>
                  <a:pt x="570738" y="874830"/>
                </a:cubicBezTo>
                <a:cubicBezTo>
                  <a:pt x="576861" y="871395"/>
                  <a:pt x="585932" y="867122"/>
                  <a:pt x="597948" y="862010"/>
                </a:cubicBezTo>
                <a:cubicBezTo>
                  <a:pt x="609965" y="856897"/>
                  <a:pt x="610198" y="860403"/>
                  <a:pt x="598647" y="872528"/>
                </a:cubicBezTo>
                <a:cubicBezTo>
                  <a:pt x="587096" y="884653"/>
                  <a:pt x="577288" y="894533"/>
                  <a:pt x="569221" y="902169"/>
                </a:cubicBezTo>
                <a:cubicBezTo>
                  <a:pt x="561155" y="909806"/>
                  <a:pt x="554060" y="918166"/>
                  <a:pt x="547937" y="927250"/>
                </a:cubicBezTo>
                <a:cubicBezTo>
                  <a:pt x="541814" y="936335"/>
                  <a:pt x="535396" y="935019"/>
                  <a:pt x="528685" y="923303"/>
                </a:cubicBezTo>
                <a:cubicBezTo>
                  <a:pt x="521974" y="911587"/>
                  <a:pt x="521325" y="902463"/>
                  <a:pt x="526738" y="895931"/>
                </a:cubicBezTo>
                <a:cubicBezTo>
                  <a:pt x="532152" y="889399"/>
                  <a:pt x="536203" y="873446"/>
                  <a:pt x="538892" y="848071"/>
                </a:cubicBezTo>
                <a:cubicBezTo>
                  <a:pt x="541580" y="822696"/>
                  <a:pt x="542584" y="806850"/>
                  <a:pt x="541903" y="800533"/>
                </a:cubicBezTo>
                <a:cubicBezTo>
                  <a:pt x="541222" y="794216"/>
                  <a:pt x="538795" y="792363"/>
                  <a:pt x="534622" y="794973"/>
                </a:cubicBezTo>
                <a:cubicBezTo>
                  <a:pt x="530449" y="797583"/>
                  <a:pt x="524498" y="800956"/>
                  <a:pt x="516768" y="805093"/>
                </a:cubicBezTo>
                <a:cubicBezTo>
                  <a:pt x="509039" y="809230"/>
                  <a:pt x="500442" y="808123"/>
                  <a:pt x="490977" y="801770"/>
                </a:cubicBezTo>
                <a:cubicBezTo>
                  <a:pt x="481513" y="795417"/>
                  <a:pt x="481062" y="791596"/>
                  <a:pt x="489622" y="790305"/>
                </a:cubicBezTo>
                <a:cubicBezTo>
                  <a:pt x="498184" y="789014"/>
                  <a:pt x="507354" y="786239"/>
                  <a:pt x="517134" y="781980"/>
                </a:cubicBezTo>
                <a:cubicBezTo>
                  <a:pt x="526914" y="777721"/>
                  <a:pt x="534124" y="772745"/>
                  <a:pt x="538763" y="767052"/>
                </a:cubicBezTo>
                <a:cubicBezTo>
                  <a:pt x="541083" y="764206"/>
                  <a:pt x="544471" y="762904"/>
                  <a:pt x="548929" y="763148"/>
                </a:cubicBezTo>
                <a:close/>
                <a:moveTo>
                  <a:pt x="3452074" y="762024"/>
                </a:moveTo>
                <a:cubicBezTo>
                  <a:pt x="3455069" y="762042"/>
                  <a:pt x="3458280" y="762786"/>
                  <a:pt x="3461708" y="764256"/>
                </a:cubicBezTo>
                <a:cubicBezTo>
                  <a:pt x="3468562" y="767196"/>
                  <a:pt x="3473811" y="770444"/>
                  <a:pt x="3477453" y="774000"/>
                </a:cubicBezTo>
                <a:cubicBezTo>
                  <a:pt x="3481096" y="777556"/>
                  <a:pt x="3480773" y="781464"/>
                  <a:pt x="3476485" y="785723"/>
                </a:cubicBezTo>
                <a:cubicBezTo>
                  <a:pt x="3472197" y="789982"/>
                  <a:pt x="3468039" y="796127"/>
                  <a:pt x="3464009" y="804158"/>
                </a:cubicBezTo>
                <a:cubicBezTo>
                  <a:pt x="3470319" y="811658"/>
                  <a:pt x="3470215" y="816071"/>
                  <a:pt x="3463698" y="817397"/>
                </a:cubicBezTo>
                <a:cubicBezTo>
                  <a:pt x="3457180" y="818724"/>
                  <a:pt x="3449640" y="820556"/>
                  <a:pt x="3441079" y="822893"/>
                </a:cubicBezTo>
                <a:cubicBezTo>
                  <a:pt x="3445568" y="826736"/>
                  <a:pt x="3447138" y="830379"/>
                  <a:pt x="3445790" y="833820"/>
                </a:cubicBezTo>
                <a:cubicBezTo>
                  <a:pt x="3444442" y="837262"/>
                  <a:pt x="3443768" y="842331"/>
                  <a:pt x="3443768" y="849028"/>
                </a:cubicBezTo>
                <a:lnTo>
                  <a:pt x="3443768" y="882756"/>
                </a:lnTo>
                <a:cubicBezTo>
                  <a:pt x="3443768" y="897986"/>
                  <a:pt x="3439936" y="910358"/>
                  <a:pt x="3432271" y="919872"/>
                </a:cubicBezTo>
                <a:cubicBezTo>
                  <a:pt x="3424606" y="929387"/>
                  <a:pt x="3419060" y="929846"/>
                  <a:pt x="3415633" y="921249"/>
                </a:cubicBezTo>
                <a:cubicBezTo>
                  <a:pt x="3412205" y="912652"/>
                  <a:pt x="3405888" y="904077"/>
                  <a:pt x="3396682" y="895523"/>
                </a:cubicBezTo>
                <a:cubicBezTo>
                  <a:pt x="3387476" y="886969"/>
                  <a:pt x="3387683" y="883814"/>
                  <a:pt x="3397306" y="886058"/>
                </a:cubicBezTo>
                <a:cubicBezTo>
                  <a:pt x="3406928" y="888302"/>
                  <a:pt x="3413001" y="888804"/>
                  <a:pt x="3415525" y="887564"/>
                </a:cubicBezTo>
                <a:cubicBezTo>
                  <a:pt x="3418049" y="886323"/>
                  <a:pt x="3419311" y="877522"/>
                  <a:pt x="3419311" y="861160"/>
                </a:cubicBezTo>
                <a:cubicBezTo>
                  <a:pt x="3419311" y="844583"/>
                  <a:pt x="3418752" y="833813"/>
                  <a:pt x="3417633" y="828851"/>
                </a:cubicBezTo>
                <a:cubicBezTo>
                  <a:pt x="3415339" y="829755"/>
                  <a:pt x="3412033" y="830536"/>
                  <a:pt x="3407717" y="831196"/>
                </a:cubicBezTo>
                <a:cubicBezTo>
                  <a:pt x="3403200" y="840431"/>
                  <a:pt x="3399055" y="841306"/>
                  <a:pt x="3395284" y="833820"/>
                </a:cubicBezTo>
                <a:cubicBezTo>
                  <a:pt x="3391512" y="826335"/>
                  <a:pt x="3387913" y="818161"/>
                  <a:pt x="3384486" y="809299"/>
                </a:cubicBezTo>
                <a:cubicBezTo>
                  <a:pt x="3381058" y="800436"/>
                  <a:pt x="3377007" y="793030"/>
                  <a:pt x="3372332" y="787078"/>
                </a:cubicBezTo>
                <a:cubicBezTo>
                  <a:pt x="3367657" y="781127"/>
                  <a:pt x="3368557" y="777578"/>
                  <a:pt x="3375032" y="776431"/>
                </a:cubicBezTo>
                <a:cubicBezTo>
                  <a:pt x="3381507" y="775284"/>
                  <a:pt x="3387343" y="775384"/>
                  <a:pt x="3392541" y="776732"/>
                </a:cubicBezTo>
                <a:cubicBezTo>
                  <a:pt x="3397739" y="778080"/>
                  <a:pt x="3406290" y="777037"/>
                  <a:pt x="3418192" y="773602"/>
                </a:cubicBezTo>
                <a:cubicBezTo>
                  <a:pt x="3430095" y="770168"/>
                  <a:pt x="3438609" y="767016"/>
                  <a:pt x="3443736" y="764148"/>
                </a:cubicBezTo>
                <a:cubicBezTo>
                  <a:pt x="3446299" y="762714"/>
                  <a:pt x="3449078" y="762006"/>
                  <a:pt x="3452074" y="762024"/>
                </a:cubicBezTo>
                <a:close/>
                <a:moveTo>
                  <a:pt x="3931784" y="761193"/>
                </a:moveTo>
                <a:cubicBezTo>
                  <a:pt x="3941702" y="761086"/>
                  <a:pt x="3949847" y="764907"/>
                  <a:pt x="3956219" y="772656"/>
                </a:cubicBezTo>
                <a:cubicBezTo>
                  <a:pt x="3964716" y="782988"/>
                  <a:pt x="3959184" y="788408"/>
                  <a:pt x="3939624" y="788918"/>
                </a:cubicBezTo>
                <a:cubicBezTo>
                  <a:pt x="3920064" y="789427"/>
                  <a:pt x="3897449" y="791639"/>
                  <a:pt x="3871780" y="795553"/>
                </a:cubicBezTo>
                <a:cubicBezTo>
                  <a:pt x="3875380" y="799626"/>
                  <a:pt x="3876488" y="804283"/>
                  <a:pt x="3875104" y="809524"/>
                </a:cubicBezTo>
                <a:cubicBezTo>
                  <a:pt x="3873720" y="814766"/>
                  <a:pt x="3872612" y="820706"/>
                  <a:pt x="3871780" y="827346"/>
                </a:cubicBezTo>
                <a:cubicBezTo>
                  <a:pt x="3882478" y="824779"/>
                  <a:pt x="3892018" y="821886"/>
                  <a:pt x="3900400" y="818666"/>
                </a:cubicBezTo>
                <a:cubicBezTo>
                  <a:pt x="3908781" y="815447"/>
                  <a:pt x="3916905" y="817343"/>
                  <a:pt x="3924771" y="824356"/>
                </a:cubicBezTo>
                <a:cubicBezTo>
                  <a:pt x="3932636" y="831368"/>
                  <a:pt x="3929431" y="837022"/>
                  <a:pt x="3915156" y="841317"/>
                </a:cubicBezTo>
                <a:cubicBezTo>
                  <a:pt x="3900880" y="845612"/>
                  <a:pt x="3886357" y="847307"/>
                  <a:pt x="3871587" y="846404"/>
                </a:cubicBezTo>
                <a:lnTo>
                  <a:pt x="3870404" y="884176"/>
                </a:lnTo>
                <a:cubicBezTo>
                  <a:pt x="3895757" y="896838"/>
                  <a:pt x="3918906" y="904951"/>
                  <a:pt x="3939850" y="908515"/>
                </a:cubicBezTo>
                <a:cubicBezTo>
                  <a:pt x="3960793" y="912078"/>
                  <a:pt x="3980554" y="915337"/>
                  <a:pt x="3999132" y="918291"/>
                </a:cubicBezTo>
                <a:cubicBezTo>
                  <a:pt x="4017710" y="921245"/>
                  <a:pt x="4019968" y="925279"/>
                  <a:pt x="4005908" y="930391"/>
                </a:cubicBezTo>
                <a:cubicBezTo>
                  <a:pt x="3991847" y="935503"/>
                  <a:pt x="3975801" y="939881"/>
                  <a:pt x="3957768" y="943523"/>
                </a:cubicBezTo>
                <a:cubicBezTo>
                  <a:pt x="3939735" y="947165"/>
                  <a:pt x="3925940" y="947345"/>
                  <a:pt x="3916382" y="944061"/>
                </a:cubicBezTo>
                <a:cubicBezTo>
                  <a:pt x="3906824" y="940777"/>
                  <a:pt x="3890114" y="929674"/>
                  <a:pt x="3866252" y="910752"/>
                </a:cubicBezTo>
                <a:cubicBezTo>
                  <a:pt x="3842390" y="891830"/>
                  <a:pt x="3819259" y="873528"/>
                  <a:pt x="3796860" y="855847"/>
                </a:cubicBezTo>
                <a:cubicBezTo>
                  <a:pt x="3792314" y="862802"/>
                  <a:pt x="3784291" y="872485"/>
                  <a:pt x="3772790" y="884897"/>
                </a:cubicBezTo>
                <a:cubicBezTo>
                  <a:pt x="3761289" y="897308"/>
                  <a:pt x="3750179" y="907009"/>
                  <a:pt x="3739460" y="914000"/>
                </a:cubicBezTo>
                <a:cubicBezTo>
                  <a:pt x="3728740" y="920991"/>
                  <a:pt x="3717042" y="925870"/>
                  <a:pt x="3704365" y="928638"/>
                </a:cubicBezTo>
                <a:cubicBezTo>
                  <a:pt x="3691689" y="931405"/>
                  <a:pt x="3692252" y="927541"/>
                  <a:pt x="3706054" y="917044"/>
                </a:cubicBezTo>
                <a:cubicBezTo>
                  <a:pt x="3719856" y="906547"/>
                  <a:pt x="3734290" y="891988"/>
                  <a:pt x="3749355" y="873367"/>
                </a:cubicBezTo>
                <a:cubicBezTo>
                  <a:pt x="3764419" y="854746"/>
                  <a:pt x="3773941" y="841059"/>
                  <a:pt x="3777920" y="832304"/>
                </a:cubicBezTo>
                <a:cubicBezTo>
                  <a:pt x="3779910" y="827927"/>
                  <a:pt x="3781346" y="824084"/>
                  <a:pt x="3782228" y="820777"/>
                </a:cubicBezTo>
                <a:lnTo>
                  <a:pt x="3782820" y="815770"/>
                </a:lnTo>
                <a:lnTo>
                  <a:pt x="3761745" y="821398"/>
                </a:lnTo>
                <a:cubicBezTo>
                  <a:pt x="3751742" y="824574"/>
                  <a:pt x="3741460" y="821187"/>
                  <a:pt x="3730899" y="811235"/>
                </a:cubicBezTo>
                <a:cubicBezTo>
                  <a:pt x="3720337" y="801282"/>
                  <a:pt x="3719071" y="796762"/>
                  <a:pt x="3727102" y="797672"/>
                </a:cubicBezTo>
                <a:cubicBezTo>
                  <a:pt x="3735132" y="798583"/>
                  <a:pt x="3742582" y="798608"/>
                  <a:pt x="3749451" y="797748"/>
                </a:cubicBezTo>
                <a:cubicBezTo>
                  <a:pt x="3756320" y="796887"/>
                  <a:pt x="3769477" y="794876"/>
                  <a:pt x="3788923" y="791714"/>
                </a:cubicBezTo>
                <a:cubicBezTo>
                  <a:pt x="3808368" y="788552"/>
                  <a:pt x="3831589" y="783820"/>
                  <a:pt x="3858584" y="777517"/>
                </a:cubicBezTo>
                <a:cubicBezTo>
                  <a:pt x="3885579" y="771215"/>
                  <a:pt x="3906476" y="766246"/>
                  <a:pt x="3921275" y="762610"/>
                </a:cubicBezTo>
                <a:cubicBezTo>
                  <a:pt x="3924975" y="761702"/>
                  <a:pt x="3928478" y="761229"/>
                  <a:pt x="3931784" y="761193"/>
                </a:cubicBezTo>
                <a:close/>
                <a:moveTo>
                  <a:pt x="3204663" y="757943"/>
                </a:moveTo>
                <a:cubicBezTo>
                  <a:pt x="3211977" y="759369"/>
                  <a:pt x="3222123" y="763338"/>
                  <a:pt x="3235101" y="769849"/>
                </a:cubicBezTo>
                <a:cubicBezTo>
                  <a:pt x="3248408" y="775527"/>
                  <a:pt x="3259035" y="784981"/>
                  <a:pt x="3266979" y="798210"/>
                </a:cubicBezTo>
                <a:cubicBezTo>
                  <a:pt x="3274923" y="811439"/>
                  <a:pt x="3276096" y="824804"/>
                  <a:pt x="3270496" y="838305"/>
                </a:cubicBezTo>
                <a:cubicBezTo>
                  <a:pt x="3264896" y="851807"/>
                  <a:pt x="3256188" y="849465"/>
                  <a:pt x="3244371" y="831282"/>
                </a:cubicBezTo>
                <a:cubicBezTo>
                  <a:pt x="3232555" y="813099"/>
                  <a:pt x="3221155" y="795973"/>
                  <a:pt x="3210170" y="779905"/>
                </a:cubicBezTo>
                <a:cubicBezTo>
                  <a:pt x="3199186" y="763837"/>
                  <a:pt x="3197350" y="756516"/>
                  <a:pt x="3204663" y="757943"/>
                </a:cubicBezTo>
                <a:close/>
                <a:moveTo>
                  <a:pt x="4940824" y="734357"/>
                </a:moveTo>
                <a:cubicBezTo>
                  <a:pt x="4934350" y="735246"/>
                  <a:pt x="4925979" y="736794"/>
                  <a:pt x="4915711" y="739003"/>
                </a:cubicBezTo>
                <a:lnTo>
                  <a:pt x="4915711" y="792241"/>
                </a:lnTo>
                <a:cubicBezTo>
                  <a:pt x="4919769" y="792298"/>
                  <a:pt x="4930589" y="791129"/>
                  <a:pt x="4948170" y="788735"/>
                </a:cubicBezTo>
                <a:cubicBezTo>
                  <a:pt x="4951626" y="757301"/>
                  <a:pt x="4952884" y="740157"/>
                  <a:pt x="4951945" y="737304"/>
                </a:cubicBezTo>
                <a:cubicBezTo>
                  <a:pt x="4951005" y="734450"/>
                  <a:pt x="4947299" y="733468"/>
                  <a:pt x="4940824" y="734357"/>
                </a:cubicBezTo>
                <a:close/>
                <a:moveTo>
                  <a:pt x="1368950" y="734357"/>
                </a:moveTo>
                <a:cubicBezTo>
                  <a:pt x="1362475" y="735246"/>
                  <a:pt x="1354104" y="736794"/>
                  <a:pt x="1343836" y="739003"/>
                </a:cubicBezTo>
                <a:lnTo>
                  <a:pt x="1343836" y="792241"/>
                </a:lnTo>
                <a:cubicBezTo>
                  <a:pt x="1347894" y="792298"/>
                  <a:pt x="1358714" y="791129"/>
                  <a:pt x="1376295" y="788735"/>
                </a:cubicBezTo>
                <a:cubicBezTo>
                  <a:pt x="1379751" y="757301"/>
                  <a:pt x="1381010" y="740157"/>
                  <a:pt x="1380071" y="737304"/>
                </a:cubicBezTo>
                <a:cubicBezTo>
                  <a:pt x="1379131" y="734450"/>
                  <a:pt x="1375424" y="733468"/>
                  <a:pt x="1368950" y="734357"/>
                </a:cubicBezTo>
                <a:close/>
                <a:moveTo>
                  <a:pt x="3488343" y="719227"/>
                </a:moveTo>
                <a:cubicBezTo>
                  <a:pt x="3494014" y="719580"/>
                  <a:pt x="3497702" y="721235"/>
                  <a:pt x="3499405" y="724193"/>
                </a:cubicBezTo>
                <a:cubicBezTo>
                  <a:pt x="3502810" y="730108"/>
                  <a:pt x="3497816" y="734590"/>
                  <a:pt x="3484423" y="737637"/>
                </a:cubicBezTo>
                <a:cubicBezTo>
                  <a:pt x="3471029" y="740684"/>
                  <a:pt x="3451128" y="745395"/>
                  <a:pt x="3424721" y="751769"/>
                </a:cubicBezTo>
                <a:cubicBezTo>
                  <a:pt x="3398313" y="758143"/>
                  <a:pt x="3381402" y="762460"/>
                  <a:pt x="3373989" y="764718"/>
                </a:cubicBezTo>
                <a:cubicBezTo>
                  <a:pt x="3366575" y="766977"/>
                  <a:pt x="3358351" y="763797"/>
                  <a:pt x="3349316" y="755179"/>
                </a:cubicBezTo>
                <a:cubicBezTo>
                  <a:pt x="3341085" y="742100"/>
                  <a:pt x="3342774" y="736009"/>
                  <a:pt x="3354382" y="736906"/>
                </a:cubicBezTo>
                <a:cubicBezTo>
                  <a:pt x="3365990" y="737802"/>
                  <a:pt x="3382571" y="736680"/>
                  <a:pt x="3404125" y="733539"/>
                </a:cubicBezTo>
                <a:cubicBezTo>
                  <a:pt x="3425678" y="730399"/>
                  <a:pt x="3446095" y="726577"/>
                  <a:pt x="3465375" y="722074"/>
                </a:cubicBezTo>
                <a:cubicBezTo>
                  <a:pt x="3475016" y="719823"/>
                  <a:pt x="3482671" y="718874"/>
                  <a:pt x="3488343" y="719227"/>
                </a:cubicBezTo>
                <a:close/>
                <a:moveTo>
                  <a:pt x="4638178" y="709351"/>
                </a:moveTo>
                <a:cubicBezTo>
                  <a:pt x="4645255" y="709860"/>
                  <a:pt x="4652303" y="713520"/>
                  <a:pt x="4659322" y="720332"/>
                </a:cubicBezTo>
                <a:cubicBezTo>
                  <a:pt x="4666342" y="727143"/>
                  <a:pt x="4660685" y="731861"/>
                  <a:pt x="4642351" y="734486"/>
                </a:cubicBezTo>
                <a:cubicBezTo>
                  <a:pt x="4624017" y="737110"/>
                  <a:pt x="4609121" y="739523"/>
                  <a:pt x="4597663" y="741724"/>
                </a:cubicBezTo>
                <a:cubicBezTo>
                  <a:pt x="4586206" y="743925"/>
                  <a:pt x="4576074" y="745979"/>
                  <a:pt x="4567269" y="747887"/>
                </a:cubicBezTo>
                <a:cubicBezTo>
                  <a:pt x="4581667" y="754641"/>
                  <a:pt x="4587693" y="760183"/>
                  <a:pt x="4585348" y="764514"/>
                </a:cubicBezTo>
                <a:cubicBezTo>
                  <a:pt x="4583004" y="768845"/>
                  <a:pt x="4580731" y="776287"/>
                  <a:pt x="4578530" y="786842"/>
                </a:cubicBezTo>
                <a:cubicBezTo>
                  <a:pt x="4576329" y="797396"/>
                  <a:pt x="4574310" y="806807"/>
                  <a:pt x="4572475" y="815074"/>
                </a:cubicBezTo>
                <a:cubicBezTo>
                  <a:pt x="4570639" y="823341"/>
                  <a:pt x="4567549" y="832264"/>
                  <a:pt x="4563204" y="841844"/>
                </a:cubicBezTo>
                <a:cubicBezTo>
                  <a:pt x="4584944" y="859812"/>
                  <a:pt x="4602152" y="872292"/>
                  <a:pt x="4614828" y="879282"/>
                </a:cubicBezTo>
                <a:cubicBezTo>
                  <a:pt x="4627505" y="886273"/>
                  <a:pt x="4640336" y="891335"/>
                  <a:pt x="4653321" y="894469"/>
                </a:cubicBezTo>
                <a:cubicBezTo>
                  <a:pt x="4666306" y="897602"/>
                  <a:pt x="4679761" y="900517"/>
                  <a:pt x="4693685" y="903213"/>
                </a:cubicBezTo>
                <a:cubicBezTo>
                  <a:pt x="4707610" y="905909"/>
                  <a:pt x="4716565" y="908651"/>
                  <a:pt x="4720552" y="911440"/>
                </a:cubicBezTo>
                <a:cubicBezTo>
                  <a:pt x="4724539" y="914229"/>
                  <a:pt x="4712930" y="918711"/>
                  <a:pt x="4685726" y="924884"/>
                </a:cubicBezTo>
                <a:cubicBezTo>
                  <a:pt x="4658523" y="931058"/>
                  <a:pt x="4639702" y="931803"/>
                  <a:pt x="4629262" y="927121"/>
                </a:cubicBezTo>
                <a:cubicBezTo>
                  <a:pt x="4618822" y="922439"/>
                  <a:pt x="4609433" y="916861"/>
                  <a:pt x="4601094" y="910386"/>
                </a:cubicBezTo>
                <a:cubicBezTo>
                  <a:pt x="4592756" y="903912"/>
                  <a:pt x="4584513" y="896595"/>
                  <a:pt x="4576368" y="888435"/>
                </a:cubicBezTo>
                <a:lnTo>
                  <a:pt x="4550943" y="861246"/>
                </a:lnTo>
                <a:cubicBezTo>
                  <a:pt x="4535441" y="877938"/>
                  <a:pt x="4518462" y="889977"/>
                  <a:pt x="4500006" y="897362"/>
                </a:cubicBezTo>
                <a:cubicBezTo>
                  <a:pt x="4481550" y="904747"/>
                  <a:pt x="4465558" y="908898"/>
                  <a:pt x="4452028" y="909816"/>
                </a:cubicBezTo>
                <a:cubicBezTo>
                  <a:pt x="4438498" y="910734"/>
                  <a:pt x="4428650" y="909884"/>
                  <a:pt x="4422483" y="907267"/>
                </a:cubicBezTo>
                <a:cubicBezTo>
                  <a:pt x="4416317" y="904650"/>
                  <a:pt x="4422799" y="900861"/>
                  <a:pt x="4441928" y="895899"/>
                </a:cubicBezTo>
                <a:cubicBezTo>
                  <a:pt x="4461059" y="890937"/>
                  <a:pt x="4478719" y="883642"/>
                  <a:pt x="4494908" y="874012"/>
                </a:cubicBezTo>
                <a:cubicBezTo>
                  <a:pt x="4511099" y="864383"/>
                  <a:pt x="4523467" y="853137"/>
                  <a:pt x="4532014" y="840273"/>
                </a:cubicBezTo>
                <a:cubicBezTo>
                  <a:pt x="4511407" y="816813"/>
                  <a:pt x="4494779" y="800472"/>
                  <a:pt x="4482131" y="791251"/>
                </a:cubicBezTo>
                <a:cubicBezTo>
                  <a:pt x="4469483" y="782031"/>
                  <a:pt x="4469491" y="777420"/>
                  <a:pt x="4482153" y="777420"/>
                </a:cubicBezTo>
                <a:cubicBezTo>
                  <a:pt x="4494342" y="777420"/>
                  <a:pt x="4505839" y="782826"/>
                  <a:pt x="4516645" y="793639"/>
                </a:cubicBezTo>
                <a:cubicBezTo>
                  <a:pt x="4527450" y="804452"/>
                  <a:pt x="4535756" y="813887"/>
                  <a:pt x="4541564" y="821947"/>
                </a:cubicBezTo>
                <a:cubicBezTo>
                  <a:pt x="4544203" y="814518"/>
                  <a:pt x="4546644" y="801834"/>
                  <a:pt x="4548888" y="783895"/>
                </a:cubicBezTo>
                <a:cubicBezTo>
                  <a:pt x="4551133" y="765955"/>
                  <a:pt x="4551208" y="755293"/>
                  <a:pt x="4549114" y="751909"/>
                </a:cubicBezTo>
                <a:cubicBezTo>
                  <a:pt x="4529010" y="757143"/>
                  <a:pt x="4510210" y="761603"/>
                  <a:pt x="4492714" y="765288"/>
                </a:cubicBezTo>
                <a:cubicBezTo>
                  <a:pt x="4475219" y="768974"/>
                  <a:pt x="4462772" y="767784"/>
                  <a:pt x="4455372" y="761718"/>
                </a:cubicBezTo>
                <a:cubicBezTo>
                  <a:pt x="4447973" y="755652"/>
                  <a:pt x="4447693" y="752271"/>
                  <a:pt x="4454533" y="751576"/>
                </a:cubicBezTo>
                <a:cubicBezTo>
                  <a:pt x="4461374" y="750880"/>
                  <a:pt x="4477374" y="747363"/>
                  <a:pt x="4502534" y="741025"/>
                </a:cubicBezTo>
                <a:cubicBezTo>
                  <a:pt x="4527694" y="734686"/>
                  <a:pt x="4547960" y="729574"/>
                  <a:pt x="4563333" y="725688"/>
                </a:cubicBezTo>
                <a:cubicBezTo>
                  <a:pt x="4578706" y="721802"/>
                  <a:pt x="4590766" y="718478"/>
                  <a:pt x="4599513" y="715718"/>
                </a:cubicBezTo>
                <a:cubicBezTo>
                  <a:pt x="4608261" y="712957"/>
                  <a:pt x="4615123" y="711079"/>
                  <a:pt x="4620098" y="710082"/>
                </a:cubicBezTo>
                <a:cubicBezTo>
                  <a:pt x="4625075" y="709086"/>
                  <a:pt x="4631101" y="708842"/>
                  <a:pt x="4638178" y="709351"/>
                </a:cubicBezTo>
                <a:close/>
                <a:moveTo>
                  <a:pt x="1066304" y="709351"/>
                </a:moveTo>
                <a:cubicBezTo>
                  <a:pt x="1073380" y="709860"/>
                  <a:pt x="1080428" y="713520"/>
                  <a:pt x="1087448" y="720332"/>
                </a:cubicBezTo>
                <a:cubicBezTo>
                  <a:pt x="1094468" y="727143"/>
                  <a:pt x="1088811" y="731861"/>
                  <a:pt x="1070476" y="734486"/>
                </a:cubicBezTo>
                <a:cubicBezTo>
                  <a:pt x="1052143" y="737110"/>
                  <a:pt x="1037246" y="739523"/>
                  <a:pt x="1025788" y="741724"/>
                </a:cubicBezTo>
                <a:cubicBezTo>
                  <a:pt x="1014331" y="743925"/>
                  <a:pt x="1004200" y="745979"/>
                  <a:pt x="995394" y="747887"/>
                </a:cubicBezTo>
                <a:cubicBezTo>
                  <a:pt x="1009792" y="754641"/>
                  <a:pt x="1015819" y="760183"/>
                  <a:pt x="1013474" y="764514"/>
                </a:cubicBezTo>
                <a:cubicBezTo>
                  <a:pt x="1011130" y="768845"/>
                  <a:pt x="1008857" y="776287"/>
                  <a:pt x="1006655" y="786842"/>
                </a:cubicBezTo>
                <a:cubicBezTo>
                  <a:pt x="1004454" y="797396"/>
                  <a:pt x="1002435" y="806807"/>
                  <a:pt x="1000600" y="815074"/>
                </a:cubicBezTo>
                <a:cubicBezTo>
                  <a:pt x="998764" y="823341"/>
                  <a:pt x="995674" y="832264"/>
                  <a:pt x="991329" y="841844"/>
                </a:cubicBezTo>
                <a:cubicBezTo>
                  <a:pt x="1013069" y="859812"/>
                  <a:pt x="1030277" y="872292"/>
                  <a:pt x="1042954" y="879282"/>
                </a:cubicBezTo>
                <a:cubicBezTo>
                  <a:pt x="1055631" y="886273"/>
                  <a:pt x="1068462" y="891335"/>
                  <a:pt x="1081446" y="894469"/>
                </a:cubicBezTo>
                <a:cubicBezTo>
                  <a:pt x="1094432" y="897602"/>
                  <a:pt x="1107886" y="900517"/>
                  <a:pt x="1121811" y="903213"/>
                </a:cubicBezTo>
                <a:cubicBezTo>
                  <a:pt x="1135735" y="905909"/>
                  <a:pt x="1144690" y="908651"/>
                  <a:pt x="1148677" y="911440"/>
                </a:cubicBezTo>
                <a:cubicBezTo>
                  <a:pt x="1152663" y="914229"/>
                  <a:pt x="1141055" y="918711"/>
                  <a:pt x="1113852" y="924884"/>
                </a:cubicBezTo>
                <a:cubicBezTo>
                  <a:pt x="1086648" y="931058"/>
                  <a:pt x="1067827" y="931803"/>
                  <a:pt x="1057387" y="927121"/>
                </a:cubicBezTo>
                <a:cubicBezTo>
                  <a:pt x="1046948" y="922439"/>
                  <a:pt x="1037559" y="916861"/>
                  <a:pt x="1029220" y="910386"/>
                </a:cubicBezTo>
                <a:cubicBezTo>
                  <a:pt x="1020880" y="903912"/>
                  <a:pt x="1012639" y="896595"/>
                  <a:pt x="1004493" y="888435"/>
                </a:cubicBezTo>
                <a:lnTo>
                  <a:pt x="979068" y="861246"/>
                </a:lnTo>
                <a:cubicBezTo>
                  <a:pt x="963566" y="877938"/>
                  <a:pt x="946587" y="889977"/>
                  <a:pt x="928132" y="897362"/>
                </a:cubicBezTo>
                <a:cubicBezTo>
                  <a:pt x="909676" y="904747"/>
                  <a:pt x="893683" y="908898"/>
                  <a:pt x="880153" y="909816"/>
                </a:cubicBezTo>
                <a:cubicBezTo>
                  <a:pt x="866623" y="910734"/>
                  <a:pt x="856775" y="909884"/>
                  <a:pt x="850608" y="907267"/>
                </a:cubicBezTo>
                <a:cubicBezTo>
                  <a:pt x="844442" y="904650"/>
                  <a:pt x="850924" y="900861"/>
                  <a:pt x="870054" y="895899"/>
                </a:cubicBezTo>
                <a:cubicBezTo>
                  <a:pt x="889184" y="890937"/>
                  <a:pt x="906844" y="883642"/>
                  <a:pt x="923034" y="874012"/>
                </a:cubicBezTo>
                <a:cubicBezTo>
                  <a:pt x="939224" y="864383"/>
                  <a:pt x="951592" y="853137"/>
                  <a:pt x="960139" y="840273"/>
                </a:cubicBezTo>
                <a:cubicBezTo>
                  <a:pt x="939532" y="816813"/>
                  <a:pt x="922905" y="800472"/>
                  <a:pt x="910257" y="791251"/>
                </a:cubicBezTo>
                <a:cubicBezTo>
                  <a:pt x="897608" y="782031"/>
                  <a:pt x="897616" y="777420"/>
                  <a:pt x="910278" y="777420"/>
                </a:cubicBezTo>
                <a:cubicBezTo>
                  <a:pt x="922468" y="777420"/>
                  <a:pt x="933964" y="782826"/>
                  <a:pt x="944770" y="793639"/>
                </a:cubicBezTo>
                <a:cubicBezTo>
                  <a:pt x="955575" y="804452"/>
                  <a:pt x="963882" y="813887"/>
                  <a:pt x="969690" y="821947"/>
                </a:cubicBezTo>
                <a:cubicBezTo>
                  <a:pt x="972329" y="814518"/>
                  <a:pt x="974770" y="801834"/>
                  <a:pt x="977014" y="783895"/>
                </a:cubicBezTo>
                <a:cubicBezTo>
                  <a:pt x="979259" y="765955"/>
                  <a:pt x="979334" y="755293"/>
                  <a:pt x="977240" y="751909"/>
                </a:cubicBezTo>
                <a:cubicBezTo>
                  <a:pt x="957135" y="757143"/>
                  <a:pt x="938335" y="761603"/>
                  <a:pt x="920840" y="765288"/>
                </a:cubicBezTo>
                <a:cubicBezTo>
                  <a:pt x="903345" y="768974"/>
                  <a:pt x="890897" y="767784"/>
                  <a:pt x="883498" y="761718"/>
                </a:cubicBezTo>
                <a:cubicBezTo>
                  <a:pt x="876098" y="755652"/>
                  <a:pt x="875819" y="752271"/>
                  <a:pt x="882659" y="751576"/>
                </a:cubicBezTo>
                <a:cubicBezTo>
                  <a:pt x="889500" y="750880"/>
                  <a:pt x="905499" y="747363"/>
                  <a:pt x="930659" y="741025"/>
                </a:cubicBezTo>
                <a:cubicBezTo>
                  <a:pt x="955819" y="734686"/>
                  <a:pt x="976086" y="729574"/>
                  <a:pt x="991458" y="725688"/>
                </a:cubicBezTo>
                <a:cubicBezTo>
                  <a:pt x="1006831" y="721802"/>
                  <a:pt x="1018891" y="718478"/>
                  <a:pt x="1027638" y="715718"/>
                </a:cubicBezTo>
                <a:cubicBezTo>
                  <a:pt x="1036386" y="712957"/>
                  <a:pt x="1043248" y="711079"/>
                  <a:pt x="1048224" y="710082"/>
                </a:cubicBezTo>
                <a:cubicBezTo>
                  <a:pt x="1053201" y="709086"/>
                  <a:pt x="1059227" y="708842"/>
                  <a:pt x="1066304" y="709351"/>
                </a:cubicBezTo>
                <a:close/>
                <a:moveTo>
                  <a:pt x="3583244" y="692812"/>
                </a:moveTo>
                <a:cubicBezTo>
                  <a:pt x="3586988" y="692843"/>
                  <a:pt x="3590913" y="693473"/>
                  <a:pt x="3595018" y="694702"/>
                </a:cubicBezTo>
                <a:cubicBezTo>
                  <a:pt x="3603227" y="697162"/>
                  <a:pt x="3608867" y="701034"/>
                  <a:pt x="3611936" y="706318"/>
                </a:cubicBezTo>
                <a:cubicBezTo>
                  <a:pt x="3615004" y="711602"/>
                  <a:pt x="3615291" y="716923"/>
                  <a:pt x="3612796" y="722279"/>
                </a:cubicBezTo>
                <a:cubicBezTo>
                  <a:pt x="3610301" y="727635"/>
                  <a:pt x="3604500" y="728409"/>
                  <a:pt x="3595394" y="724602"/>
                </a:cubicBezTo>
                <a:cubicBezTo>
                  <a:pt x="3586288" y="720794"/>
                  <a:pt x="3578322" y="715965"/>
                  <a:pt x="3571496" y="710114"/>
                </a:cubicBezTo>
                <a:cubicBezTo>
                  <a:pt x="3565430" y="702055"/>
                  <a:pt x="3565782" y="696857"/>
                  <a:pt x="3572550" y="694520"/>
                </a:cubicBezTo>
                <a:cubicBezTo>
                  <a:pt x="3575934" y="693351"/>
                  <a:pt x="3579499" y="692782"/>
                  <a:pt x="3583244" y="692812"/>
                </a:cubicBezTo>
                <a:close/>
                <a:moveTo>
                  <a:pt x="4111720" y="682320"/>
                </a:moveTo>
                <a:cubicBezTo>
                  <a:pt x="4114450" y="682100"/>
                  <a:pt x="4118030" y="682337"/>
                  <a:pt x="4122457" y="683033"/>
                </a:cubicBezTo>
                <a:cubicBezTo>
                  <a:pt x="4138633" y="683979"/>
                  <a:pt x="4149751" y="687271"/>
                  <a:pt x="4155809" y="692906"/>
                </a:cubicBezTo>
                <a:cubicBezTo>
                  <a:pt x="4161868" y="698542"/>
                  <a:pt x="4163513" y="706637"/>
                  <a:pt x="4160746" y="717191"/>
                </a:cubicBezTo>
                <a:cubicBezTo>
                  <a:pt x="4157978" y="727746"/>
                  <a:pt x="4151195" y="729933"/>
                  <a:pt x="4140397" y="723752"/>
                </a:cubicBezTo>
                <a:cubicBezTo>
                  <a:pt x="4129599" y="717571"/>
                  <a:pt x="4119482" y="708544"/>
                  <a:pt x="4110046" y="696671"/>
                </a:cubicBezTo>
                <a:cubicBezTo>
                  <a:pt x="4102969" y="687765"/>
                  <a:pt x="4103527" y="682982"/>
                  <a:pt x="4111720" y="682320"/>
                </a:cubicBezTo>
                <a:close/>
                <a:moveTo>
                  <a:pt x="539845" y="682320"/>
                </a:moveTo>
                <a:cubicBezTo>
                  <a:pt x="542576" y="682100"/>
                  <a:pt x="546155" y="682337"/>
                  <a:pt x="550583" y="683033"/>
                </a:cubicBezTo>
                <a:cubicBezTo>
                  <a:pt x="566758" y="683979"/>
                  <a:pt x="577875" y="687271"/>
                  <a:pt x="583935" y="692906"/>
                </a:cubicBezTo>
                <a:cubicBezTo>
                  <a:pt x="589993" y="698542"/>
                  <a:pt x="591639" y="706637"/>
                  <a:pt x="588871" y="717191"/>
                </a:cubicBezTo>
                <a:cubicBezTo>
                  <a:pt x="586103" y="727746"/>
                  <a:pt x="579321" y="729933"/>
                  <a:pt x="568522" y="723752"/>
                </a:cubicBezTo>
                <a:cubicBezTo>
                  <a:pt x="557724" y="717571"/>
                  <a:pt x="547607" y="708544"/>
                  <a:pt x="538171" y="696671"/>
                </a:cubicBezTo>
                <a:cubicBezTo>
                  <a:pt x="531094" y="687765"/>
                  <a:pt x="531652" y="682982"/>
                  <a:pt x="539845" y="682320"/>
                </a:cubicBezTo>
                <a:close/>
                <a:moveTo>
                  <a:pt x="190612" y="680237"/>
                </a:moveTo>
                <a:lnTo>
                  <a:pt x="213520" y="680237"/>
                </a:lnTo>
                <a:lnTo>
                  <a:pt x="213520" y="919281"/>
                </a:lnTo>
                <a:lnTo>
                  <a:pt x="178265" y="919281"/>
                </a:lnTo>
                <a:lnTo>
                  <a:pt x="178265" y="733023"/>
                </a:lnTo>
                <a:cubicBezTo>
                  <a:pt x="171123" y="744079"/>
                  <a:pt x="156274" y="755329"/>
                  <a:pt x="133717" y="766773"/>
                </a:cubicBezTo>
                <a:lnTo>
                  <a:pt x="133717" y="735970"/>
                </a:lnTo>
                <a:cubicBezTo>
                  <a:pt x="156632" y="720411"/>
                  <a:pt x="175597" y="701833"/>
                  <a:pt x="190612" y="680237"/>
                </a:cubicBezTo>
                <a:close/>
                <a:moveTo>
                  <a:pt x="3881179" y="676963"/>
                </a:moveTo>
                <a:cubicBezTo>
                  <a:pt x="3879701" y="676657"/>
                  <a:pt x="3877977" y="676673"/>
                  <a:pt x="3876007" y="677010"/>
                </a:cubicBezTo>
                <a:cubicBezTo>
                  <a:pt x="3868127" y="678358"/>
                  <a:pt x="3850973" y="681061"/>
                  <a:pt x="3824544" y="685120"/>
                </a:cubicBezTo>
                <a:cubicBezTo>
                  <a:pt x="3825433" y="687271"/>
                  <a:pt x="3826630" y="693738"/>
                  <a:pt x="3828136" y="704522"/>
                </a:cubicBezTo>
                <a:cubicBezTo>
                  <a:pt x="3832094" y="704622"/>
                  <a:pt x="3841813" y="702848"/>
                  <a:pt x="3857293" y="699198"/>
                </a:cubicBezTo>
                <a:cubicBezTo>
                  <a:pt x="3872773" y="695548"/>
                  <a:pt x="3881084" y="697434"/>
                  <a:pt x="3882224" y="704855"/>
                </a:cubicBezTo>
                <a:cubicBezTo>
                  <a:pt x="3883364" y="712276"/>
                  <a:pt x="3877631" y="717252"/>
                  <a:pt x="3865026" y="719783"/>
                </a:cubicBezTo>
                <a:cubicBezTo>
                  <a:pt x="3852421" y="722314"/>
                  <a:pt x="3840727" y="722677"/>
                  <a:pt x="3829943" y="720870"/>
                </a:cubicBezTo>
                <a:lnTo>
                  <a:pt x="3833535" y="747715"/>
                </a:lnTo>
                <a:cubicBezTo>
                  <a:pt x="3840146" y="745908"/>
                  <a:pt x="3848528" y="744334"/>
                  <a:pt x="3858680" y="742993"/>
                </a:cubicBezTo>
                <a:cubicBezTo>
                  <a:pt x="3868833" y="741652"/>
                  <a:pt x="3876455" y="740982"/>
                  <a:pt x="3881546" y="740982"/>
                </a:cubicBezTo>
                <a:cubicBezTo>
                  <a:pt x="3885733" y="717536"/>
                  <a:pt x="3887827" y="700005"/>
                  <a:pt x="3887827" y="688389"/>
                </a:cubicBezTo>
                <a:cubicBezTo>
                  <a:pt x="3887827" y="681689"/>
                  <a:pt x="3885611" y="677880"/>
                  <a:pt x="3881179" y="676963"/>
                </a:cubicBezTo>
                <a:close/>
                <a:moveTo>
                  <a:pt x="4298093" y="674107"/>
                </a:moveTo>
                <a:cubicBezTo>
                  <a:pt x="4305657" y="673678"/>
                  <a:pt x="4312894" y="676155"/>
                  <a:pt x="4319804" y="681538"/>
                </a:cubicBezTo>
                <a:cubicBezTo>
                  <a:pt x="4329018" y="688715"/>
                  <a:pt x="4326246" y="693691"/>
                  <a:pt x="4311490" y="696466"/>
                </a:cubicBezTo>
                <a:cubicBezTo>
                  <a:pt x="4296734" y="699241"/>
                  <a:pt x="4275761" y="703238"/>
                  <a:pt x="4248572" y="708458"/>
                </a:cubicBezTo>
                <a:cubicBezTo>
                  <a:pt x="4258481" y="714811"/>
                  <a:pt x="4262020" y="720335"/>
                  <a:pt x="4259188" y="725032"/>
                </a:cubicBezTo>
                <a:cubicBezTo>
                  <a:pt x="4256356" y="729728"/>
                  <a:pt x="4252817" y="738185"/>
                  <a:pt x="4248572" y="750403"/>
                </a:cubicBezTo>
                <a:cubicBezTo>
                  <a:pt x="4265107" y="747048"/>
                  <a:pt x="4275750" y="743735"/>
                  <a:pt x="4280504" y="740466"/>
                </a:cubicBezTo>
                <a:cubicBezTo>
                  <a:pt x="4285258" y="737196"/>
                  <a:pt x="4293274" y="739749"/>
                  <a:pt x="4304553" y="748123"/>
                </a:cubicBezTo>
                <a:cubicBezTo>
                  <a:pt x="4315832" y="756498"/>
                  <a:pt x="4318441" y="762811"/>
                  <a:pt x="4312383" y="767063"/>
                </a:cubicBezTo>
                <a:cubicBezTo>
                  <a:pt x="4306324" y="771315"/>
                  <a:pt x="4300807" y="780611"/>
                  <a:pt x="4295830" y="794951"/>
                </a:cubicBezTo>
                <a:cubicBezTo>
                  <a:pt x="4316165" y="793202"/>
                  <a:pt x="4331405" y="791639"/>
                  <a:pt x="4341551" y="790262"/>
                </a:cubicBezTo>
                <a:cubicBezTo>
                  <a:pt x="4351696" y="788885"/>
                  <a:pt x="4361232" y="792947"/>
                  <a:pt x="4370159" y="802448"/>
                </a:cubicBezTo>
                <a:cubicBezTo>
                  <a:pt x="4379086" y="811948"/>
                  <a:pt x="4372551" y="816476"/>
                  <a:pt x="4350553" y="816031"/>
                </a:cubicBezTo>
                <a:cubicBezTo>
                  <a:pt x="4328555" y="815587"/>
                  <a:pt x="4301416" y="816935"/>
                  <a:pt x="4269136" y="820075"/>
                </a:cubicBezTo>
                <a:cubicBezTo>
                  <a:pt x="4236857" y="823216"/>
                  <a:pt x="4213557" y="826589"/>
                  <a:pt x="4199238" y="830196"/>
                </a:cubicBezTo>
                <a:cubicBezTo>
                  <a:pt x="4184920" y="833802"/>
                  <a:pt x="4171989" y="831927"/>
                  <a:pt x="4160444" y="824571"/>
                </a:cubicBezTo>
                <a:cubicBezTo>
                  <a:pt x="4148901" y="817214"/>
                  <a:pt x="4149274" y="812934"/>
                  <a:pt x="4161563" y="811729"/>
                </a:cubicBezTo>
                <a:cubicBezTo>
                  <a:pt x="4173853" y="810525"/>
                  <a:pt x="4189541" y="808675"/>
                  <a:pt x="4208628" y="806180"/>
                </a:cubicBezTo>
                <a:cubicBezTo>
                  <a:pt x="4212658" y="794994"/>
                  <a:pt x="4216472" y="783658"/>
                  <a:pt x="4220071" y="772172"/>
                </a:cubicBezTo>
                <a:lnTo>
                  <a:pt x="4208649" y="774861"/>
                </a:lnTo>
                <a:cubicBezTo>
                  <a:pt x="4202340" y="775764"/>
                  <a:pt x="4195019" y="773147"/>
                  <a:pt x="4186687" y="767009"/>
                </a:cubicBezTo>
                <a:cubicBezTo>
                  <a:pt x="4178356" y="760872"/>
                  <a:pt x="4179546" y="757480"/>
                  <a:pt x="4190258" y="756835"/>
                </a:cubicBezTo>
                <a:cubicBezTo>
                  <a:pt x="4200970" y="756190"/>
                  <a:pt x="4211962" y="755494"/>
                  <a:pt x="4223233" y="754748"/>
                </a:cubicBezTo>
                <a:cubicBezTo>
                  <a:pt x="4228324" y="729624"/>
                  <a:pt x="4230267" y="715076"/>
                  <a:pt x="4229062" y="711104"/>
                </a:cubicBezTo>
                <a:cubicBezTo>
                  <a:pt x="4215038" y="709440"/>
                  <a:pt x="4205308" y="706239"/>
                  <a:pt x="4199873" y="701500"/>
                </a:cubicBezTo>
                <a:cubicBezTo>
                  <a:pt x="4194438" y="696760"/>
                  <a:pt x="4196525" y="694071"/>
                  <a:pt x="4206132" y="693433"/>
                </a:cubicBezTo>
                <a:cubicBezTo>
                  <a:pt x="4215740" y="692795"/>
                  <a:pt x="4229597" y="690436"/>
                  <a:pt x="4247701" y="686356"/>
                </a:cubicBezTo>
                <a:cubicBezTo>
                  <a:pt x="4265806" y="682277"/>
                  <a:pt x="4280046" y="678659"/>
                  <a:pt x="4290421" y="675504"/>
                </a:cubicBezTo>
                <a:cubicBezTo>
                  <a:pt x="4293014" y="674716"/>
                  <a:pt x="4295572" y="674250"/>
                  <a:pt x="4298093" y="674107"/>
                </a:cubicBezTo>
                <a:close/>
                <a:moveTo>
                  <a:pt x="726219" y="674107"/>
                </a:moveTo>
                <a:cubicBezTo>
                  <a:pt x="733782" y="673678"/>
                  <a:pt x="741019" y="676155"/>
                  <a:pt x="747929" y="681538"/>
                </a:cubicBezTo>
                <a:cubicBezTo>
                  <a:pt x="757142" y="688715"/>
                  <a:pt x="754371" y="693691"/>
                  <a:pt x="739615" y="696466"/>
                </a:cubicBezTo>
                <a:cubicBezTo>
                  <a:pt x="724859" y="699241"/>
                  <a:pt x="703887" y="703238"/>
                  <a:pt x="676698" y="708458"/>
                </a:cubicBezTo>
                <a:cubicBezTo>
                  <a:pt x="686607" y="714811"/>
                  <a:pt x="690146" y="720335"/>
                  <a:pt x="687313" y="725032"/>
                </a:cubicBezTo>
                <a:cubicBezTo>
                  <a:pt x="684481" y="729728"/>
                  <a:pt x="680943" y="738185"/>
                  <a:pt x="676698" y="750403"/>
                </a:cubicBezTo>
                <a:cubicBezTo>
                  <a:pt x="693232" y="747048"/>
                  <a:pt x="703876" y="743735"/>
                  <a:pt x="708630" y="740466"/>
                </a:cubicBezTo>
                <a:cubicBezTo>
                  <a:pt x="713383" y="737196"/>
                  <a:pt x="721400" y="739749"/>
                  <a:pt x="732679" y="748123"/>
                </a:cubicBezTo>
                <a:cubicBezTo>
                  <a:pt x="743957" y="756498"/>
                  <a:pt x="746567" y="762811"/>
                  <a:pt x="740508" y="767063"/>
                </a:cubicBezTo>
                <a:cubicBezTo>
                  <a:pt x="734449" y="771315"/>
                  <a:pt x="728932" y="780611"/>
                  <a:pt x="723956" y="794951"/>
                </a:cubicBezTo>
                <a:cubicBezTo>
                  <a:pt x="744290" y="793202"/>
                  <a:pt x="759530" y="791639"/>
                  <a:pt x="769676" y="790262"/>
                </a:cubicBezTo>
                <a:cubicBezTo>
                  <a:pt x="779822" y="788885"/>
                  <a:pt x="789358" y="792947"/>
                  <a:pt x="798285" y="802448"/>
                </a:cubicBezTo>
                <a:cubicBezTo>
                  <a:pt x="807212" y="811948"/>
                  <a:pt x="800676" y="816476"/>
                  <a:pt x="778678" y="816031"/>
                </a:cubicBezTo>
                <a:cubicBezTo>
                  <a:pt x="756680" y="815587"/>
                  <a:pt x="729542" y="816935"/>
                  <a:pt x="697261" y="820075"/>
                </a:cubicBezTo>
                <a:cubicBezTo>
                  <a:pt x="664982" y="823216"/>
                  <a:pt x="641683" y="826589"/>
                  <a:pt x="627364" y="830196"/>
                </a:cubicBezTo>
                <a:cubicBezTo>
                  <a:pt x="613046" y="833802"/>
                  <a:pt x="600114" y="831927"/>
                  <a:pt x="588570" y="824571"/>
                </a:cubicBezTo>
                <a:cubicBezTo>
                  <a:pt x="577026" y="817214"/>
                  <a:pt x="577399" y="812934"/>
                  <a:pt x="589688" y="811729"/>
                </a:cubicBezTo>
                <a:cubicBezTo>
                  <a:pt x="601978" y="810525"/>
                  <a:pt x="617666" y="808675"/>
                  <a:pt x="636753" y="806180"/>
                </a:cubicBezTo>
                <a:cubicBezTo>
                  <a:pt x="640783" y="794994"/>
                  <a:pt x="644597" y="783658"/>
                  <a:pt x="648197" y="772172"/>
                </a:cubicBezTo>
                <a:lnTo>
                  <a:pt x="636774" y="774861"/>
                </a:lnTo>
                <a:cubicBezTo>
                  <a:pt x="630465" y="775764"/>
                  <a:pt x="623144" y="773147"/>
                  <a:pt x="614812" y="767009"/>
                </a:cubicBezTo>
                <a:cubicBezTo>
                  <a:pt x="606481" y="760872"/>
                  <a:pt x="607671" y="757480"/>
                  <a:pt x="618383" y="756835"/>
                </a:cubicBezTo>
                <a:cubicBezTo>
                  <a:pt x="629096" y="756190"/>
                  <a:pt x="640087" y="755494"/>
                  <a:pt x="651358" y="754748"/>
                </a:cubicBezTo>
                <a:cubicBezTo>
                  <a:pt x="656449" y="729624"/>
                  <a:pt x="658392" y="715076"/>
                  <a:pt x="657188" y="711104"/>
                </a:cubicBezTo>
                <a:cubicBezTo>
                  <a:pt x="643163" y="709440"/>
                  <a:pt x="633433" y="706239"/>
                  <a:pt x="627998" y="701500"/>
                </a:cubicBezTo>
                <a:cubicBezTo>
                  <a:pt x="622563" y="696760"/>
                  <a:pt x="624650" y="694071"/>
                  <a:pt x="634258" y="693433"/>
                </a:cubicBezTo>
                <a:cubicBezTo>
                  <a:pt x="643866" y="692795"/>
                  <a:pt x="657722" y="690436"/>
                  <a:pt x="675827" y="686356"/>
                </a:cubicBezTo>
                <a:cubicBezTo>
                  <a:pt x="693931" y="682277"/>
                  <a:pt x="708171" y="678659"/>
                  <a:pt x="718546" y="675504"/>
                </a:cubicBezTo>
                <a:cubicBezTo>
                  <a:pt x="721140" y="674716"/>
                  <a:pt x="723698" y="674250"/>
                  <a:pt x="726219" y="674107"/>
                </a:cubicBezTo>
                <a:close/>
                <a:moveTo>
                  <a:pt x="3433363" y="672546"/>
                </a:moveTo>
                <a:cubicBezTo>
                  <a:pt x="3435863" y="672794"/>
                  <a:pt x="3438941" y="673457"/>
                  <a:pt x="3442596" y="674536"/>
                </a:cubicBezTo>
                <a:cubicBezTo>
                  <a:pt x="3457215" y="678853"/>
                  <a:pt x="3466239" y="684614"/>
                  <a:pt x="3469666" y="691820"/>
                </a:cubicBezTo>
                <a:cubicBezTo>
                  <a:pt x="3473094" y="699026"/>
                  <a:pt x="3472395" y="705443"/>
                  <a:pt x="3467569" y="711072"/>
                </a:cubicBezTo>
                <a:cubicBezTo>
                  <a:pt x="3462744" y="716700"/>
                  <a:pt x="3455011" y="715399"/>
                  <a:pt x="3444370" y="707168"/>
                </a:cubicBezTo>
                <a:cubicBezTo>
                  <a:pt x="3436268" y="699065"/>
                  <a:pt x="3430292" y="690522"/>
                  <a:pt x="3426442" y="681538"/>
                </a:cubicBezTo>
                <a:cubicBezTo>
                  <a:pt x="3423554" y="674800"/>
                  <a:pt x="3425861" y="671803"/>
                  <a:pt x="3433363" y="672546"/>
                </a:cubicBezTo>
                <a:close/>
                <a:moveTo>
                  <a:pt x="3531814" y="671670"/>
                </a:moveTo>
                <a:cubicBezTo>
                  <a:pt x="3533492" y="671776"/>
                  <a:pt x="3535563" y="672247"/>
                  <a:pt x="3538026" y="673084"/>
                </a:cubicBezTo>
                <a:cubicBezTo>
                  <a:pt x="3547878" y="676433"/>
                  <a:pt x="3555102" y="680032"/>
                  <a:pt x="3559698" y="683883"/>
                </a:cubicBezTo>
                <a:cubicBezTo>
                  <a:pt x="3564294" y="687733"/>
                  <a:pt x="3565412" y="691551"/>
                  <a:pt x="3563054" y="695337"/>
                </a:cubicBezTo>
                <a:cubicBezTo>
                  <a:pt x="3560695" y="699123"/>
                  <a:pt x="3558181" y="706565"/>
                  <a:pt x="3555514" y="717665"/>
                </a:cubicBezTo>
                <a:cubicBezTo>
                  <a:pt x="3552847" y="728764"/>
                  <a:pt x="3549792" y="741477"/>
                  <a:pt x="3546351" y="755802"/>
                </a:cubicBezTo>
                <a:cubicBezTo>
                  <a:pt x="3554525" y="754110"/>
                  <a:pt x="3562082" y="752113"/>
                  <a:pt x="3569023" y="749812"/>
                </a:cubicBezTo>
                <a:cubicBezTo>
                  <a:pt x="3575963" y="747510"/>
                  <a:pt x="3583144" y="749371"/>
                  <a:pt x="3590565" y="755394"/>
                </a:cubicBezTo>
                <a:cubicBezTo>
                  <a:pt x="3597987" y="761417"/>
                  <a:pt x="3596710" y="766142"/>
                  <a:pt x="3586737" y="769569"/>
                </a:cubicBezTo>
                <a:cubicBezTo>
                  <a:pt x="3576763" y="772996"/>
                  <a:pt x="3566004" y="775585"/>
                  <a:pt x="3554460" y="777334"/>
                </a:cubicBezTo>
                <a:cubicBezTo>
                  <a:pt x="3567954" y="786541"/>
                  <a:pt x="3573067" y="793248"/>
                  <a:pt x="3569797" y="797457"/>
                </a:cubicBezTo>
                <a:cubicBezTo>
                  <a:pt x="3566527" y="801666"/>
                  <a:pt x="3562476" y="816429"/>
                  <a:pt x="3557644" y="841747"/>
                </a:cubicBezTo>
                <a:cubicBezTo>
                  <a:pt x="3552811" y="867065"/>
                  <a:pt x="3553664" y="883592"/>
                  <a:pt x="3560203" y="891328"/>
                </a:cubicBezTo>
                <a:cubicBezTo>
                  <a:pt x="3566742" y="899065"/>
                  <a:pt x="3578380" y="902309"/>
                  <a:pt x="3595115" y="901062"/>
                </a:cubicBezTo>
                <a:cubicBezTo>
                  <a:pt x="3611850" y="899814"/>
                  <a:pt x="3622279" y="895490"/>
                  <a:pt x="3626402" y="888091"/>
                </a:cubicBezTo>
                <a:cubicBezTo>
                  <a:pt x="3630524" y="880691"/>
                  <a:pt x="3634629" y="870743"/>
                  <a:pt x="3638716" y="858245"/>
                </a:cubicBezTo>
                <a:cubicBezTo>
                  <a:pt x="3642803" y="845748"/>
                  <a:pt x="3645288" y="847304"/>
                  <a:pt x="3646170" y="862913"/>
                </a:cubicBezTo>
                <a:cubicBezTo>
                  <a:pt x="3647052" y="878522"/>
                  <a:pt x="3649984" y="890633"/>
                  <a:pt x="3654967" y="899244"/>
                </a:cubicBezTo>
                <a:cubicBezTo>
                  <a:pt x="3659950" y="907855"/>
                  <a:pt x="3652791" y="915373"/>
                  <a:pt x="3633489" y="921798"/>
                </a:cubicBezTo>
                <a:cubicBezTo>
                  <a:pt x="3614187" y="928222"/>
                  <a:pt x="3596742" y="930276"/>
                  <a:pt x="3581154" y="927960"/>
                </a:cubicBezTo>
                <a:cubicBezTo>
                  <a:pt x="3565567" y="925644"/>
                  <a:pt x="3553592" y="920292"/>
                  <a:pt x="3545232" y="911903"/>
                </a:cubicBezTo>
                <a:cubicBezTo>
                  <a:pt x="3536872" y="903514"/>
                  <a:pt x="3533151" y="890611"/>
                  <a:pt x="3534068" y="873195"/>
                </a:cubicBezTo>
                <a:cubicBezTo>
                  <a:pt x="3534986" y="855779"/>
                  <a:pt x="3536560" y="838818"/>
                  <a:pt x="3538790" y="822312"/>
                </a:cubicBezTo>
                <a:cubicBezTo>
                  <a:pt x="3539905" y="814059"/>
                  <a:pt x="3540657" y="806429"/>
                  <a:pt x="3541046" y="799420"/>
                </a:cubicBezTo>
                <a:lnTo>
                  <a:pt x="3541090" y="788600"/>
                </a:lnTo>
                <a:lnTo>
                  <a:pt x="3536343" y="807882"/>
                </a:lnTo>
                <a:cubicBezTo>
                  <a:pt x="3529621" y="833043"/>
                  <a:pt x="3522625" y="852889"/>
                  <a:pt x="3515354" y="867419"/>
                </a:cubicBezTo>
                <a:cubicBezTo>
                  <a:pt x="3505660" y="886793"/>
                  <a:pt x="3492180" y="901180"/>
                  <a:pt x="3474915" y="910580"/>
                </a:cubicBezTo>
                <a:cubicBezTo>
                  <a:pt x="3457649" y="919980"/>
                  <a:pt x="3454900" y="917320"/>
                  <a:pt x="3466666" y="902600"/>
                </a:cubicBezTo>
                <a:lnTo>
                  <a:pt x="3484697" y="870801"/>
                </a:lnTo>
                <a:lnTo>
                  <a:pt x="3486423" y="869140"/>
                </a:lnTo>
                <a:lnTo>
                  <a:pt x="3486244" y="868073"/>
                </a:lnTo>
                <a:lnTo>
                  <a:pt x="3497049" y="849017"/>
                </a:lnTo>
                <a:cubicBezTo>
                  <a:pt x="3505538" y="828016"/>
                  <a:pt x="3512472" y="806445"/>
                  <a:pt x="3517850" y="784304"/>
                </a:cubicBezTo>
                <a:cubicBezTo>
                  <a:pt x="3510307" y="787014"/>
                  <a:pt x="3502348" y="785444"/>
                  <a:pt x="3493973" y="779593"/>
                </a:cubicBezTo>
                <a:cubicBezTo>
                  <a:pt x="3485598" y="773742"/>
                  <a:pt x="3486606" y="769920"/>
                  <a:pt x="3496996" y="768128"/>
                </a:cubicBezTo>
                <a:cubicBezTo>
                  <a:pt x="3507385" y="766335"/>
                  <a:pt x="3515340" y="764399"/>
                  <a:pt x="3520861" y="762320"/>
                </a:cubicBezTo>
                <a:cubicBezTo>
                  <a:pt x="3525163" y="744294"/>
                  <a:pt x="3527984" y="728255"/>
                  <a:pt x="3529326" y="714201"/>
                </a:cubicBezTo>
                <a:cubicBezTo>
                  <a:pt x="3530666" y="700148"/>
                  <a:pt x="3529989" y="688945"/>
                  <a:pt x="3527293" y="680592"/>
                </a:cubicBezTo>
                <a:cubicBezTo>
                  <a:pt x="3525271" y="674327"/>
                  <a:pt x="3526778" y="671353"/>
                  <a:pt x="3531814" y="671670"/>
                </a:cubicBezTo>
                <a:close/>
                <a:moveTo>
                  <a:pt x="5702919" y="670170"/>
                </a:moveTo>
                <a:cubicBezTo>
                  <a:pt x="5710075" y="668764"/>
                  <a:pt x="5717497" y="671550"/>
                  <a:pt x="5725183" y="678527"/>
                </a:cubicBezTo>
                <a:cubicBezTo>
                  <a:pt x="5732869" y="685503"/>
                  <a:pt x="5731668" y="690698"/>
                  <a:pt x="5721579" y="694111"/>
                </a:cubicBezTo>
                <a:cubicBezTo>
                  <a:pt x="5711491" y="697524"/>
                  <a:pt x="5685496" y="702048"/>
                  <a:pt x="5643594" y="707684"/>
                </a:cubicBezTo>
                <a:cubicBezTo>
                  <a:pt x="5652585" y="715385"/>
                  <a:pt x="5653249" y="721820"/>
                  <a:pt x="5645583" y="726989"/>
                </a:cubicBezTo>
                <a:cubicBezTo>
                  <a:pt x="5637919" y="732159"/>
                  <a:pt x="5624658" y="745363"/>
                  <a:pt x="5605800" y="766601"/>
                </a:cubicBezTo>
                <a:cubicBezTo>
                  <a:pt x="5634108" y="763044"/>
                  <a:pt x="5658734" y="759707"/>
                  <a:pt x="5679677" y="756588"/>
                </a:cubicBezTo>
                <a:cubicBezTo>
                  <a:pt x="5700621" y="753469"/>
                  <a:pt x="5714686" y="750532"/>
                  <a:pt x="5721870" y="747779"/>
                </a:cubicBezTo>
                <a:cubicBezTo>
                  <a:pt x="5729055" y="745026"/>
                  <a:pt x="5736002" y="745119"/>
                  <a:pt x="5742714" y="748059"/>
                </a:cubicBezTo>
                <a:cubicBezTo>
                  <a:pt x="5749425" y="750998"/>
                  <a:pt x="5757527" y="756699"/>
                  <a:pt x="5767020" y="765159"/>
                </a:cubicBezTo>
                <a:cubicBezTo>
                  <a:pt x="5776514" y="773620"/>
                  <a:pt x="5778718" y="780622"/>
                  <a:pt x="5773634" y="786164"/>
                </a:cubicBezTo>
                <a:cubicBezTo>
                  <a:pt x="5768551" y="791707"/>
                  <a:pt x="5764712" y="800752"/>
                  <a:pt x="5762116" y="813300"/>
                </a:cubicBezTo>
                <a:cubicBezTo>
                  <a:pt x="5759521" y="825847"/>
                  <a:pt x="5757312" y="841661"/>
                  <a:pt x="5755491" y="860741"/>
                </a:cubicBezTo>
                <a:cubicBezTo>
                  <a:pt x="5753670" y="879820"/>
                  <a:pt x="5749938" y="895476"/>
                  <a:pt x="5744294" y="907708"/>
                </a:cubicBezTo>
                <a:cubicBezTo>
                  <a:pt x="5738652" y="919940"/>
                  <a:pt x="5731668" y="928527"/>
                  <a:pt x="5723343" y="933467"/>
                </a:cubicBezTo>
                <a:cubicBezTo>
                  <a:pt x="5715019" y="938407"/>
                  <a:pt x="5709538" y="934528"/>
                  <a:pt x="5706899" y="921830"/>
                </a:cubicBezTo>
                <a:cubicBezTo>
                  <a:pt x="5704261" y="909132"/>
                  <a:pt x="5701945" y="900122"/>
                  <a:pt x="5699951" y="894802"/>
                </a:cubicBezTo>
                <a:cubicBezTo>
                  <a:pt x="5689340" y="894028"/>
                  <a:pt x="5668327" y="894992"/>
                  <a:pt x="5636915" y="897695"/>
                </a:cubicBezTo>
                <a:cubicBezTo>
                  <a:pt x="5605503" y="900398"/>
                  <a:pt x="5579049" y="902574"/>
                  <a:pt x="5557553" y="904224"/>
                </a:cubicBezTo>
                <a:cubicBezTo>
                  <a:pt x="5550368" y="922364"/>
                  <a:pt x="5544216" y="926171"/>
                  <a:pt x="5539097" y="915646"/>
                </a:cubicBezTo>
                <a:cubicBezTo>
                  <a:pt x="5533977" y="905120"/>
                  <a:pt x="5530963" y="890339"/>
                  <a:pt x="5530052" y="871302"/>
                </a:cubicBezTo>
                <a:cubicBezTo>
                  <a:pt x="5529141" y="852265"/>
                  <a:pt x="5527374" y="835724"/>
                  <a:pt x="5524750" y="821678"/>
                </a:cubicBezTo>
                <a:cubicBezTo>
                  <a:pt x="5522125" y="807632"/>
                  <a:pt x="5518304" y="794715"/>
                  <a:pt x="5513285" y="782927"/>
                </a:cubicBezTo>
                <a:cubicBezTo>
                  <a:pt x="5508266" y="771139"/>
                  <a:pt x="5510030" y="765948"/>
                  <a:pt x="5518576" y="767353"/>
                </a:cubicBezTo>
                <a:cubicBezTo>
                  <a:pt x="5527123" y="768759"/>
                  <a:pt x="5533766" y="770110"/>
                  <a:pt x="5538505" y="771408"/>
                </a:cubicBezTo>
                <a:cubicBezTo>
                  <a:pt x="5543245" y="772706"/>
                  <a:pt x="5559295" y="772122"/>
                  <a:pt x="5586656" y="769655"/>
                </a:cubicBezTo>
                <a:cubicBezTo>
                  <a:pt x="5599362" y="750181"/>
                  <a:pt x="5606826" y="736658"/>
                  <a:pt x="5609048" y="729087"/>
                </a:cubicBezTo>
                <a:cubicBezTo>
                  <a:pt x="5611272" y="721515"/>
                  <a:pt x="5612383" y="715628"/>
                  <a:pt x="5612383" y="711427"/>
                </a:cubicBezTo>
                <a:cubicBezTo>
                  <a:pt x="5607765" y="712273"/>
                  <a:pt x="5602369" y="713158"/>
                  <a:pt x="5596196" y="714083"/>
                </a:cubicBezTo>
                <a:cubicBezTo>
                  <a:pt x="5590022" y="715008"/>
                  <a:pt x="5584634" y="715227"/>
                  <a:pt x="5580031" y="714739"/>
                </a:cubicBezTo>
                <a:cubicBezTo>
                  <a:pt x="5575428" y="714252"/>
                  <a:pt x="5569319" y="710405"/>
                  <a:pt x="5561704" y="703199"/>
                </a:cubicBezTo>
                <a:cubicBezTo>
                  <a:pt x="5554090" y="695993"/>
                  <a:pt x="5558858" y="692390"/>
                  <a:pt x="5576009" y="692390"/>
                </a:cubicBezTo>
                <a:cubicBezTo>
                  <a:pt x="5590105" y="692390"/>
                  <a:pt x="5608686" y="690393"/>
                  <a:pt x="5631752" y="686399"/>
                </a:cubicBezTo>
                <a:cubicBezTo>
                  <a:pt x="5654819" y="682406"/>
                  <a:pt x="5670658" y="679054"/>
                  <a:pt x="5679269" y="676343"/>
                </a:cubicBezTo>
                <a:cubicBezTo>
                  <a:pt x="5687880" y="673633"/>
                  <a:pt x="5695764" y="671575"/>
                  <a:pt x="5702919" y="670170"/>
                </a:cubicBezTo>
                <a:close/>
                <a:moveTo>
                  <a:pt x="2131045" y="670170"/>
                </a:moveTo>
                <a:cubicBezTo>
                  <a:pt x="2138201" y="668764"/>
                  <a:pt x="2145622" y="671550"/>
                  <a:pt x="2153308" y="678527"/>
                </a:cubicBezTo>
                <a:cubicBezTo>
                  <a:pt x="2160994" y="685503"/>
                  <a:pt x="2159793" y="690698"/>
                  <a:pt x="2149705" y="694111"/>
                </a:cubicBezTo>
                <a:cubicBezTo>
                  <a:pt x="2139617" y="697524"/>
                  <a:pt x="2113621" y="702048"/>
                  <a:pt x="2071719" y="707684"/>
                </a:cubicBezTo>
                <a:cubicBezTo>
                  <a:pt x="2080711" y="715385"/>
                  <a:pt x="2081374" y="721820"/>
                  <a:pt x="2073709" y="726989"/>
                </a:cubicBezTo>
                <a:cubicBezTo>
                  <a:pt x="2066044" y="732159"/>
                  <a:pt x="2052783" y="745363"/>
                  <a:pt x="2033926" y="766601"/>
                </a:cubicBezTo>
                <a:cubicBezTo>
                  <a:pt x="2062233" y="763044"/>
                  <a:pt x="2086859" y="759707"/>
                  <a:pt x="2107803" y="756588"/>
                </a:cubicBezTo>
                <a:cubicBezTo>
                  <a:pt x="2128747" y="753469"/>
                  <a:pt x="2142811" y="750532"/>
                  <a:pt x="2149995" y="747779"/>
                </a:cubicBezTo>
                <a:cubicBezTo>
                  <a:pt x="2157180" y="745026"/>
                  <a:pt x="2164128" y="745119"/>
                  <a:pt x="2170839" y="748059"/>
                </a:cubicBezTo>
                <a:cubicBezTo>
                  <a:pt x="2177550" y="750998"/>
                  <a:pt x="2185652" y="756699"/>
                  <a:pt x="2195145" y="765159"/>
                </a:cubicBezTo>
                <a:cubicBezTo>
                  <a:pt x="2204639" y="773620"/>
                  <a:pt x="2206844" y="780622"/>
                  <a:pt x="2201760" y="786164"/>
                </a:cubicBezTo>
                <a:cubicBezTo>
                  <a:pt x="2196676" y="791707"/>
                  <a:pt x="2192837" y="800752"/>
                  <a:pt x="2190241" y="813300"/>
                </a:cubicBezTo>
                <a:cubicBezTo>
                  <a:pt x="2187646" y="825847"/>
                  <a:pt x="2185437" y="841661"/>
                  <a:pt x="2183616" y="860741"/>
                </a:cubicBezTo>
                <a:cubicBezTo>
                  <a:pt x="2181795" y="879820"/>
                  <a:pt x="2178063" y="895476"/>
                  <a:pt x="2172420" y="907708"/>
                </a:cubicBezTo>
                <a:cubicBezTo>
                  <a:pt x="2166777" y="919940"/>
                  <a:pt x="2159793" y="928527"/>
                  <a:pt x="2151469" y="933467"/>
                </a:cubicBezTo>
                <a:cubicBezTo>
                  <a:pt x="2143144" y="938407"/>
                  <a:pt x="2137663" y="934528"/>
                  <a:pt x="2135024" y="921830"/>
                </a:cubicBezTo>
                <a:cubicBezTo>
                  <a:pt x="2132386" y="909132"/>
                  <a:pt x="2130070" y="900122"/>
                  <a:pt x="2128076" y="894802"/>
                </a:cubicBezTo>
                <a:cubicBezTo>
                  <a:pt x="2117465" y="894028"/>
                  <a:pt x="2096453" y="894992"/>
                  <a:pt x="2065040" y="897695"/>
                </a:cubicBezTo>
                <a:cubicBezTo>
                  <a:pt x="2033628" y="900398"/>
                  <a:pt x="2007174" y="902574"/>
                  <a:pt x="1985678" y="904224"/>
                </a:cubicBezTo>
                <a:cubicBezTo>
                  <a:pt x="1978494" y="922364"/>
                  <a:pt x="1972342" y="926171"/>
                  <a:pt x="1967222" y="915646"/>
                </a:cubicBezTo>
                <a:cubicBezTo>
                  <a:pt x="1962103" y="905120"/>
                  <a:pt x="1959088" y="890339"/>
                  <a:pt x="1958177" y="871302"/>
                </a:cubicBezTo>
                <a:cubicBezTo>
                  <a:pt x="1957267" y="852265"/>
                  <a:pt x="1955499" y="835724"/>
                  <a:pt x="1952875" y="821678"/>
                </a:cubicBezTo>
                <a:cubicBezTo>
                  <a:pt x="1950250" y="807632"/>
                  <a:pt x="1946429" y="794715"/>
                  <a:pt x="1941410" y="782927"/>
                </a:cubicBezTo>
                <a:cubicBezTo>
                  <a:pt x="1936391" y="771139"/>
                  <a:pt x="1938155" y="765948"/>
                  <a:pt x="1946701" y="767353"/>
                </a:cubicBezTo>
                <a:cubicBezTo>
                  <a:pt x="1955248" y="768759"/>
                  <a:pt x="1961891" y="770110"/>
                  <a:pt x="1966631" y="771408"/>
                </a:cubicBezTo>
                <a:cubicBezTo>
                  <a:pt x="1971370" y="772706"/>
                  <a:pt x="1987420" y="772122"/>
                  <a:pt x="2014782" y="769655"/>
                </a:cubicBezTo>
                <a:cubicBezTo>
                  <a:pt x="2027487" y="750181"/>
                  <a:pt x="2034951" y="736658"/>
                  <a:pt x="2037174" y="729087"/>
                </a:cubicBezTo>
                <a:cubicBezTo>
                  <a:pt x="2039396" y="721515"/>
                  <a:pt x="2040508" y="715628"/>
                  <a:pt x="2040508" y="711427"/>
                </a:cubicBezTo>
                <a:cubicBezTo>
                  <a:pt x="2035890" y="712273"/>
                  <a:pt x="2030495" y="713158"/>
                  <a:pt x="2024321" y="714083"/>
                </a:cubicBezTo>
                <a:cubicBezTo>
                  <a:pt x="2018148" y="715008"/>
                  <a:pt x="2012760" y="715227"/>
                  <a:pt x="2008156" y="714739"/>
                </a:cubicBezTo>
                <a:cubicBezTo>
                  <a:pt x="2003553" y="714252"/>
                  <a:pt x="1997444" y="710405"/>
                  <a:pt x="1989829" y="703199"/>
                </a:cubicBezTo>
                <a:cubicBezTo>
                  <a:pt x="1982215" y="695993"/>
                  <a:pt x="1986983" y="692390"/>
                  <a:pt x="2004134" y="692390"/>
                </a:cubicBezTo>
                <a:cubicBezTo>
                  <a:pt x="2018230" y="692390"/>
                  <a:pt x="2036812" y="690393"/>
                  <a:pt x="2059878" y="686399"/>
                </a:cubicBezTo>
                <a:cubicBezTo>
                  <a:pt x="2082944" y="682406"/>
                  <a:pt x="2098783" y="679054"/>
                  <a:pt x="2107394" y="676343"/>
                </a:cubicBezTo>
                <a:cubicBezTo>
                  <a:pt x="2116005" y="673633"/>
                  <a:pt x="2123889" y="671575"/>
                  <a:pt x="2131045" y="670170"/>
                </a:cubicBezTo>
                <a:close/>
                <a:moveTo>
                  <a:pt x="4992204" y="669583"/>
                </a:moveTo>
                <a:cubicBezTo>
                  <a:pt x="4994410" y="669234"/>
                  <a:pt x="4997350" y="669469"/>
                  <a:pt x="5001020" y="670288"/>
                </a:cubicBezTo>
                <a:cubicBezTo>
                  <a:pt x="5015705" y="673565"/>
                  <a:pt x="5027206" y="678394"/>
                  <a:pt x="5035523" y="684775"/>
                </a:cubicBezTo>
                <a:cubicBezTo>
                  <a:pt x="5043841" y="691157"/>
                  <a:pt x="5047150" y="700342"/>
                  <a:pt x="5045450" y="712330"/>
                </a:cubicBezTo>
                <a:cubicBezTo>
                  <a:pt x="5043751" y="724318"/>
                  <a:pt x="5036710" y="725839"/>
                  <a:pt x="5024327" y="716890"/>
                </a:cubicBezTo>
                <a:cubicBezTo>
                  <a:pt x="5011944" y="707942"/>
                  <a:pt x="5001207" y="698477"/>
                  <a:pt x="4992115" y="688497"/>
                </a:cubicBezTo>
                <a:cubicBezTo>
                  <a:pt x="4985555" y="676935"/>
                  <a:pt x="4985584" y="670630"/>
                  <a:pt x="4992204" y="669583"/>
                </a:cubicBezTo>
                <a:close/>
                <a:moveTo>
                  <a:pt x="1420329" y="669583"/>
                </a:moveTo>
                <a:cubicBezTo>
                  <a:pt x="1422536" y="669234"/>
                  <a:pt x="1425475" y="669469"/>
                  <a:pt x="1429146" y="670288"/>
                </a:cubicBezTo>
                <a:cubicBezTo>
                  <a:pt x="1443831" y="673565"/>
                  <a:pt x="1455332" y="678394"/>
                  <a:pt x="1463649" y="684775"/>
                </a:cubicBezTo>
                <a:cubicBezTo>
                  <a:pt x="1471966" y="691157"/>
                  <a:pt x="1475275" y="700342"/>
                  <a:pt x="1473575" y="712330"/>
                </a:cubicBezTo>
                <a:cubicBezTo>
                  <a:pt x="1471877" y="724318"/>
                  <a:pt x="1464836" y="725839"/>
                  <a:pt x="1452453" y="716890"/>
                </a:cubicBezTo>
                <a:cubicBezTo>
                  <a:pt x="1440070" y="707942"/>
                  <a:pt x="1429332" y="698477"/>
                  <a:pt x="1420242" y="688497"/>
                </a:cubicBezTo>
                <a:cubicBezTo>
                  <a:pt x="1413680" y="676935"/>
                  <a:pt x="1413709" y="670630"/>
                  <a:pt x="1420329" y="669583"/>
                </a:cubicBezTo>
                <a:close/>
                <a:moveTo>
                  <a:pt x="3116848" y="663448"/>
                </a:moveTo>
                <a:cubicBezTo>
                  <a:pt x="3125015" y="664860"/>
                  <a:pt x="3134117" y="667847"/>
                  <a:pt x="3144155" y="672407"/>
                </a:cubicBezTo>
                <a:cubicBezTo>
                  <a:pt x="3155684" y="677871"/>
                  <a:pt x="3160080" y="684327"/>
                  <a:pt x="3157341" y="691777"/>
                </a:cubicBezTo>
                <a:cubicBezTo>
                  <a:pt x="3154602" y="699227"/>
                  <a:pt x="3152802" y="708752"/>
                  <a:pt x="3151942" y="720353"/>
                </a:cubicBezTo>
                <a:cubicBezTo>
                  <a:pt x="3151081" y="731955"/>
                  <a:pt x="3150651" y="749199"/>
                  <a:pt x="3150651" y="772086"/>
                </a:cubicBezTo>
                <a:cubicBezTo>
                  <a:pt x="3150651" y="793955"/>
                  <a:pt x="3151544" y="814275"/>
                  <a:pt x="3153329" y="833046"/>
                </a:cubicBezTo>
                <a:cubicBezTo>
                  <a:pt x="3155114" y="851817"/>
                  <a:pt x="3155315" y="869079"/>
                  <a:pt x="3153931" y="884832"/>
                </a:cubicBezTo>
                <a:cubicBezTo>
                  <a:pt x="3152548" y="900585"/>
                  <a:pt x="3147572" y="914541"/>
                  <a:pt x="3139003" y="926702"/>
                </a:cubicBezTo>
                <a:cubicBezTo>
                  <a:pt x="3130435" y="938862"/>
                  <a:pt x="3123132" y="940608"/>
                  <a:pt x="3117095" y="931940"/>
                </a:cubicBezTo>
                <a:cubicBezTo>
                  <a:pt x="3111058" y="923271"/>
                  <a:pt x="3105641" y="916101"/>
                  <a:pt x="3100844" y="910429"/>
                </a:cubicBezTo>
                <a:cubicBezTo>
                  <a:pt x="3096047" y="904758"/>
                  <a:pt x="3090526" y="898491"/>
                  <a:pt x="3084281" y="891629"/>
                </a:cubicBezTo>
                <a:cubicBezTo>
                  <a:pt x="3078036" y="884768"/>
                  <a:pt x="3079502" y="882290"/>
                  <a:pt x="3088680" y="884198"/>
                </a:cubicBezTo>
                <a:cubicBezTo>
                  <a:pt x="3097858" y="886105"/>
                  <a:pt x="3105436" y="887679"/>
                  <a:pt x="3111416" y="888919"/>
                </a:cubicBezTo>
                <a:cubicBezTo>
                  <a:pt x="3117396" y="890159"/>
                  <a:pt x="3120906" y="888958"/>
                  <a:pt x="3121946" y="885316"/>
                </a:cubicBezTo>
                <a:cubicBezTo>
                  <a:pt x="3122985" y="881674"/>
                  <a:pt x="3123953" y="874235"/>
                  <a:pt x="3124849" y="862999"/>
                </a:cubicBezTo>
                <a:cubicBezTo>
                  <a:pt x="3125746" y="851764"/>
                  <a:pt x="3125975" y="821000"/>
                  <a:pt x="3125538" y="770709"/>
                </a:cubicBezTo>
                <a:cubicBezTo>
                  <a:pt x="3125101" y="720418"/>
                  <a:pt x="3121501" y="689615"/>
                  <a:pt x="3114740" y="678301"/>
                </a:cubicBezTo>
                <a:cubicBezTo>
                  <a:pt x="3107978" y="666986"/>
                  <a:pt x="3108681" y="662035"/>
                  <a:pt x="3116848" y="663448"/>
                </a:cubicBezTo>
                <a:close/>
                <a:moveTo>
                  <a:pt x="4523990" y="659995"/>
                </a:moveTo>
                <a:cubicBezTo>
                  <a:pt x="4532322" y="659995"/>
                  <a:pt x="4541112" y="660928"/>
                  <a:pt x="4550362" y="662792"/>
                </a:cubicBezTo>
                <a:cubicBezTo>
                  <a:pt x="4561676" y="664842"/>
                  <a:pt x="4569797" y="669428"/>
                  <a:pt x="4574722" y="676548"/>
                </a:cubicBezTo>
                <a:cubicBezTo>
                  <a:pt x="4579648" y="683668"/>
                  <a:pt x="4580347" y="690361"/>
                  <a:pt x="4576820" y="696628"/>
                </a:cubicBezTo>
                <a:cubicBezTo>
                  <a:pt x="4573292" y="702894"/>
                  <a:pt x="4566133" y="703439"/>
                  <a:pt x="4555342" y="698262"/>
                </a:cubicBezTo>
                <a:cubicBezTo>
                  <a:pt x="4544551" y="693085"/>
                  <a:pt x="4534140" y="685413"/>
                  <a:pt x="4524109" y="675246"/>
                </a:cubicBezTo>
                <a:cubicBezTo>
                  <a:pt x="4514078" y="665079"/>
                  <a:pt x="4514039" y="659995"/>
                  <a:pt x="4523990" y="659995"/>
                </a:cubicBezTo>
                <a:close/>
                <a:moveTo>
                  <a:pt x="952116" y="659995"/>
                </a:moveTo>
                <a:cubicBezTo>
                  <a:pt x="960448" y="659995"/>
                  <a:pt x="969238" y="660928"/>
                  <a:pt x="978487" y="662792"/>
                </a:cubicBezTo>
                <a:cubicBezTo>
                  <a:pt x="989802" y="664842"/>
                  <a:pt x="997922" y="669428"/>
                  <a:pt x="1002848" y="676548"/>
                </a:cubicBezTo>
                <a:cubicBezTo>
                  <a:pt x="1007774" y="683668"/>
                  <a:pt x="1008473" y="690361"/>
                  <a:pt x="1004945" y="696628"/>
                </a:cubicBezTo>
                <a:cubicBezTo>
                  <a:pt x="1001418" y="702894"/>
                  <a:pt x="994258" y="703439"/>
                  <a:pt x="983467" y="698262"/>
                </a:cubicBezTo>
                <a:cubicBezTo>
                  <a:pt x="972676" y="693085"/>
                  <a:pt x="962265" y="685413"/>
                  <a:pt x="952234" y="675246"/>
                </a:cubicBezTo>
                <a:cubicBezTo>
                  <a:pt x="942203" y="665079"/>
                  <a:pt x="942164" y="659995"/>
                  <a:pt x="952116" y="659995"/>
                </a:cubicBezTo>
                <a:close/>
                <a:moveTo>
                  <a:pt x="3890131" y="654647"/>
                </a:moveTo>
                <a:cubicBezTo>
                  <a:pt x="3892786" y="654434"/>
                  <a:pt x="3895442" y="654697"/>
                  <a:pt x="3898098" y="655435"/>
                </a:cubicBezTo>
                <a:cubicBezTo>
                  <a:pt x="3903411" y="656912"/>
                  <a:pt x="3910477" y="660497"/>
                  <a:pt x="3919297" y="666190"/>
                </a:cubicBezTo>
                <a:cubicBezTo>
                  <a:pt x="3928116" y="671883"/>
                  <a:pt x="3930837" y="676960"/>
                  <a:pt x="3927460" y="681420"/>
                </a:cubicBezTo>
                <a:cubicBezTo>
                  <a:pt x="3924083" y="685879"/>
                  <a:pt x="3921107" y="691106"/>
                  <a:pt x="3918533" y="697101"/>
                </a:cubicBezTo>
                <a:cubicBezTo>
                  <a:pt x="3915959" y="703095"/>
                  <a:pt x="3912384" y="714556"/>
                  <a:pt x="3907810" y="731485"/>
                </a:cubicBezTo>
                <a:cubicBezTo>
                  <a:pt x="3903236" y="748414"/>
                  <a:pt x="3898503" y="758527"/>
                  <a:pt x="3893613" y="761825"/>
                </a:cubicBezTo>
                <a:cubicBezTo>
                  <a:pt x="3888723" y="765123"/>
                  <a:pt x="3884622" y="763618"/>
                  <a:pt x="3881309" y="757308"/>
                </a:cubicBezTo>
                <a:cubicBezTo>
                  <a:pt x="3871687" y="759115"/>
                  <a:pt x="3855461" y="761646"/>
                  <a:pt x="3832631" y="764901"/>
                </a:cubicBezTo>
                <a:cubicBezTo>
                  <a:pt x="3832631" y="769447"/>
                  <a:pt x="3830351" y="772695"/>
                  <a:pt x="3825791" y="774645"/>
                </a:cubicBezTo>
                <a:cubicBezTo>
                  <a:pt x="3821231" y="776596"/>
                  <a:pt x="3817381" y="770774"/>
                  <a:pt x="3814240" y="757179"/>
                </a:cubicBezTo>
                <a:cubicBezTo>
                  <a:pt x="3811100" y="743585"/>
                  <a:pt x="3807562" y="729262"/>
                  <a:pt x="3803625" y="714212"/>
                </a:cubicBezTo>
                <a:cubicBezTo>
                  <a:pt x="3799689" y="699162"/>
                  <a:pt x="3795415" y="687708"/>
                  <a:pt x="3790805" y="679849"/>
                </a:cubicBezTo>
                <a:cubicBezTo>
                  <a:pt x="3786194" y="671991"/>
                  <a:pt x="3787869" y="668531"/>
                  <a:pt x="3795827" y="669471"/>
                </a:cubicBezTo>
                <a:cubicBezTo>
                  <a:pt x="3803786" y="670410"/>
                  <a:pt x="3809379" y="670862"/>
                  <a:pt x="3812605" y="670826"/>
                </a:cubicBezTo>
                <a:cubicBezTo>
                  <a:pt x="3815832" y="670790"/>
                  <a:pt x="3826906" y="669012"/>
                  <a:pt x="3845828" y="665491"/>
                </a:cubicBezTo>
                <a:cubicBezTo>
                  <a:pt x="3864750" y="661971"/>
                  <a:pt x="3876864" y="659045"/>
                  <a:pt x="3882170" y="656715"/>
                </a:cubicBezTo>
                <a:cubicBezTo>
                  <a:pt x="3884823" y="655550"/>
                  <a:pt x="3887477" y="654861"/>
                  <a:pt x="3890131" y="654647"/>
                </a:cubicBezTo>
                <a:close/>
                <a:moveTo>
                  <a:pt x="6037919" y="654336"/>
                </a:moveTo>
                <a:cubicBezTo>
                  <a:pt x="6039808" y="654278"/>
                  <a:pt x="6042142" y="654663"/>
                  <a:pt x="6044922" y="655489"/>
                </a:cubicBezTo>
                <a:cubicBezTo>
                  <a:pt x="6056043" y="658794"/>
                  <a:pt x="6064393" y="662641"/>
                  <a:pt x="6069972" y="667029"/>
                </a:cubicBezTo>
                <a:cubicBezTo>
                  <a:pt x="6075550" y="671417"/>
                  <a:pt x="6076206" y="676236"/>
                  <a:pt x="6071939" y="681484"/>
                </a:cubicBezTo>
                <a:cubicBezTo>
                  <a:pt x="6067673" y="686733"/>
                  <a:pt x="6062632" y="695165"/>
                  <a:pt x="6056818" y="706780"/>
                </a:cubicBezTo>
                <a:cubicBezTo>
                  <a:pt x="6051002" y="718396"/>
                  <a:pt x="6042431" y="730241"/>
                  <a:pt x="6031102" y="742315"/>
                </a:cubicBezTo>
                <a:cubicBezTo>
                  <a:pt x="6059452" y="741527"/>
                  <a:pt x="6076980" y="738630"/>
                  <a:pt x="6083684" y="733625"/>
                </a:cubicBezTo>
                <a:cubicBezTo>
                  <a:pt x="6090388" y="728620"/>
                  <a:pt x="6098158" y="728047"/>
                  <a:pt x="6106990" y="731904"/>
                </a:cubicBezTo>
                <a:cubicBezTo>
                  <a:pt x="6115824" y="735762"/>
                  <a:pt x="6122933" y="740584"/>
                  <a:pt x="6128318" y="746370"/>
                </a:cubicBezTo>
                <a:cubicBezTo>
                  <a:pt x="6133703" y="752156"/>
                  <a:pt x="6134108" y="757541"/>
                  <a:pt x="6129534" y="762524"/>
                </a:cubicBezTo>
                <a:cubicBezTo>
                  <a:pt x="6124958" y="767508"/>
                  <a:pt x="6121786" y="779324"/>
                  <a:pt x="6120016" y="797973"/>
                </a:cubicBezTo>
                <a:cubicBezTo>
                  <a:pt x="6118244" y="816623"/>
                  <a:pt x="6116684" y="835380"/>
                  <a:pt x="6115336" y="854244"/>
                </a:cubicBezTo>
                <a:cubicBezTo>
                  <a:pt x="6113988" y="873109"/>
                  <a:pt x="6110009" y="889381"/>
                  <a:pt x="6103398" y="903062"/>
                </a:cubicBezTo>
                <a:cubicBezTo>
                  <a:pt x="6096788" y="916743"/>
                  <a:pt x="6086530" y="927143"/>
                  <a:pt x="6072628" y="934263"/>
                </a:cubicBezTo>
                <a:cubicBezTo>
                  <a:pt x="6058725" y="941383"/>
                  <a:pt x="6051246" y="939594"/>
                  <a:pt x="6050192" y="928896"/>
                </a:cubicBezTo>
                <a:cubicBezTo>
                  <a:pt x="6049138" y="918198"/>
                  <a:pt x="6043416" y="906023"/>
                  <a:pt x="6033027" y="892371"/>
                </a:cubicBezTo>
                <a:cubicBezTo>
                  <a:pt x="6022638" y="878719"/>
                  <a:pt x="6024043" y="875091"/>
                  <a:pt x="6037243" y="881487"/>
                </a:cubicBezTo>
                <a:cubicBezTo>
                  <a:pt x="6050444" y="887883"/>
                  <a:pt x="6059661" y="891482"/>
                  <a:pt x="6064895" y="892285"/>
                </a:cubicBezTo>
                <a:cubicBezTo>
                  <a:pt x="6070130" y="893088"/>
                  <a:pt x="6075001" y="888281"/>
                  <a:pt x="6079511" y="877863"/>
                </a:cubicBezTo>
                <a:cubicBezTo>
                  <a:pt x="6084021" y="867445"/>
                  <a:pt x="6087176" y="851667"/>
                  <a:pt x="6088976" y="830529"/>
                </a:cubicBezTo>
                <a:cubicBezTo>
                  <a:pt x="6090775" y="809392"/>
                  <a:pt x="6091675" y="791710"/>
                  <a:pt x="6091675" y="777485"/>
                </a:cubicBezTo>
                <a:cubicBezTo>
                  <a:pt x="6091675" y="764650"/>
                  <a:pt x="6090438" y="757405"/>
                  <a:pt x="6087964" y="755749"/>
                </a:cubicBezTo>
                <a:cubicBezTo>
                  <a:pt x="6085490" y="754092"/>
                  <a:pt x="6079343" y="754497"/>
                  <a:pt x="6069520" y="756964"/>
                </a:cubicBezTo>
                <a:lnTo>
                  <a:pt x="6041384" y="764019"/>
                </a:lnTo>
                <a:cubicBezTo>
                  <a:pt x="6034558" y="764951"/>
                  <a:pt x="6028492" y="762714"/>
                  <a:pt x="6023186" y="757308"/>
                </a:cubicBezTo>
                <a:cubicBezTo>
                  <a:pt x="6009463" y="772896"/>
                  <a:pt x="5995177" y="784891"/>
                  <a:pt x="5980327" y="793295"/>
                </a:cubicBezTo>
                <a:cubicBezTo>
                  <a:pt x="5976614" y="795396"/>
                  <a:pt x="5973820" y="796674"/>
                  <a:pt x="5971942" y="797130"/>
                </a:cubicBezTo>
                <a:lnTo>
                  <a:pt x="5970280" y="796497"/>
                </a:lnTo>
                <a:lnTo>
                  <a:pt x="5969962" y="802060"/>
                </a:lnTo>
                <a:cubicBezTo>
                  <a:pt x="5969756" y="809392"/>
                  <a:pt x="5969877" y="818455"/>
                  <a:pt x="5970325" y="829249"/>
                </a:cubicBezTo>
                <a:cubicBezTo>
                  <a:pt x="5971221" y="850839"/>
                  <a:pt x="5970511" y="867186"/>
                  <a:pt x="5968195" y="878293"/>
                </a:cubicBezTo>
                <a:cubicBezTo>
                  <a:pt x="5965880" y="889399"/>
                  <a:pt x="5962768" y="898333"/>
                  <a:pt x="5958860" y="905095"/>
                </a:cubicBezTo>
                <a:cubicBezTo>
                  <a:pt x="5954952" y="911856"/>
                  <a:pt x="5950769" y="911957"/>
                  <a:pt x="5946309" y="905396"/>
                </a:cubicBezTo>
                <a:cubicBezTo>
                  <a:pt x="5941849" y="898835"/>
                  <a:pt x="5938436" y="893386"/>
                  <a:pt x="5936070" y="889048"/>
                </a:cubicBezTo>
                <a:cubicBezTo>
                  <a:pt x="5933704" y="884710"/>
                  <a:pt x="5931391" y="882365"/>
                  <a:pt x="5929132" y="882014"/>
                </a:cubicBezTo>
                <a:cubicBezTo>
                  <a:pt x="5926874" y="881663"/>
                  <a:pt x="5915650" y="883136"/>
                  <a:pt x="5895458" y="886435"/>
                </a:cubicBezTo>
                <a:cubicBezTo>
                  <a:pt x="5890755" y="906540"/>
                  <a:pt x="5885388" y="912039"/>
                  <a:pt x="5879358" y="902933"/>
                </a:cubicBezTo>
                <a:cubicBezTo>
                  <a:pt x="5873328" y="893827"/>
                  <a:pt x="5870313" y="881702"/>
                  <a:pt x="5870313" y="866559"/>
                </a:cubicBezTo>
                <a:cubicBezTo>
                  <a:pt x="5870313" y="852291"/>
                  <a:pt x="5869872" y="834562"/>
                  <a:pt x="5868990" y="813375"/>
                </a:cubicBezTo>
                <a:cubicBezTo>
                  <a:pt x="5868108" y="792187"/>
                  <a:pt x="5864960" y="776850"/>
                  <a:pt x="5859547" y="767364"/>
                </a:cubicBezTo>
                <a:cubicBezTo>
                  <a:pt x="5854134" y="757878"/>
                  <a:pt x="5855055" y="753135"/>
                  <a:pt x="5862311" y="753135"/>
                </a:cubicBezTo>
                <a:cubicBezTo>
                  <a:pt x="5867101" y="753135"/>
                  <a:pt x="5872700" y="753572"/>
                  <a:pt x="5879110" y="754447"/>
                </a:cubicBezTo>
                <a:cubicBezTo>
                  <a:pt x="5885994" y="745800"/>
                  <a:pt x="5893673" y="732428"/>
                  <a:pt x="5902148" y="714331"/>
                </a:cubicBezTo>
                <a:cubicBezTo>
                  <a:pt x="5910623" y="696233"/>
                  <a:pt x="5913287" y="681975"/>
                  <a:pt x="5910139" y="671557"/>
                </a:cubicBezTo>
                <a:cubicBezTo>
                  <a:pt x="5906991" y="661139"/>
                  <a:pt x="5914918" y="660053"/>
                  <a:pt x="5933919" y="668298"/>
                </a:cubicBezTo>
                <a:cubicBezTo>
                  <a:pt x="5950124" y="676128"/>
                  <a:pt x="5955131" y="683022"/>
                  <a:pt x="5948943" y="688981"/>
                </a:cubicBezTo>
                <a:cubicBezTo>
                  <a:pt x="5942756" y="694939"/>
                  <a:pt x="5936091" y="703274"/>
                  <a:pt x="5928950" y="713986"/>
                </a:cubicBezTo>
                <a:cubicBezTo>
                  <a:pt x="5921808" y="724698"/>
                  <a:pt x="5910867" y="738185"/>
                  <a:pt x="5896125" y="754447"/>
                </a:cubicBezTo>
                <a:cubicBezTo>
                  <a:pt x="5913477" y="751952"/>
                  <a:pt x="5925537" y="747729"/>
                  <a:pt x="5932305" y="741778"/>
                </a:cubicBezTo>
                <a:cubicBezTo>
                  <a:pt x="5939074" y="735826"/>
                  <a:pt x="5946402" y="734772"/>
                  <a:pt x="5954289" y="738616"/>
                </a:cubicBezTo>
                <a:cubicBezTo>
                  <a:pt x="5962176" y="742459"/>
                  <a:pt x="5969077" y="746460"/>
                  <a:pt x="5974992" y="750618"/>
                </a:cubicBezTo>
                <a:cubicBezTo>
                  <a:pt x="5980908" y="754777"/>
                  <a:pt x="5982245" y="759656"/>
                  <a:pt x="5979004" y="765256"/>
                </a:cubicBezTo>
                <a:cubicBezTo>
                  <a:pt x="5975764" y="770856"/>
                  <a:pt x="5973283" y="777524"/>
                  <a:pt x="5971562" y="785261"/>
                </a:cubicBezTo>
                <a:cubicBezTo>
                  <a:pt x="5971132" y="787195"/>
                  <a:pt x="5970783" y="789562"/>
                  <a:pt x="5970517" y="792362"/>
                </a:cubicBezTo>
                <a:lnTo>
                  <a:pt x="5970495" y="792734"/>
                </a:lnTo>
                <a:lnTo>
                  <a:pt x="5971684" y="790000"/>
                </a:lnTo>
                <a:cubicBezTo>
                  <a:pt x="5973476" y="787167"/>
                  <a:pt x="5976185" y="783511"/>
                  <a:pt x="5979811" y="779034"/>
                </a:cubicBezTo>
                <a:cubicBezTo>
                  <a:pt x="5994316" y="761123"/>
                  <a:pt x="6007588" y="740648"/>
                  <a:pt x="6019626" y="717611"/>
                </a:cubicBezTo>
                <a:cubicBezTo>
                  <a:pt x="6031665" y="694573"/>
                  <a:pt x="6036110" y="677634"/>
                  <a:pt x="6032962" y="666793"/>
                </a:cubicBezTo>
                <a:cubicBezTo>
                  <a:pt x="6030602" y="658662"/>
                  <a:pt x="6032254" y="654510"/>
                  <a:pt x="6037919" y="654336"/>
                </a:cubicBezTo>
                <a:close/>
                <a:moveTo>
                  <a:pt x="2466045" y="654336"/>
                </a:moveTo>
                <a:cubicBezTo>
                  <a:pt x="2467933" y="654278"/>
                  <a:pt x="2470268" y="654663"/>
                  <a:pt x="2473048" y="655489"/>
                </a:cubicBezTo>
                <a:cubicBezTo>
                  <a:pt x="2484169" y="658794"/>
                  <a:pt x="2492518" y="662641"/>
                  <a:pt x="2498097" y="667029"/>
                </a:cubicBezTo>
                <a:cubicBezTo>
                  <a:pt x="2503675" y="671417"/>
                  <a:pt x="2504331" y="676236"/>
                  <a:pt x="2500065" y="681484"/>
                </a:cubicBezTo>
                <a:cubicBezTo>
                  <a:pt x="2495799" y="686733"/>
                  <a:pt x="2490758" y="695165"/>
                  <a:pt x="2484943" y="706780"/>
                </a:cubicBezTo>
                <a:cubicBezTo>
                  <a:pt x="2479128" y="718396"/>
                  <a:pt x="2470556" y="730241"/>
                  <a:pt x="2459228" y="742315"/>
                </a:cubicBezTo>
                <a:cubicBezTo>
                  <a:pt x="2487578" y="741527"/>
                  <a:pt x="2505105" y="738630"/>
                  <a:pt x="2511809" y="733625"/>
                </a:cubicBezTo>
                <a:cubicBezTo>
                  <a:pt x="2518514" y="728620"/>
                  <a:pt x="2526282" y="728047"/>
                  <a:pt x="2535116" y="731904"/>
                </a:cubicBezTo>
                <a:cubicBezTo>
                  <a:pt x="2543950" y="735762"/>
                  <a:pt x="2551059" y="740584"/>
                  <a:pt x="2556443" y="746370"/>
                </a:cubicBezTo>
                <a:cubicBezTo>
                  <a:pt x="2561828" y="752156"/>
                  <a:pt x="2562233" y="757541"/>
                  <a:pt x="2557659" y="762524"/>
                </a:cubicBezTo>
                <a:cubicBezTo>
                  <a:pt x="2553084" y="767508"/>
                  <a:pt x="2549912" y="779324"/>
                  <a:pt x="2548140" y="797973"/>
                </a:cubicBezTo>
                <a:cubicBezTo>
                  <a:pt x="2546370" y="816623"/>
                  <a:pt x="2544810" y="835380"/>
                  <a:pt x="2543462" y="854244"/>
                </a:cubicBezTo>
                <a:cubicBezTo>
                  <a:pt x="2542114" y="873109"/>
                  <a:pt x="2538134" y="889381"/>
                  <a:pt x="2531524" y="903062"/>
                </a:cubicBezTo>
                <a:cubicBezTo>
                  <a:pt x="2524913" y="916743"/>
                  <a:pt x="2514656" y="927143"/>
                  <a:pt x="2500753" y="934263"/>
                </a:cubicBezTo>
                <a:cubicBezTo>
                  <a:pt x="2486850" y="941383"/>
                  <a:pt x="2479372" y="939594"/>
                  <a:pt x="2478318" y="928896"/>
                </a:cubicBezTo>
                <a:cubicBezTo>
                  <a:pt x="2477264" y="918198"/>
                  <a:pt x="2471542" y="906023"/>
                  <a:pt x="2461153" y="892371"/>
                </a:cubicBezTo>
                <a:cubicBezTo>
                  <a:pt x="2450763" y="878719"/>
                  <a:pt x="2452169" y="875091"/>
                  <a:pt x="2465369" y="881487"/>
                </a:cubicBezTo>
                <a:cubicBezTo>
                  <a:pt x="2478569" y="887883"/>
                  <a:pt x="2487786" y="891482"/>
                  <a:pt x="2493020" y="892285"/>
                </a:cubicBezTo>
                <a:cubicBezTo>
                  <a:pt x="2498255" y="893088"/>
                  <a:pt x="2503126" y="888281"/>
                  <a:pt x="2507636" y="877863"/>
                </a:cubicBezTo>
                <a:cubicBezTo>
                  <a:pt x="2512147" y="867445"/>
                  <a:pt x="2515301" y="851667"/>
                  <a:pt x="2517101" y="830529"/>
                </a:cubicBezTo>
                <a:cubicBezTo>
                  <a:pt x="2518901" y="809392"/>
                  <a:pt x="2519801" y="791710"/>
                  <a:pt x="2519801" y="777485"/>
                </a:cubicBezTo>
                <a:cubicBezTo>
                  <a:pt x="2519801" y="764650"/>
                  <a:pt x="2518564" y="757405"/>
                  <a:pt x="2516090" y="755749"/>
                </a:cubicBezTo>
                <a:cubicBezTo>
                  <a:pt x="2513616" y="754092"/>
                  <a:pt x="2507468" y="754497"/>
                  <a:pt x="2497645" y="756964"/>
                </a:cubicBezTo>
                <a:lnTo>
                  <a:pt x="2469509" y="764019"/>
                </a:lnTo>
                <a:cubicBezTo>
                  <a:pt x="2462684" y="764951"/>
                  <a:pt x="2456618" y="762714"/>
                  <a:pt x="2451312" y="757308"/>
                </a:cubicBezTo>
                <a:cubicBezTo>
                  <a:pt x="2437588" y="772896"/>
                  <a:pt x="2423302" y="784891"/>
                  <a:pt x="2408452" y="793295"/>
                </a:cubicBezTo>
                <a:cubicBezTo>
                  <a:pt x="2404740" y="795396"/>
                  <a:pt x="2401945" y="796674"/>
                  <a:pt x="2400067" y="797130"/>
                </a:cubicBezTo>
                <a:lnTo>
                  <a:pt x="2398405" y="796497"/>
                </a:lnTo>
                <a:lnTo>
                  <a:pt x="2398087" y="802060"/>
                </a:lnTo>
                <a:cubicBezTo>
                  <a:pt x="2397881" y="809392"/>
                  <a:pt x="2398002" y="818455"/>
                  <a:pt x="2398450" y="829249"/>
                </a:cubicBezTo>
                <a:cubicBezTo>
                  <a:pt x="2399347" y="850839"/>
                  <a:pt x="2398637" y="867186"/>
                  <a:pt x="2396321" y="878293"/>
                </a:cubicBezTo>
                <a:cubicBezTo>
                  <a:pt x="2394005" y="889399"/>
                  <a:pt x="2390893" y="898333"/>
                  <a:pt x="2386985" y="905095"/>
                </a:cubicBezTo>
                <a:cubicBezTo>
                  <a:pt x="2383077" y="911856"/>
                  <a:pt x="2378894" y="911957"/>
                  <a:pt x="2374434" y="905396"/>
                </a:cubicBezTo>
                <a:cubicBezTo>
                  <a:pt x="2369974" y="898835"/>
                  <a:pt x="2366561" y="893386"/>
                  <a:pt x="2364195" y="889048"/>
                </a:cubicBezTo>
                <a:cubicBezTo>
                  <a:pt x="2361829" y="884710"/>
                  <a:pt x="2359516" y="882365"/>
                  <a:pt x="2357258" y="882014"/>
                </a:cubicBezTo>
                <a:cubicBezTo>
                  <a:pt x="2354999" y="881663"/>
                  <a:pt x="2343775" y="883136"/>
                  <a:pt x="2323583" y="886435"/>
                </a:cubicBezTo>
                <a:cubicBezTo>
                  <a:pt x="2318880" y="906540"/>
                  <a:pt x="2313513" y="912039"/>
                  <a:pt x="2307483" y="902933"/>
                </a:cubicBezTo>
                <a:cubicBezTo>
                  <a:pt x="2301453" y="893827"/>
                  <a:pt x="2298438" y="881702"/>
                  <a:pt x="2298438" y="866559"/>
                </a:cubicBezTo>
                <a:cubicBezTo>
                  <a:pt x="2298438" y="852291"/>
                  <a:pt x="2297997" y="834562"/>
                  <a:pt x="2297115" y="813375"/>
                </a:cubicBezTo>
                <a:cubicBezTo>
                  <a:pt x="2296233" y="792187"/>
                  <a:pt x="2293085" y="776850"/>
                  <a:pt x="2287672" y="767364"/>
                </a:cubicBezTo>
                <a:cubicBezTo>
                  <a:pt x="2282258" y="757878"/>
                  <a:pt x="2283180" y="753135"/>
                  <a:pt x="2290436" y="753135"/>
                </a:cubicBezTo>
                <a:cubicBezTo>
                  <a:pt x="2295226" y="753135"/>
                  <a:pt x="2300826" y="753572"/>
                  <a:pt x="2307236" y="754447"/>
                </a:cubicBezTo>
                <a:cubicBezTo>
                  <a:pt x="2314119" y="745800"/>
                  <a:pt x="2321798" y="732428"/>
                  <a:pt x="2330273" y="714331"/>
                </a:cubicBezTo>
                <a:cubicBezTo>
                  <a:pt x="2338748" y="696233"/>
                  <a:pt x="2341412" y="681975"/>
                  <a:pt x="2338264" y="671557"/>
                </a:cubicBezTo>
                <a:cubicBezTo>
                  <a:pt x="2335117" y="661139"/>
                  <a:pt x="2343043" y="660053"/>
                  <a:pt x="2362044" y="668298"/>
                </a:cubicBezTo>
                <a:cubicBezTo>
                  <a:pt x="2378248" y="676128"/>
                  <a:pt x="2383257" y="683022"/>
                  <a:pt x="2377069" y="688981"/>
                </a:cubicBezTo>
                <a:cubicBezTo>
                  <a:pt x="2370881" y="694939"/>
                  <a:pt x="2364216" y="703274"/>
                  <a:pt x="2357075" y="713986"/>
                </a:cubicBezTo>
                <a:cubicBezTo>
                  <a:pt x="2349934" y="724698"/>
                  <a:pt x="2338992" y="738185"/>
                  <a:pt x="2324250" y="754447"/>
                </a:cubicBezTo>
                <a:cubicBezTo>
                  <a:pt x="2341602" y="751952"/>
                  <a:pt x="2353662" y="747729"/>
                  <a:pt x="2360431" y="741778"/>
                </a:cubicBezTo>
                <a:cubicBezTo>
                  <a:pt x="2367199" y="735826"/>
                  <a:pt x="2374527" y="734772"/>
                  <a:pt x="2382414" y="738616"/>
                </a:cubicBezTo>
                <a:cubicBezTo>
                  <a:pt x="2390302" y="742459"/>
                  <a:pt x="2397203" y="746460"/>
                  <a:pt x="2403118" y="750618"/>
                </a:cubicBezTo>
                <a:cubicBezTo>
                  <a:pt x="2409033" y="754777"/>
                  <a:pt x="2410371" y="759656"/>
                  <a:pt x="2407130" y="765256"/>
                </a:cubicBezTo>
                <a:cubicBezTo>
                  <a:pt x="2403889" y="770856"/>
                  <a:pt x="2401408" y="777524"/>
                  <a:pt x="2399687" y="785261"/>
                </a:cubicBezTo>
                <a:cubicBezTo>
                  <a:pt x="2399257" y="787195"/>
                  <a:pt x="2398908" y="789562"/>
                  <a:pt x="2398642" y="792362"/>
                </a:cubicBezTo>
                <a:lnTo>
                  <a:pt x="2398620" y="792734"/>
                </a:lnTo>
                <a:lnTo>
                  <a:pt x="2399809" y="790000"/>
                </a:lnTo>
                <a:cubicBezTo>
                  <a:pt x="2401601" y="787167"/>
                  <a:pt x="2404310" y="783511"/>
                  <a:pt x="2407936" y="779034"/>
                </a:cubicBezTo>
                <a:cubicBezTo>
                  <a:pt x="2422441" y="761123"/>
                  <a:pt x="2435713" y="740648"/>
                  <a:pt x="2447752" y="717611"/>
                </a:cubicBezTo>
                <a:cubicBezTo>
                  <a:pt x="2459791" y="694573"/>
                  <a:pt x="2464236" y="677634"/>
                  <a:pt x="2461088" y="666793"/>
                </a:cubicBezTo>
                <a:cubicBezTo>
                  <a:pt x="2458728" y="658662"/>
                  <a:pt x="2460380" y="654510"/>
                  <a:pt x="2466045" y="654336"/>
                </a:cubicBezTo>
                <a:close/>
                <a:moveTo>
                  <a:pt x="2756459" y="653821"/>
                </a:moveTo>
                <a:cubicBezTo>
                  <a:pt x="2758235" y="653730"/>
                  <a:pt x="2760495" y="654035"/>
                  <a:pt x="2763239" y="654736"/>
                </a:cubicBezTo>
                <a:cubicBezTo>
                  <a:pt x="2774217" y="657540"/>
                  <a:pt x="2783244" y="660791"/>
                  <a:pt x="2790321" y="664491"/>
                </a:cubicBezTo>
                <a:cubicBezTo>
                  <a:pt x="2797398" y="668191"/>
                  <a:pt x="2798897" y="674189"/>
                  <a:pt x="2794817" y="682484"/>
                </a:cubicBezTo>
                <a:cubicBezTo>
                  <a:pt x="2790737" y="690780"/>
                  <a:pt x="2788274" y="716568"/>
                  <a:pt x="2787428" y="759846"/>
                </a:cubicBezTo>
                <a:cubicBezTo>
                  <a:pt x="2813728" y="756333"/>
                  <a:pt x="2834883" y="752533"/>
                  <a:pt x="2850894" y="748446"/>
                </a:cubicBezTo>
                <a:cubicBezTo>
                  <a:pt x="2866905" y="744359"/>
                  <a:pt x="2879004" y="745861"/>
                  <a:pt x="2887193" y="752952"/>
                </a:cubicBezTo>
                <a:cubicBezTo>
                  <a:pt x="2895381" y="760043"/>
                  <a:pt x="2897410" y="765009"/>
                  <a:pt x="2893280" y="767848"/>
                </a:cubicBezTo>
                <a:cubicBezTo>
                  <a:pt x="2889150" y="770688"/>
                  <a:pt x="2873544" y="773233"/>
                  <a:pt x="2846463" y="775484"/>
                </a:cubicBezTo>
                <a:cubicBezTo>
                  <a:pt x="2819381" y="777736"/>
                  <a:pt x="2799122" y="780052"/>
                  <a:pt x="2785686" y="782432"/>
                </a:cubicBezTo>
                <a:lnTo>
                  <a:pt x="2783384" y="802738"/>
                </a:lnTo>
                <a:cubicBezTo>
                  <a:pt x="2803761" y="831949"/>
                  <a:pt x="2821242" y="854065"/>
                  <a:pt x="2835826" y="869087"/>
                </a:cubicBezTo>
                <a:cubicBezTo>
                  <a:pt x="2850410" y="884108"/>
                  <a:pt x="2866331" y="895827"/>
                  <a:pt x="2883590" y="904245"/>
                </a:cubicBezTo>
                <a:cubicBezTo>
                  <a:pt x="2900848" y="912663"/>
                  <a:pt x="2916809" y="920424"/>
                  <a:pt x="2931472" y="927530"/>
                </a:cubicBezTo>
                <a:cubicBezTo>
                  <a:pt x="2946135" y="934636"/>
                  <a:pt x="2940839" y="938188"/>
                  <a:pt x="2915586" y="938188"/>
                </a:cubicBezTo>
                <a:cubicBezTo>
                  <a:pt x="2893861" y="938188"/>
                  <a:pt x="2876803" y="937948"/>
                  <a:pt x="2864413" y="937468"/>
                </a:cubicBezTo>
                <a:cubicBezTo>
                  <a:pt x="2852023" y="936987"/>
                  <a:pt x="2841340" y="930366"/>
                  <a:pt x="2832363" y="917603"/>
                </a:cubicBezTo>
                <a:cubicBezTo>
                  <a:pt x="2823386" y="904840"/>
                  <a:pt x="2815026" y="892081"/>
                  <a:pt x="2807282" y="879325"/>
                </a:cubicBezTo>
                <a:cubicBezTo>
                  <a:pt x="2799538" y="866570"/>
                  <a:pt x="2790203" y="847494"/>
                  <a:pt x="2779275" y="822097"/>
                </a:cubicBezTo>
                <a:cubicBezTo>
                  <a:pt x="2771861" y="856700"/>
                  <a:pt x="2760024" y="882365"/>
                  <a:pt x="2743762" y="899093"/>
                </a:cubicBezTo>
                <a:cubicBezTo>
                  <a:pt x="2727500" y="915821"/>
                  <a:pt x="2707739" y="927645"/>
                  <a:pt x="2684479" y="934564"/>
                </a:cubicBezTo>
                <a:cubicBezTo>
                  <a:pt x="2661220" y="941483"/>
                  <a:pt x="2657635" y="939461"/>
                  <a:pt x="2673724" y="928498"/>
                </a:cubicBezTo>
                <a:cubicBezTo>
                  <a:pt x="2689814" y="917535"/>
                  <a:pt x="2703570" y="905905"/>
                  <a:pt x="2714992" y="893608"/>
                </a:cubicBezTo>
                <a:cubicBezTo>
                  <a:pt x="2726414" y="881311"/>
                  <a:pt x="2736147" y="865548"/>
                  <a:pt x="2744192" y="846318"/>
                </a:cubicBezTo>
                <a:cubicBezTo>
                  <a:pt x="2752237" y="827088"/>
                  <a:pt x="2757148" y="807320"/>
                  <a:pt x="2758927" y="787014"/>
                </a:cubicBezTo>
                <a:cubicBezTo>
                  <a:pt x="2730619" y="791517"/>
                  <a:pt x="2713099" y="794668"/>
                  <a:pt x="2706366" y="796468"/>
                </a:cubicBezTo>
                <a:cubicBezTo>
                  <a:pt x="2699633" y="798267"/>
                  <a:pt x="2690065" y="794191"/>
                  <a:pt x="2677661" y="784239"/>
                </a:cubicBezTo>
                <a:cubicBezTo>
                  <a:pt x="2665257" y="774287"/>
                  <a:pt x="2667303" y="769766"/>
                  <a:pt x="2683802" y="770677"/>
                </a:cubicBezTo>
                <a:cubicBezTo>
                  <a:pt x="2700300" y="771587"/>
                  <a:pt x="2725822" y="769519"/>
                  <a:pt x="2760368" y="764471"/>
                </a:cubicBezTo>
                <a:cubicBezTo>
                  <a:pt x="2761214" y="742631"/>
                  <a:pt x="2761415" y="723114"/>
                  <a:pt x="2760970" y="705920"/>
                </a:cubicBezTo>
                <a:cubicBezTo>
                  <a:pt x="2760526" y="688726"/>
                  <a:pt x="2758048" y="675196"/>
                  <a:pt x="2753538" y="665330"/>
                </a:cubicBezTo>
                <a:cubicBezTo>
                  <a:pt x="2750156" y="657930"/>
                  <a:pt x="2751129" y="654094"/>
                  <a:pt x="2756459" y="653821"/>
                </a:cubicBezTo>
                <a:close/>
                <a:moveTo>
                  <a:pt x="310691" y="649176"/>
                </a:moveTo>
                <a:cubicBezTo>
                  <a:pt x="335671" y="673655"/>
                  <a:pt x="353859" y="697750"/>
                  <a:pt x="365252" y="721461"/>
                </a:cubicBezTo>
                <a:cubicBezTo>
                  <a:pt x="376645" y="745173"/>
                  <a:pt x="382341" y="771942"/>
                  <a:pt x="382341" y="801770"/>
                </a:cubicBezTo>
                <a:cubicBezTo>
                  <a:pt x="382341" y="832042"/>
                  <a:pt x="376584" y="859163"/>
                  <a:pt x="365069" y="883133"/>
                </a:cubicBezTo>
                <a:cubicBezTo>
                  <a:pt x="353554" y="907102"/>
                  <a:pt x="335413" y="930402"/>
                  <a:pt x="310648" y="953031"/>
                </a:cubicBezTo>
                <a:lnTo>
                  <a:pt x="291762" y="934489"/>
                </a:lnTo>
                <a:cubicBezTo>
                  <a:pt x="312713" y="914498"/>
                  <a:pt x="328297" y="894067"/>
                  <a:pt x="338514" y="873195"/>
                </a:cubicBezTo>
                <a:cubicBezTo>
                  <a:pt x="348732" y="852323"/>
                  <a:pt x="353840" y="828514"/>
                  <a:pt x="353840" y="801770"/>
                </a:cubicBezTo>
                <a:cubicBezTo>
                  <a:pt x="353840" y="775499"/>
                  <a:pt x="348786" y="752034"/>
                  <a:pt x="338676" y="731377"/>
                </a:cubicBezTo>
                <a:cubicBezTo>
                  <a:pt x="328566" y="710720"/>
                  <a:pt x="312928" y="689837"/>
                  <a:pt x="291762" y="668729"/>
                </a:cubicBezTo>
                <a:close/>
                <a:moveTo>
                  <a:pt x="71565" y="649176"/>
                </a:moveTo>
                <a:lnTo>
                  <a:pt x="90580" y="668729"/>
                </a:lnTo>
                <a:cubicBezTo>
                  <a:pt x="69356" y="689852"/>
                  <a:pt x="53704" y="710720"/>
                  <a:pt x="43623" y="731334"/>
                </a:cubicBezTo>
                <a:cubicBezTo>
                  <a:pt x="33542" y="751948"/>
                  <a:pt x="28501" y="775427"/>
                  <a:pt x="28501" y="801770"/>
                </a:cubicBezTo>
                <a:cubicBezTo>
                  <a:pt x="28501" y="828586"/>
                  <a:pt x="33599" y="852412"/>
                  <a:pt x="43795" y="873249"/>
                </a:cubicBezTo>
                <a:cubicBezTo>
                  <a:pt x="53991" y="894085"/>
                  <a:pt x="69586" y="914491"/>
                  <a:pt x="90580" y="934467"/>
                </a:cubicBezTo>
                <a:lnTo>
                  <a:pt x="71629" y="953031"/>
                </a:lnTo>
                <a:cubicBezTo>
                  <a:pt x="46878" y="930416"/>
                  <a:pt x="28752" y="907142"/>
                  <a:pt x="17251" y="883208"/>
                </a:cubicBezTo>
                <a:cubicBezTo>
                  <a:pt x="5751" y="859274"/>
                  <a:pt x="0" y="832128"/>
                  <a:pt x="0" y="801770"/>
                </a:cubicBezTo>
                <a:cubicBezTo>
                  <a:pt x="0" y="771842"/>
                  <a:pt x="5683" y="745051"/>
                  <a:pt x="17047" y="721397"/>
                </a:cubicBezTo>
                <a:cubicBezTo>
                  <a:pt x="28411" y="697742"/>
                  <a:pt x="46584" y="673669"/>
                  <a:pt x="71565" y="649176"/>
                </a:cubicBezTo>
                <a:close/>
                <a:moveTo>
                  <a:pt x="5223478" y="648571"/>
                </a:moveTo>
                <a:cubicBezTo>
                  <a:pt x="5227100" y="647705"/>
                  <a:pt x="5233884" y="648889"/>
                  <a:pt x="5243829" y="652123"/>
                </a:cubicBezTo>
                <a:cubicBezTo>
                  <a:pt x="5257337" y="657601"/>
                  <a:pt x="5262723" y="663200"/>
                  <a:pt x="5259983" y="668922"/>
                </a:cubicBezTo>
                <a:cubicBezTo>
                  <a:pt x="5257244" y="674644"/>
                  <a:pt x="5255466" y="688755"/>
                  <a:pt x="5254649" y="711255"/>
                </a:cubicBezTo>
                <a:cubicBezTo>
                  <a:pt x="5260385" y="710423"/>
                  <a:pt x="5266401" y="709541"/>
                  <a:pt x="5272696" y="708609"/>
                </a:cubicBezTo>
                <a:cubicBezTo>
                  <a:pt x="5278991" y="707677"/>
                  <a:pt x="5284078" y="709756"/>
                  <a:pt x="5287958" y="714847"/>
                </a:cubicBezTo>
                <a:cubicBezTo>
                  <a:pt x="5291836" y="719938"/>
                  <a:pt x="5290148" y="724211"/>
                  <a:pt x="5282892" y="727667"/>
                </a:cubicBezTo>
                <a:cubicBezTo>
                  <a:pt x="5275636" y="731123"/>
                  <a:pt x="5265698" y="734034"/>
                  <a:pt x="5253078" y="736400"/>
                </a:cubicBezTo>
                <a:lnTo>
                  <a:pt x="5251938" y="759846"/>
                </a:lnTo>
                <a:lnTo>
                  <a:pt x="5281042" y="757222"/>
                </a:lnTo>
                <a:cubicBezTo>
                  <a:pt x="5291310" y="755372"/>
                  <a:pt x="5297576" y="757509"/>
                  <a:pt x="5299842" y="763632"/>
                </a:cubicBezTo>
                <a:cubicBezTo>
                  <a:pt x="5302108" y="769755"/>
                  <a:pt x="5293704" y="774047"/>
                  <a:pt x="5274632" y="776506"/>
                </a:cubicBezTo>
                <a:cubicBezTo>
                  <a:pt x="5265096" y="777736"/>
                  <a:pt x="5254961" y="779334"/>
                  <a:pt x="5244227" y="781300"/>
                </a:cubicBezTo>
                <a:lnTo>
                  <a:pt x="5226284" y="784997"/>
                </a:lnTo>
                <a:lnTo>
                  <a:pt x="5241721" y="789014"/>
                </a:lnTo>
                <a:cubicBezTo>
                  <a:pt x="5247629" y="791251"/>
                  <a:pt x="5249891" y="794542"/>
                  <a:pt x="5248508" y="798888"/>
                </a:cubicBezTo>
                <a:cubicBezTo>
                  <a:pt x="5247123" y="803233"/>
                  <a:pt x="5246016" y="806868"/>
                  <a:pt x="5245184" y="809793"/>
                </a:cubicBezTo>
                <a:cubicBezTo>
                  <a:pt x="5249501" y="809076"/>
                  <a:pt x="5254114" y="807771"/>
                  <a:pt x="5259026" y="805878"/>
                </a:cubicBezTo>
                <a:cubicBezTo>
                  <a:pt x="5263938" y="803986"/>
                  <a:pt x="5269383" y="806086"/>
                  <a:pt x="5275363" y="812181"/>
                </a:cubicBezTo>
                <a:cubicBezTo>
                  <a:pt x="5281343" y="818276"/>
                  <a:pt x="5280282" y="822771"/>
                  <a:pt x="5272180" y="825668"/>
                </a:cubicBezTo>
                <a:cubicBezTo>
                  <a:pt x="5264078" y="828565"/>
                  <a:pt x="5255007" y="831175"/>
                  <a:pt x="5244969" y="833498"/>
                </a:cubicBezTo>
                <a:lnTo>
                  <a:pt x="5243850" y="854341"/>
                </a:lnTo>
                <a:cubicBezTo>
                  <a:pt x="5250963" y="851645"/>
                  <a:pt x="5260615" y="848946"/>
                  <a:pt x="5272803" y="846243"/>
                </a:cubicBezTo>
                <a:cubicBezTo>
                  <a:pt x="5284993" y="843539"/>
                  <a:pt x="5290517" y="845232"/>
                  <a:pt x="5289377" y="851319"/>
                </a:cubicBezTo>
                <a:cubicBezTo>
                  <a:pt x="5288237" y="857406"/>
                  <a:pt x="5277234" y="863465"/>
                  <a:pt x="5256369" y="869495"/>
                </a:cubicBezTo>
                <a:cubicBezTo>
                  <a:pt x="5235504" y="875525"/>
                  <a:pt x="5216611" y="882322"/>
                  <a:pt x="5199690" y="889887"/>
                </a:cubicBezTo>
                <a:cubicBezTo>
                  <a:pt x="5182769" y="897451"/>
                  <a:pt x="5171662" y="903119"/>
                  <a:pt x="5166370" y="906891"/>
                </a:cubicBezTo>
                <a:cubicBezTo>
                  <a:pt x="5161079" y="910662"/>
                  <a:pt x="5152170" y="905772"/>
                  <a:pt x="5139644" y="892221"/>
                </a:cubicBezTo>
                <a:cubicBezTo>
                  <a:pt x="5127117" y="878669"/>
                  <a:pt x="5127971" y="872568"/>
                  <a:pt x="5142204" y="873916"/>
                </a:cubicBezTo>
                <a:cubicBezTo>
                  <a:pt x="5156436" y="875264"/>
                  <a:pt x="5182166" y="870875"/>
                  <a:pt x="5219393" y="860751"/>
                </a:cubicBezTo>
                <a:lnTo>
                  <a:pt x="5219393" y="838294"/>
                </a:lnTo>
                <a:cubicBezTo>
                  <a:pt x="5211679" y="841005"/>
                  <a:pt x="5205118" y="843034"/>
                  <a:pt x="5199711" y="844382"/>
                </a:cubicBezTo>
                <a:cubicBezTo>
                  <a:pt x="5194305" y="845730"/>
                  <a:pt x="5187683" y="842891"/>
                  <a:pt x="5179847" y="835864"/>
                </a:cubicBezTo>
                <a:cubicBezTo>
                  <a:pt x="5172009" y="828837"/>
                  <a:pt x="5172218" y="825005"/>
                  <a:pt x="5180471" y="824367"/>
                </a:cubicBezTo>
                <a:cubicBezTo>
                  <a:pt x="5188723" y="823728"/>
                  <a:pt x="5201246" y="821409"/>
                  <a:pt x="5218038" y="817408"/>
                </a:cubicBezTo>
                <a:cubicBezTo>
                  <a:pt x="5218038" y="806997"/>
                  <a:pt x="5216464" y="798400"/>
                  <a:pt x="5213317" y="791617"/>
                </a:cubicBezTo>
                <a:lnTo>
                  <a:pt x="5213038" y="787726"/>
                </a:lnTo>
                <a:lnTo>
                  <a:pt x="5210230" y="788304"/>
                </a:lnTo>
                <a:cubicBezTo>
                  <a:pt x="5186368" y="793711"/>
                  <a:pt x="5169450" y="798221"/>
                  <a:pt x="5159476" y="801834"/>
                </a:cubicBezTo>
                <a:cubicBezTo>
                  <a:pt x="5149503" y="805448"/>
                  <a:pt x="5138773" y="802354"/>
                  <a:pt x="5127286" y="792553"/>
                </a:cubicBezTo>
                <a:cubicBezTo>
                  <a:pt x="5115800" y="782751"/>
                  <a:pt x="5116237" y="777567"/>
                  <a:pt x="5128598" y="777001"/>
                </a:cubicBezTo>
                <a:cubicBezTo>
                  <a:pt x="5140960" y="776434"/>
                  <a:pt x="5155537" y="775015"/>
                  <a:pt x="5172329" y="772742"/>
                </a:cubicBezTo>
                <a:cubicBezTo>
                  <a:pt x="5189121" y="770469"/>
                  <a:pt x="5208409" y="767318"/>
                  <a:pt x="5230191" y="763288"/>
                </a:cubicBezTo>
                <a:lnTo>
                  <a:pt x="5230191" y="741111"/>
                </a:lnTo>
                <a:cubicBezTo>
                  <a:pt x="5224656" y="741971"/>
                  <a:pt x="5218425" y="742864"/>
                  <a:pt x="5211499" y="743789"/>
                </a:cubicBezTo>
                <a:cubicBezTo>
                  <a:pt x="5204573" y="744714"/>
                  <a:pt x="5197181" y="742233"/>
                  <a:pt x="5189322" y="736346"/>
                </a:cubicBezTo>
                <a:cubicBezTo>
                  <a:pt x="5181464" y="730460"/>
                  <a:pt x="5183012" y="726627"/>
                  <a:pt x="5193968" y="724849"/>
                </a:cubicBezTo>
                <a:cubicBezTo>
                  <a:pt x="5204924" y="723071"/>
                  <a:pt x="5216999" y="720633"/>
                  <a:pt x="5230191" y="717536"/>
                </a:cubicBezTo>
                <a:cubicBezTo>
                  <a:pt x="5230191" y="687321"/>
                  <a:pt x="5227492" y="667248"/>
                  <a:pt x="5222093" y="657317"/>
                </a:cubicBezTo>
                <a:cubicBezTo>
                  <a:pt x="5219393" y="652352"/>
                  <a:pt x="5219855" y="649437"/>
                  <a:pt x="5223478" y="648571"/>
                </a:cubicBezTo>
                <a:close/>
                <a:moveTo>
                  <a:pt x="1651603" y="648571"/>
                </a:moveTo>
                <a:cubicBezTo>
                  <a:pt x="1655225" y="647705"/>
                  <a:pt x="1662010" y="648889"/>
                  <a:pt x="1671954" y="652123"/>
                </a:cubicBezTo>
                <a:cubicBezTo>
                  <a:pt x="1685463" y="657601"/>
                  <a:pt x="1690848" y="663200"/>
                  <a:pt x="1688109" y="668922"/>
                </a:cubicBezTo>
                <a:cubicBezTo>
                  <a:pt x="1685370" y="674644"/>
                  <a:pt x="1683592" y="688755"/>
                  <a:pt x="1682774" y="711255"/>
                </a:cubicBezTo>
                <a:cubicBezTo>
                  <a:pt x="1688510" y="710423"/>
                  <a:pt x="1694526" y="709541"/>
                  <a:pt x="1700821" y="708609"/>
                </a:cubicBezTo>
                <a:cubicBezTo>
                  <a:pt x="1707117" y="707677"/>
                  <a:pt x="1712204" y="709756"/>
                  <a:pt x="1716083" y="714847"/>
                </a:cubicBezTo>
                <a:cubicBezTo>
                  <a:pt x="1719962" y="719938"/>
                  <a:pt x="1718273" y="724211"/>
                  <a:pt x="1711017" y="727667"/>
                </a:cubicBezTo>
                <a:cubicBezTo>
                  <a:pt x="1703761" y="731123"/>
                  <a:pt x="1693823" y="734034"/>
                  <a:pt x="1681204" y="736400"/>
                </a:cubicBezTo>
                <a:lnTo>
                  <a:pt x="1680064" y="759846"/>
                </a:lnTo>
                <a:lnTo>
                  <a:pt x="1709168" y="757222"/>
                </a:lnTo>
                <a:cubicBezTo>
                  <a:pt x="1719436" y="755372"/>
                  <a:pt x="1725702" y="757509"/>
                  <a:pt x="1727968" y="763632"/>
                </a:cubicBezTo>
                <a:cubicBezTo>
                  <a:pt x="1730233" y="769755"/>
                  <a:pt x="1721830" y="774047"/>
                  <a:pt x="1702758" y="776506"/>
                </a:cubicBezTo>
                <a:cubicBezTo>
                  <a:pt x="1693221" y="777736"/>
                  <a:pt x="1683086" y="779334"/>
                  <a:pt x="1672353" y="781300"/>
                </a:cubicBezTo>
                <a:lnTo>
                  <a:pt x="1654410" y="784997"/>
                </a:lnTo>
                <a:lnTo>
                  <a:pt x="1669846" y="789014"/>
                </a:lnTo>
                <a:cubicBezTo>
                  <a:pt x="1675755" y="791251"/>
                  <a:pt x="1678017" y="794542"/>
                  <a:pt x="1676633" y="798888"/>
                </a:cubicBezTo>
                <a:cubicBezTo>
                  <a:pt x="1675249" y="803233"/>
                  <a:pt x="1674141" y="806868"/>
                  <a:pt x="1673309" y="809793"/>
                </a:cubicBezTo>
                <a:cubicBezTo>
                  <a:pt x="1677626" y="809076"/>
                  <a:pt x="1682240" y="807771"/>
                  <a:pt x="1687152" y="805878"/>
                </a:cubicBezTo>
                <a:cubicBezTo>
                  <a:pt x="1692063" y="803986"/>
                  <a:pt x="1697509" y="806086"/>
                  <a:pt x="1703489" y="812181"/>
                </a:cubicBezTo>
                <a:cubicBezTo>
                  <a:pt x="1709468" y="818276"/>
                  <a:pt x="1708408" y="822771"/>
                  <a:pt x="1700305" y="825668"/>
                </a:cubicBezTo>
                <a:cubicBezTo>
                  <a:pt x="1692203" y="828565"/>
                  <a:pt x="1683133" y="831175"/>
                  <a:pt x="1673095" y="833498"/>
                </a:cubicBezTo>
                <a:lnTo>
                  <a:pt x="1671976" y="854341"/>
                </a:lnTo>
                <a:cubicBezTo>
                  <a:pt x="1679089" y="851645"/>
                  <a:pt x="1688740" y="848946"/>
                  <a:pt x="1700929" y="846243"/>
                </a:cubicBezTo>
                <a:cubicBezTo>
                  <a:pt x="1713118" y="843539"/>
                  <a:pt x="1718643" y="845232"/>
                  <a:pt x="1717502" y="851319"/>
                </a:cubicBezTo>
                <a:cubicBezTo>
                  <a:pt x="1716362" y="857406"/>
                  <a:pt x="1705360" y="863465"/>
                  <a:pt x="1684495" y="869495"/>
                </a:cubicBezTo>
                <a:cubicBezTo>
                  <a:pt x="1663630" y="875525"/>
                  <a:pt x="1644737" y="882322"/>
                  <a:pt x="1627815" y="889887"/>
                </a:cubicBezTo>
                <a:cubicBezTo>
                  <a:pt x="1610894" y="897451"/>
                  <a:pt x="1599788" y="903119"/>
                  <a:pt x="1594496" y="906891"/>
                </a:cubicBezTo>
                <a:cubicBezTo>
                  <a:pt x="1589204" y="910662"/>
                  <a:pt x="1580296" y="905772"/>
                  <a:pt x="1567770" y="892221"/>
                </a:cubicBezTo>
                <a:cubicBezTo>
                  <a:pt x="1555243" y="878669"/>
                  <a:pt x="1556096" y="872568"/>
                  <a:pt x="1570329" y="873916"/>
                </a:cubicBezTo>
                <a:cubicBezTo>
                  <a:pt x="1584562" y="875264"/>
                  <a:pt x="1610291" y="870875"/>
                  <a:pt x="1647518" y="860751"/>
                </a:cubicBezTo>
                <a:lnTo>
                  <a:pt x="1647518" y="838294"/>
                </a:lnTo>
                <a:cubicBezTo>
                  <a:pt x="1639804" y="841005"/>
                  <a:pt x="1633243" y="843034"/>
                  <a:pt x="1627837" y="844382"/>
                </a:cubicBezTo>
                <a:cubicBezTo>
                  <a:pt x="1622431" y="845730"/>
                  <a:pt x="1615809" y="842891"/>
                  <a:pt x="1607972" y="835864"/>
                </a:cubicBezTo>
                <a:cubicBezTo>
                  <a:pt x="1600136" y="828837"/>
                  <a:pt x="1600343" y="825005"/>
                  <a:pt x="1608596" y="824367"/>
                </a:cubicBezTo>
                <a:cubicBezTo>
                  <a:pt x="1616848" y="823728"/>
                  <a:pt x="1629371" y="821409"/>
                  <a:pt x="1646164" y="817408"/>
                </a:cubicBezTo>
                <a:cubicBezTo>
                  <a:pt x="1646164" y="806997"/>
                  <a:pt x="1644590" y="798400"/>
                  <a:pt x="1641442" y="791617"/>
                </a:cubicBezTo>
                <a:lnTo>
                  <a:pt x="1641164" y="787726"/>
                </a:lnTo>
                <a:lnTo>
                  <a:pt x="1638356" y="788304"/>
                </a:lnTo>
                <a:cubicBezTo>
                  <a:pt x="1614493" y="793711"/>
                  <a:pt x="1597575" y="798221"/>
                  <a:pt x="1587602" y="801834"/>
                </a:cubicBezTo>
                <a:cubicBezTo>
                  <a:pt x="1577628" y="805448"/>
                  <a:pt x="1566898" y="802354"/>
                  <a:pt x="1555412" y="792553"/>
                </a:cubicBezTo>
                <a:cubicBezTo>
                  <a:pt x="1543925" y="782751"/>
                  <a:pt x="1544362" y="777567"/>
                  <a:pt x="1556724" y="777001"/>
                </a:cubicBezTo>
                <a:cubicBezTo>
                  <a:pt x="1569086" y="776434"/>
                  <a:pt x="1583662" y="775015"/>
                  <a:pt x="1600454" y="772742"/>
                </a:cubicBezTo>
                <a:cubicBezTo>
                  <a:pt x="1617247" y="770469"/>
                  <a:pt x="1636534" y="767318"/>
                  <a:pt x="1658317" y="763288"/>
                </a:cubicBezTo>
                <a:lnTo>
                  <a:pt x="1658317" y="741111"/>
                </a:lnTo>
                <a:cubicBezTo>
                  <a:pt x="1652781" y="741971"/>
                  <a:pt x="1646551" y="742864"/>
                  <a:pt x="1639624" y="743789"/>
                </a:cubicBezTo>
                <a:cubicBezTo>
                  <a:pt x="1632698" y="744714"/>
                  <a:pt x="1625306" y="742233"/>
                  <a:pt x="1617447" y="736346"/>
                </a:cubicBezTo>
                <a:cubicBezTo>
                  <a:pt x="1609589" y="730460"/>
                  <a:pt x="1611137" y="726627"/>
                  <a:pt x="1622094" y="724849"/>
                </a:cubicBezTo>
                <a:cubicBezTo>
                  <a:pt x="1633049" y="723071"/>
                  <a:pt x="1645124" y="720633"/>
                  <a:pt x="1658317" y="717536"/>
                </a:cubicBezTo>
                <a:cubicBezTo>
                  <a:pt x="1658317" y="687321"/>
                  <a:pt x="1655618" y="667248"/>
                  <a:pt x="1650218" y="657317"/>
                </a:cubicBezTo>
                <a:cubicBezTo>
                  <a:pt x="1647518" y="652352"/>
                  <a:pt x="1647981" y="649437"/>
                  <a:pt x="1651603" y="648571"/>
                </a:cubicBezTo>
                <a:close/>
                <a:moveTo>
                  <a:pt x="5343877" y="643002"/>
                </a:moveTo>
                <a:cubicBezTo>
                  <a:pt x="5345673" y="642941"/>
                  <a:pt x="5347955" y="643264"/>
                  <a:pt x="5350724" y="643970"/>
                </a:cubicBezTo>
                <a:cubicBezTo>
                  <a:pt x="5361802" y="646795"/>
                  <a:pt x="5370155" y="650312"/>
                  <a:pt x="5375784" y="654521"/>
                </a:cubicBezTo>
                <a:cubicBezTo>
                  <a:pt x="5381412" y="658730"/>
                  <a:pt x="5382650" y="665097"/>
                  <a:pt x="5379494" y="673622"/>
                </a:cubicBezTo>
                <a:cubicBezTo>
                  <a:pt x="5376340" y="682147"/>
                  <a:pt x="5374762" y="710444"/>
                  <a:pt x="5374762" y="758513"/>
                </a:cubicBezTo>
                <a:cubicBezTo>
                  <a:pt x="5385302" y="756892"/>
                  <a:pt x="5396266" y="754687"/>
                  <a:pt x="5407651" y="751898"/>
                </a:cubicBezTo>
                <a:cubicBezTo>
                  <a:pt x="5419038" y="749109"/>
                  <a:pt x="5428778" y="752167"/>
                  <a:pt x="5436873" y="761072"/>
                </a:cubicBezTo>
                <a:cubicBezTo>
                  <a:pt x="5444968" y="769978"/>
                  <a:pt x="5443656" y="774728"/>
                  <a:pt x="5432937" y="775323"/>
                </a:cubicBezTo>
                <a:cubicBezTo>
                  <a:pt x="5422217" y="775918"/>
                  <a:pt x="5402826" y="777449"/>
                  <a:pt x="5374762" y="779915"/>
                </a:cubicBezTo>
                <a:cubicBezTo>
                  <a:pt x="5374762" y="811235"/>
                  <a:pt x="5375662" y="840818"/>
                  <a:pt x="5377461" y="868667"/>
                </a:cubicBezTo>
                <a:cubicBezTo>
                  <a:pt x="5379261" y="896516"/>
                  <a:pt x="5378498" y="915197"/>
                  <a:pt x="5375171" y="924712"/>
                </a:cubicBezTo>
                <a:cubicBezTo>
                  <a:pt x="5371844" y="934227"/>
                  <a:pt x="5366904" y="941999"/>
                  <a:pt x="5360350" y="948029"/>
                </a:cubicBezTo>
                <a:cubicBezTo>
                  <a:pt x="5353797" y="954059"/>
                  <a:pt x="5348143" y="952356"/>
                  <a:pt x="5343389" y="942921"/>
                </a:cubicBezTo>
                <a:cubicBezTo>
                  <a:pt x="5338636" y="933485"/>
                  <a:pt x="5330053" y="923561"/>
                  <a:pt x="5317642" y="913150"/>
                </a:cubicBezTo>
                <a:cubicBezTo>
                  <a:pt x="5305230" y="902739"/>
                  <a:pt x="5305790" y="898882"/>
                  <a:pt x="5319320" y="901578"/>
                </a:cubicBezTo>
                <a:cubicBezTo>
                  <a:pt x="5332850" y="904274"/>
                  <a:pt x="5341174" y="905525"/>
                  <a:pt x="5344293" y="905331"/>
                </a:cubicBezTo>
                <a:cubicBezTo>
                  <a:pt x="5347412" y="905138"/>
                  <a:pt x="5348971" y="896265"/>
                  <a:pt x="5348971" y="878712"/>
                </a:cubicBezTo>
                <a:lnTo>
                  <a:pt x="5348971" y="784304"/>
                </a:lnTo>
                <a:cubicBezTo>
                  <a:pt x="5340984" y="786885"/>
                  <a:pt x="5333204" y="788882"/>
                  <a:pt x="5325633" y="790294"/>
                </a:cubicBezTo>
                <a:cubicBezTo>
                  <a:pt x="5318061" y="791707"/>
                  <a:pt x="5309934" y="788340"/>
                  <a:pt x="5301251" y="780195"/>
                </a:cubicBezTo>
                <a:cubicBezTo>
                  <a:pt x="5292568" y="772050"/>
                  <a:pt x="5294550" y="767977"/>
                  <a:pt x="5307198" y="767977"/>
                </a:cubicBezTo>
                <a:cubicBezTo>
                  <a:pt x="5316792" y="767977"/>
                  <a:pt x="5330717" y="766393"/>
                  <a:pt x="5348971" y="763223"/>
                </a:cubicBezTo>
                <a:cubicBezTo>
                  <a:pt x="5348971" y="749414"/>
                  <a:pt x="5348749" y="730105"/>
                  <a:pt x="5348305" y="705296"/>
                </a:cubicBezTo>
                <a:cubicBezTo>
                  <a:pt x="5347860" y="680488"/>
                  <a:pt x="5345383" y="663358"/>
                  <a:pt x="5340873" y="653908"/>
                </a:cubicBezTo>
                <a:cubicBezTo>
                  <a:pt x="5337491" y="646820"/>
                  <a:pt x="5338492" y="643185"/>
                  <a:pt x="5343877" y="643002"/>
                </a:cubicBezTo>
                <a:close/>
                <a:moveTo>
                  <a:pt x="1772003" y="643002"/>
                </a:moveTo>
                <a:cubicBezTo>
                  <a:pt x="1773798" y="642941"/>
                  <a:pt x="1776081" y="643264"/>
                  <a:pt x="1778850" y="643970"/>
                </a:cubicBezTo>
                <a:cubicBezTo>
                  <a:pt x="1789928" y="646795"/>
                  <a:pt x="1798281" y="650312"/>
                  <a:pt x="1803910" y="654521"/>
                </a:cubicBezTo>
                <a:cubicBezTo>
                  <a:pt x="1809539" y="658730"/>
                  <a:pt x="1810775" y="665097"/>
                  <a:pt x="1807620" y="673622"/>
                </a:cubicBezTo>
                <a:cubicBezTo>
                  <a:pt x="1804465" y="682147"/>
                  <a:pt x="1802888" y="710444"/>
                  <a:pt x="1802888" y="758513"/>
                </a:cubicBezTo>
                <a:cubicBezTo>
                  <a:pt x="1813428" y="756892"/>
                  <a:pt x="1824391" y="754687"/>
                  <a:pt x="1835777" y="751898"/>
                </a:cubicBezTo>
                <a:cubicBezTo>
                  <a:pt x="1847163" y="749109"/>
                  <a:pt x="1856904" y="752167"/>
                  <a:pt x="1864999" y="761072"/>
                </a:cubicBezTo>
                <a:cubicBezTo>
                  <a:pt x="1873094" y="769978"/>
                  <a:pt x="1871781" y="774728"/>
                  <a:pt x="1861062" y="775323"/>
                </a:cubicBezTo>
                <a:cubicBezTo>
                  <a:pt x="1850343" y="775918"/>
                  <a:pt x="1830951" y="777449"/>
                  <a:pt x="1802888" y="779915"/>
                </a:cubicBezTo>
                <a:cubicBezTo>
                  <a:pt x="1802888" y="811235"/>
                  <a:pt x="1803787" y="840818"/>
                  <a:pt x="1805587" y="868667"/>
                </a:cubicBezTo>
                <a:cubicBezTo>
                  <a:pt x="1807387" y="896516"/>
                  <a:pt x="1806624" y="915197"/>
                  <a:pt x="1803296" y="924712"/>
                </a:cubicBezTo>
                <a:cubicBezTo>
                  <a:pt x="1799970" y="934227"/>
                  <a:pt x="1795030" y="941999"/>
                  <a:pt x="1788476" y="948029"/>
                </a:cubicBezTo>
                <a:cubicBezTo>
                  <a:pt x="1781922" y="954059"/>
                  <a:pt x="1776269" y="952356"/>
                  <a:pt x="1771515" y="942921"/>
                </a:cubicBezTo>
                <a:cubicBezTo>
                  <a:pt x="1766762" y="933485"/>
                  <a:pt x="1758179" y="923561"/>
                  <a:pt x="1745767" y="913150"/>
                </a:cubicBezTo>
                <a:cubicBezTo>
                  <a:pt x="1733355" y="902739"/>
                  <a:pt x="1733915" y="898882"/>
                  <a:pt x="1747445" y="901578"/>
                </a:cubicBezTo>
                <a:cubicBezTo>
                  <a:pt x="1760975" y="904274"/>
                  <a:pt x="1769300" y="905525"/>
                  <a:pt x="1772419" y="905331"/>
                </a:cubicBezTo>
                <a:cubicBezTo>
                  <a:pt x="1775538" y="905138"/>
                  <a:pt x="1777097" y="896265"/>
                  <a:pt x="1777097" y="878712"/>
                </a:cubicBezTo>
                <a:lnTo>
                  <a:pt x="1777097" y="784304"/>
                </a:lnTo>
                <a:cubicBezTo>
                  <a:pt x="1769109" y="786885"/>
                  <a:pt x="1761330" y="788882"/>
                  <a:pt x="1753759" y="790294"/>
                </a:cubicBezTo>
                <a:cubicBezTo>
                  <a:pt x="1746187" y="791707"/>
                  <a:pt x="1738060" y="788340"/>
                  <a:pt x="1729377" y="780195"/>
                </a:cubicBezTo>
                <a:cubicBezTo>
                  <a:pt x="1720693" y="772050"/>
                  <a:pt x="1722676" y="767977"/>
                  <a:pt x="1735324" y="767977"/>
                </a:cubicBezTo>
                <a:cubicBezTo>
                  <a:pt x="1744917" y="767977"/>
                  <a:pt x="1758841" y="766393"/>
                  <a:pt x="1777097" y="763223"/>
                </a:cubicBezTo>
                <a:cubicBezTo>
                  <a:pt x="1777097" y="749414"/>
                  <a:pt x="1776875" y="730105"/>
                  <a:pt x="1776430" y="705296"/>
                </a:cubicBezTo>
                <a:cubicBezTo>
                  <a:pt x="1775986" y="680488"/>
                  <a:pt x="1773508" y="663358"/>
                  <a:pt x="1768998" y="653908"/>
                </a:cubicBezTo>
                <a:cubicBezTo>
                  <a:pt x="1765616" y="646820"/>
                  <a:pt x="1766618" y="643185"/>
                  <a:pt x="1772003" y="643002"/>
                </a:cubicBezTo>
                <a:close/>
                <a:moveTo>
                  <a:pt x="4880097" y="640496"/>
                </a:moveTo>
                <a:cubicBezTo>
                  <a:pt x="4881402" y="640143"/>
                  <a:pt x="4883132" y="640143"/>
                  <a:pt x="4885285" y="640496"/>
                </a:cubicBezTo>
                <a:cubicBezTo>
                  <a:pt x="4893896" y="641909"/>
                  <a:pt x="4902693" y="644669"/>
                  <a:pt x="4911678" y="648778"/>
                </a:cubicBezTo>
                <a:cubicBezTo>
                  <a:pt x="4920661" y="652886"/>
                  <a:pt x="4923791" y="658432"/>
                  <a:pt x="4921067" y="665416"/>
                </a:cubicBezTo>
                <a:cubicBezTo>
                  <a:pt x="4918342" y="672400"/>
                  <a:pt x="4916557" y="690382"/>
                  <a:pt x="4915711" y="719364"/>
                </a:cubicBezTo>
                <a:cubicBezTo>
                  <a:pt x="4932274" y="716869"/>
                  <a:pt x="4943720" y="713320"/>
                  <a:pt x="4950052" y="708716"/>
                </a:cubicBezTo>
                <a:cubicBezTo>
                  <a:pt x="4956383" y="704113"/>
                  <a:pt x="4963245" y="703511"/>
                  <a:pt x="4970637" y="706909"/>
                </a:cubicBezTo>
                <a:cubicBezTo>
                  <a:pt x="4978029" y="710308"/>
                  <a:pt x="4984895" y="714653"/>
                  <a:pt x="4991233" y="719945"/>
                </a:cubicBezTo>
                <a:cubicBezTo>
                  <a:pt x="4997572" y="725236"/>
                  <a:pt x="4997754" y="730890"/>
                  <a:pt x="4991782" y="736906"/>
                </a:cubicBezTo>
                <a:cubicBezTo>
                  <a:pt x="4985809" y="742921"/>
                  <a:pt x="4980249" y="758670"/>
                  <a:pt x="4975101" y="784153"/>
                </a:cubicBezTo>
                <a:cubicBezTo>
                  <a:pt x="4991951" y="782504"/>
                  <a:pt x="5003394" y="780066"/>
                  <a:pt x="5009431" y="776839"/>
                </a:cubicBezTo>
                <a:cubicBezTo>
                  <a:pt x="5015468" y="773613"/>
                  <a:pt x="5023266" y="775115"/>
                  <a:pt x="5032824" y="781346"/>
                </a:cubicBezTo>
                <a:cubicBezTo>
                  <a:pt x="5042381" y="787577"/>
                  <a:pt x="5048648" y="792822"/>
                  <a:pt x="5051624" y="797081"/>
                </a:cubicBezTo>
                <a:cubicBezTo>
                  <a:pt x="5054599" y="801340"/>
                  <a:pt x="5054011" y="806624"/>
                  <a:pt x="5049860" y="812934"/>
                </a:cubicBezTo>
                <a:cubicBezTo>
                  <a:pt x="5045708" y="819243"/>
                  <a:pt x="5040912" y="833738"/>
                  <a:pt x="5035470" y="856417"/>
                </a:cubicBezTo>
                <a:cubicBezTo>
                  <a:pt x="5030027" y="879096"/>
                  <a:pt x="5020627" y="895469"/>
                  <a:pt x="5007270" y="905536"/>
                </a:cubicBezTo>
                <a:cubicBezTo>
                  <a:pt x="4993912" y="915603"/>
                  <a:pt x="4986157" y="916115"/>
                  <a:pt x="4984006" y="907074"/>
                </a:cubicBezTo>
                <a:cubicBezTo>
                  <a:pt x="4981855" y="898032"/>
                  <a:pt x="4974409" y="888557"/>
                  <a:pt x="4961668" y="878648"/>
                </a:cubicBezTo>
                <a:cubicBezTo>
                  <a:pt x="4948926" y="868739"/>
                  <a:pt x="4948342" y="865154"/>
                  <a:pt x="4959914" y="867893"/>
                </a:cubicBezTo>
                <a:cubicBezTo>
                  <a:pt x="4971487" y="870632"/>
                  <a:pt x="4980263" y="871983"/>
                  <a:pt x="4986243" y="871947"/>
                </a:cubicBezTo>
                <a:cubicBezTo>
                  <a:pt x="4992223" y="871911"/>
                  <a:pt x="4997235" y="868466"/>
                  <a:pt x="5001279" y="861612"/>
                </a:cubicBezTo>
                <a:cubicBezTo>
                  <a:pt x="5005323" y="854757"/>
                  <a:pt x="5008693" y="843428"/>
                  <a:pt x="5011388" y="827625"/>
                </a:cubicBezTo>
                <a:cubicBezTo>
                  <a:pt x="5014085" y="811822"/>
                  <a:pt x="5011826" y="803351"/>
                  <a:pt x="5004613" y="802211"/>
                </a:cubicBezTo>
                <a:cubicBezTo>
                  <a:pt x="4997400" y="801071"/>
                  <a:pt x="4967766" y="804380"/>
                  <a:pt x="4915711" y="812138"/>
                </a:cubicBezTo>
                <a:lnTo>
                  <a:pt x="4915711" y="886822"/>
                </a:lnTo>
                <a:cubicBezTo>
                  <a:pt x="4915711" y="905851"/>
                  <a:pt x="4914191" y="922543"/>
                  <a:pt x="4911150" y="936898"/>
                </a:cubicBezTo>
                <a:cubicBezTo>
                  <a:pt x="4908110" y="951252"/>
                  <a:pt x="4903840" y="957827"/>
                  <a:pt x="4898341" y="956623"/>
                </a:cubicBezTo>
                <a:cubicBezTo>
                  <a:pt x="4892842" y="955418"/>
                  <a:pt x="4889612" y="947363"/>
                  <a:pt x="4888651" y="932456"/>
                </a:cubicBezTo>
                <a:cubicBezTo>
                  <a:pt x="4887690" y="917549"/>
                  <a:pt x="4887209" y="902782"/>
                  <a:pt x="4887209" y="888155"/>
                </a:cubicBezTo>
                <a:lnTo>
                  <a:pt x="4887209" y="816698"/>
                </a:lnTo>
                <a:cubicBezTo>
                  <a:pt x="4853524" y="822993"/>
                  <a:pt x="4832380" y="827267"/>
                  <a:pt x="4823775" y="829518"/>
                </a:cubicBezTo>
                <a:cubicBezTo>
                  <a:pt x="4815171" y="831770"/>
                  <a:pt x="4806044" y="828600"/>
                  <a:pt x="4796393" y="820011"/>
                </a:cubicBezTo>
                <a:cubicBezTo>
                  <a:pt x="4786742" y="811421"/>
                  <a:pt x="4786893" y="807126"/>
                  <a:pt x="4796845" y="807126"/>
                </a:cubicBezTo>
                <a:cubicBezTo>
                  <a:pt x="4803943" y="807126"/>
                  <a:pt x="4814917" y="806255"/>
                  <a:pt x="4829766" y="804513"/>
                </a:cubicBezTo>
                <a:cubicBezTo>
                  <a:pt x="4844615" y="802770"/>
                  <a:pt x="4863763" y="800221"/>
                  <a:pt x="4887209" y="796866"/>
                </a:cubicBezTo>
                <a:lnTo>
                  <a:pt x="4887209" y="743821"/>
                </a:lnTo>
                <a:cubicBezTo>
                  <a:pt x="4874332" y="746488"/>
                  <a:pt x="4864713" y="748729"/>
                  <a:pt x="4858354" y="750543"/>
                </a:cubicBezTo>
                <a:cubicBezTo>
                  <a:pt x="4851994" y="752357"/>
                  <a:pt x="4843963" y="749192"/>
                  <a:pt x="4834262" y="741046"/>
                </a:cubicBezTo>
                <a:cubicBezTo>
                  <a:pt x="4824561" y="732901"/>
                  <a:pt x="4826042" y="728828"/>
                  <a:pt x="4838704" y="728828"/>
                </a:cubicBezTo>
                <a:cubicBezTo>
                  <a:pt x="4848369" y="728828"/>
                  <a:pt x="4864538" y="727208"/>
                  <a:pt x="4887209" y="723967"/>
                </a:cubicBezTo>
                <a:cubicBezTo>
                  <a:pt x="4887209" y="686683"/>
                  <a:pt x="4884736" y="663097"/>
                  <a:pt x="4879788" y="653209"/>
                </a:cubicBezTo>
                <a:cubicBezTo>
                  <a:pt x="4876078" y="645793"/>
                  <a:pt x="4876181" y="641556"/>
                  <a:pt x="4880097" y="640496"/>
                </a:cubicBezTo>
                <a:close/>
                <a:moveTo>
                  <a:pt x="1308222" y="640496"/>
                </a:moveTo>
                <a:cubicBezTo>
                  <a:pt x="1309528" y="640143"/>
                  <a:pt x="1311257" y="640143"/>
                  <a:pt x="1313410" y="640496"/>
                </a:cubicBezTo>
                <a:cubicBezTo>
                  <a:pt x="1322021" y="641909"/>
                  <a:pt x="1330819" y="644669"/>
                  <a:pt x="1339803" y="648778"/>
                </a:cubicBezTo>
                <a:cubicBezTo>
                  <a:pt x="1348787" y="652886"/>
                  <a:pt x="1351917" y="658432"/>
                  <a:pt x="1349193" y="665416"/>
                </a:cubicBezTo>
                <a:cubicBezTo>
                  <a:pt x="1346467" y="672400"/>
                  <a:pt x="1344682" y="690382"/>
                  <a:pt x="1343836" y="719364"/>
                </a:cubicBezTo>
                <a:cubicBezTo>
                  <a:pt x="1360399" y="716869"/>
                  <a:pt x="1371846" y="713320"/>
                  <a:pt x="1378178" y="708716"/>
                </a:cubicBezTo>
                <a:cubicBezTo>
                  <a:pt x="1384509" y="704113"/>
                  <a:pt x="1391370" y="703511"/>
                  <a:pt x="1398763" y="706909"/>
                </a:cubicBezTo>
                <a:cubicBezTo>
                  <a:pt x="1406155" y="710308"/>
                  <a:pt x="1413020" y="714653"/>
                  <a:pt x="1419359" y="719945"/>
                </a:cubicBezTo>
                <a:cubicBezTo>
                  <a:pt x="1425698" y="725236"/>
                  <a:pt x="1425880" y="730890"/>
                  <a:pt x="1419908" y="736906"/>
                </a:cubicBezTo>
                <a:cubicBezTo>
                  <a:pt x="1413935" y="742921"/>
                  <a:pt x="1408375" y="758670"/>
                  <a:pt x="1403226" y="784153"/>
                </a:cubicBezTo>
                <a:cubicBezTo>
                  <a:pt x="1420076" y="782504"/>
                  <a:pt x="1431519" y="780066"/>
                  <a:pt x="1437557" y="776839"/>
                </a:cubicBezTo>
                <a:cubicBezTo>
                  <a:pt x="1443594" y="773613"/>
                  <a:pt x="1451391" y="775115"/>
                  <a:pt x="1460949" y="781346"/>
                </a:cubicBezTo>
                <a:cubicBezTo>
                  <a:pt x="1470507" y="787577"/>
                  <a:pt x="1476774" y="792822"/>
                  <a:pt x="1479749" y="797081"/>
                </a:cubicBezTo>
                <a:cubicBezTo>
                  <a:pt x="1482725" y="801340"/>
                  <a:pt x="1482137" y="806624"/>
                  <a:pt x="1477985" y="812934"/>
                </a:cubicBezTo>
                <a:cubicBezTo>
                  <a:pt x="1473834" y="819243"/>
                  <a:pt x="1469037" y="833738"/>
                  <a:pt x="1463595" y="856417"/>
                </a:cubicBezTo>
                <a:cubicBezTo>
                  <a:pt x="1458152" y="879096"/>
                  <a:pt x="1448752" y="895469"/>
                  <a:pt x="1435395" y="905536"/>
                </a:cubicBezTo>
                <a:cubicBezTo>
                  <a:pt x="1422037" y="915603"/>
                  <a:pt x="1414282" y="916115"/>
                  <a:pt x="1412132" y="907074"/>
                </a:cubicBezTo>
                <a:cubicBezTo>
                  <a:pt x="1409981" y="898032"/>
                  <a:pt x="1402534" y="888557"/>
                  <a:pt x="1389793" y="878648"/>
                </a:cubicBezTo>
                <a:cubicBezTo>
                  <a:pt x="1377052" y="868739"/>
                  <a:pt x="1376467" y="865154"/>
                  <a:pt x="1388040" y="867893"/>
                </a:cubicBezTo>
                <a:cubicBezTo>
                  <a:pt x="1399612" y="870632"/>
                  <a:pt x="1408389" y="871983"/>
                  <a:pt x="1414369" y="871947"/>
                </a:cubicBezTo>
                <a:cubicBezTo>
                  <a:pt x="1420348" y="871911"/>
                  <a:pt x="1425360" y="868466"/>
                  <a:pt x="1429404" y="861612"/>
                </a:cubicBezTo>
                <a:cubicBezTo>
                  <a:pt x="1433448" y="854757"/>
                  <a:pt x="1436818" y="843428"/>
                  <a:pt x="1439514" y="827625"/>
                </a:cubicBezTo>
                <a:cubicBezTo>
                  <a:pt x="1442210" y="811822"/>
                  <a:pt x="1439951" y="803351"/>
                  <a:pt x="1432738" y="802211"/>
                </a:cubicBezTo>
                <a:cubicBezTo>
                  <a:pt x="1425525" y="801071"/>
                  <a:pt x="1395891" y="804380"/>
                  <a:pt x="1343836" y="812138"/>
                </a:cubicBezTo>
                <a:lnTo>
                  <a:pt x="1343836" y="886822"/>
                </a:lnTo>
                <a:cubicBezTo>
                  <a:pt x="1343836" y="905851"/>
                  <a:pt x="1342316" y="922543"/>
                  <a:pt x="1339276" y="936898"/>
                </a:cubicBezTo>
                <a:cubicBezTo>
                  <a:pt x="1336236" y="951252"/>
                  <a:pt x="1331966" y="957827"/>
                  <a:pt x="1326467" y="956623"/>
                </a:cubicBezTo>
                <a:cubicBezTo>
                  <a:pt x="1320967" y="955418"/>
                  <a:pt x="1317737" y="947363"/>
                  <a:pt x="1316776" y="932456"/>
                </a:cubicBezTo>
                <a:cubicBezTo>
                  <a:pt x="1315816" y="917549"/>
                  <a:pt x="1315335" y="902782"/>
                  <a:pt x="1315335" y="888155"/>
                </a:cubicBezTo>
                <a:lnTo>
                  <a:pt x="1315335" y="816698"/>
                </a:lnTo>
                <a:cubicBezTo>
                  <a:pt x="1281650" y="822993"/>
                  <a:pt x="1260505" y="827267"/>
                  <a:pt x="1251901" y="829518"/>
                </a:cubicBezTo>
                <a:cubicBezTo>
                  <a:pt x="1243297" y="831770"/>
                  <a:pt x="1234170" y="828600"/>
                  <a:pt x="1224518" y="820011"/>
                </a:cubicBezTo>
                <a:cubicBezTo>
                  <a:pt x="1214868" y="811421"/>
                  <a:pt x="1215018" y="807126"/>
                  <a:pt x="1224970" y="807126"/>
                </a:cubicBezTo>
                <a:cubicBezTo>
                  <a:pt x="1232069" y="807126"/>
                  <a:pt x="1243043" y="806255"/>
                  <a:pt x="1257891" y="804513"/>
                </a:cubicBezTo>
                <a:cubicBezTo>
                  <a:pt x="1272741" y="802770"/>
                  <a:pt x="1291889" y="800221"/>
                  <a:pt x="1315335" y="796866"/>
                </a:cubicBezTo>
                <a:lnTo>
                  <a:pt x="1315335" y="743821"/>
                </a:lnTo>
                <a:cubicBezTo>
                  <a:pt x="1302457" y="746488"/>
                  <a:pt x="1292839" y="748729"/>
                  <a:pt x="1286479" y="750543"/>
                </a:cubicBezTo>
                <a:cubicBezTo>
                  <a:pt x="1280119" y="752357"/>
                  <a:pt x="1272089" y="749192"/>
                  <a:pt x="1262388" y="741046"/>
                </a:cubicBezTo>
                <a:cubicBezTo>
                  <a:pt x="1252686" y="732901"/>
                  <a:pt x="1254167" y="728828"/>
                  <a:pt x="1266829" y="728828"/>
                </a:cubicBezTo>
                <a:cubicBezTo>
                  <a:pt x="1276495" y="728828"/>
                  <a:pt x="1292663" y="727208"/>
                  <a:pt x="1315335" y="723967"/>
                </a:cubicBezTo>
                <a:cubicBezTo>
                  <a:pt x="1315335" y="686683"/>
                  <a:pt x="1312861" y="663097"/>
                  <a:pt x="1307914" y="653209"/>
                </a:cubicBezTo>
                <a:cubicBezTo>
                  <a:pt x="1304203" y="645793"/>
                  <a:pt x="1304306" y="641556"/>
                  <a:pt x="1308222" y="640496"/>
                </a:cubicBezTo>
                <a:close/>
                <a:moveTo>
                  <a:pt x="1232691" y="235567"/>
                </a:moveTo>
                <a:cubicBezTo>
                  <a:pt x="1236060" y="235341"/>
                  <a:pt x="1242062" y="237107"/>
                  <a:pt x="1250698" y="240864"/>
                </a:cubicBezTo>
                <a:cubicBezTo>
                  <a:pt x="1267971" y="248378"/>
                  <a:pt x="1279472" y="255982"/>
                  <a:pt x="1285201" y="263676"/>
                </a:cubicBezTo>
                <a:cubicBezTo>
                  <a:pt x="1290930" y="271369"/>
                  <a:pt x="1292353" y="281135"/>
                  <a:pt x="1289471" y="292973"/>
                </a:cubicBezTo>
                <a:cubicBezTo>
                  <a:pt x="1286588" y="304811"/>
                  <a:pt x="1280526" y="306116"/>
                  <a:pt x="1271284" y="296888"/>
                </a:cubicBezTo>
                <a:cubicBezTo>
                  <a:pt x="1262041" y="287660"/>
                  <a:pt x="1253426" y="278055"/>
                  <a:pt x="1245440" y="268075"/>
                </a:cubicBezTo>
                <a:cubicBezTo>
                  <a:pt x="1239273" y="259255"/>
                  <a:pt x="1234289" y="250637"/>
                  <a:pt x="1230489" y="242219"/>
                </a:cubicBezTo>
                <a:cubicBezTo>
                  <a:pt x="1228589" y="238010"/>
                  <a:pt x="1229324" y="235793"/>
                  <a:pt x="1232691" y="235567"/>
                </a:cubicBezTo>
                <a:close/>
                <a:moveTo>
                  <a:pt x="518316" y="235567"/>
                </a:moveTo>
                <a:cubicBezTo>
                  <a:pt x="521685" y="235341"/>
                  <a:pt x="527687" y="237107"/>
                  <a:pt x="536323" y="240864"/>
                </a:cubicBezTo>
                <a:cubicBezTo>
                  <a:pt x="553596" y="248378"/>
                  <a:pt x="565097" y="255982"/>
                  <a:pt x="570826" y="263676"/>
                </a:cubicBezTo>
                <a:cubicBezTo>
                  <a:pt x="576555" y="271369"/>
                  <a:pt x="577978" y="281135"/>
                  <a:pt x="575095" y="292973"/>
                </a:cubicBezTo>
                <a:cubicBezTo>
                  <a:pt x="572214" y="304811"/>
                  <a:pt x="566151" y="306116"/>
                  <a:pt x="556909" y="296888"/>
                </a:cubicBezTo>
                <a:cubicBezTo>
                  <a:pt x="547667" y="287660"/>
                  <a:pt x="539051" y="278055"/>
                  <a:pt x="531064" y="268075"/>
                </a:cubicBezTo>
                <a:cubicBezTo>
                  <a:pt x="524898" y="259255"/>
                  <a:pt x="519915" y="250637"/>
                  <a:pt x="516114" y="242219"/>
                </a:cubicBezTo>
                <a:cubicBezTo>
                  <a:pt x="514214" y="238010"/>
                  <a:pt x="514948" y="235793"/>
                  <a:pt x="518316" y="235567"/>
                </a:cubicBezTo>
                <a:close/>
                <a:moveTo>
                  <a:pt x="1448382" y="218171"/>
                </a:moveTo>
                <a:cubicBezTo>
                  <a:pt x="1445011" y="218361"/>
                  <a:pt x="1441731" y="219640"/>
                  <a:pt x="1438544" y="222010"/>
                </a:cubicBezTo>
                <a:cubicBezTo>
                  <a:pt x="1432170" y="226750"/>
                  <a:pt x="1428983" y="233067"/>
                  <a:pt x="1428983" y="240961"/>
                </a:cubicBezTo>
                <a:cubicBezTo>
                  <a:pt x="1428983" y="248855"/>
                  <a:pt x="1432532" y="254781"/>
                  <a:pt x="1439630" y="258739"/>
                </a:cubicBezTo>
                <a:cubicBezTo>
                  <a:pt x="1446729" y="262697"/>
                  <a:pt x="1453677" y="262496"/>
                  <a:pt x="1460474" y="258137"/>
                </a:cubicBezTo>
                <a:cubicBezTo>
                  <a:pt x="1467271" y="253763"/>
                  <a:pt x="1470465" y="247453"/>
                  <a:pt x="1470057" y="239208"/>
                </a:cubicBezTo>
                <a:cubicBezTo>
                  <a:pt x="1469648" y="230962"/>
                  <a:pt x="1465888" y="224850"/>
                  <a:pt x="1458775" y="220870"/>
                </a:cubicBezTo>
                <a:cubicBezTo>
                  <a:pt x="1455218" y="218880"/>
                  <a:pt x="1451754" y="217981"/>
                  <a:pt x="1448382" y="218171"/>
                </a:cubicBezTo>
                <a:close/>
                <a:moveTo>
                  <a:pt x="1450864" y="195251"/>
                </a:moveTo>
                <a:cubicBezTo>
                  <a:pt x="1456386" y="195373"/>
                  <a:pt x="1462029" y="196646"/>
                  <a:pt x="1467798" y="199069"/>
                </a:cubicBezTo>
                <a:cubicBezTo>
                  <a:pt x="1479334" y="203916"/>
                  <a:pt x="1486996" y="211596"/>
                  <a:pt x="1490782" y="222107"/>
                </a:cubicBezTo>
                <a:cubicBezTo>
                  <a:pt x="1494567" y="232618"/>
                  <a:pt x="1495013" y="243015"/>
                  <a:pt x="1492116" y="253297"/>
                </a:cubicBezTo>
                <a:cubicBezTo>
                  <a:pt x="1489218" y="263579"/>
                  <a:pt x="1483798" y="271448"/>
                  <a:pt x="1475854" y="276904"/>
                </a:cubicBezTo>
                <a:cubicBezTo>
                  <a:pt x="1467909" y="282361"/>
                  <a:pt x="1458470" y="285089"/>
                  <a:pt x="1447536" y="285089"/>
                </a:cubicBezTo>
                <a:cubicBezTo>
                  <a:pt x="1436601" y="285089"/>
                  <a:pt x="1426699" y="280651"/>
                  <a:pt x="1417830" y="271774"/>
                </a:cubicBezTo>
                <a:cubicBezTo>
                  <a:pt x="1408960" y="262898"/>
                  <a:pt x="1404525" y="253354"/>
                  <a:pt x="1404525" y="243144"/>
                </a:cubicBezTo>
                <a:cubicBezTo>
                  <a:pt x="1404525" y="232934"/>
                  <a:pt x="1406913" y="224004"/>
                  <a:pt x="1411688" y="216353"/>
                </a:cubicBezTo>
                <a:cubicBezTo>
                  <a:pt x="1416464" y="208702"/>
                  <a:pt x="1424125" y="202698"/>
                  <a:pt x="1434672" y="198338"/>
                </a:cubicBezTo>
                <a:cubicBezTo>
                  <a:pt x="1439945" y="196158"/>
                  <a:pt x="1445343" y="195130"/>
                  <a:pt x="1450864" y="195251"/>
                </a:cubicBezTo>
                <a:close/>
                <a:moveTo>
                  <a:pt x="917871" y="120752"/>
                </a:moveTo>
                <a:cubicBezTo>
                  <a:pt x="934051" y="119668"/>
                  <a:pt x="947624" y="122041"/>
                  <a:pt x="958589" y="127870"/>
                </a:cubicBezTo>
                <a:cubicBezTo>
                  <a:pt x="973208" y="135643"/>
                  <a:pt x="979647" y="142641"/>
                  <a:pt x="977904" y="148864"/>
                </a:cubicBezTo>
                <a:cubicBezTo>
                  <a:pt x="976162" y="155088"/>
                  <a:pt x="969128" y="157752"/>
                  <a:pt x="956803" y="156855"/>
                </a:cubicBezTo>
                <a:cubicBezTo>
                  <a:pt x="944478" y="155959"/>
                  <a:pt x="927158" y="155511"/>
                  <a:pt x="904845" y="155511"/>
                </a:cubicBezTo>
                <a:cubicBezTo>
                  <a:pt x="882560" y="155511"/>
                  <a:pt x="858619" y="156633"/>
                  <a:pt x="833022" y="158878"/>
                </a:cubicBezTo>
                <a:cubicBezTo>
                  <a:pt x="807424" y="161122"/>
                  <a:pt x="786000" y="163793"/>
                  <a:pt x="768749" y="166890"/>
                </a:cubicBezTo>
                <a:cubicBezTo>
                  <a:pt x="751498" y="169988"/>
                  <a:pt x="736440" y="172913"/>
                  <a:pt x="723578" y="175666"/>
                </a:cubicBezTo>
                <a:cubicBezTo>
                  <a:pt x="710714" y="178420"/>
                  <a:pt x="697328" y="175430"/>
                  <a:pt x="683417" y="166697"/>
                </a:cubicBezTo>
                <a:cubicBezTo>
                  <a:pt x="670812" y="152829"/>
                  <a:pt x="669916" y="146581"/>
                  <a:pt x="680729" y="147950"/>
                </a:cubicBezTo>
                <a:cubicBezTo>
                  <a:pt x="691541" y="149320"/>
                  <a:pt x="710066" y="148890"/>
                  <a:pt x="736301" y="146660"/>
                </a:cubicBezTo>
                <a:cubicBezTo>
                  <a:pt x="762536" y="144430"/>
                  <a:pt x="790542" y="141056"/>
                  <a:pt x="820320" y="136539"/>
                </a:cubicBezTo>
                <a:cubicBezTo>
                  <a:pt x="850097" y="132022"/>
                  <a:pt x="876932" y="127505"/>
                  <a:pt x="900822" y="122987"/>
                </a:cubicBezTo>
                <a:cubicBezTo>
                  <a:pt x="906795" y="121858"/>
                  <a:pt x="912478" y="121113"/>
                  <a:pt x="917871" y="120752"/>
                </a:cubicBezTo>
                <a:close/>
                <a:moveTo>
                  <a:pt x="1229554" y="104887"/>
                </a:moveTo>
                <a:cubicBezTo>
                  <a:pt x="1220613" y="106227"/>
                  <a:pt x="1206032" y="109321"/>
                  <a:pt x="1185812" y="114168"/>
                </a:cubicBezTo>
                <a:lnTo>
                  <a:pt x="1185812" y="127010"/>
                </a:lnTo>
                <a:cubicBezTo>
                  <a:pt x="1195665" y="126207"/>
                  <a:pt x="1204046" y="124429"/>
                  <a:pt x="1210958" y="121675"/>
                </a:cubicBezTo>
                <a:cubicBezTo>
                  <a:pt x="1217870" y="118922"/>
                  <a:pt x="1224180" y="119668"/>
                  <a:pt x="1229887" y="123912"/>
                </a:cubicBezTo>
                <a:cubicBezTo>
                  <a:pt x="1235594" y="128157"/>
                  <a:pt x="1235985" y="132212"/>
                  <a:pt x="1231059" y="136076"/>
                </a:cubicBezTo>
                <a:cubicBezTo>
                  <a:pt x="1226134" y="139941"/>
                  <a:pt x="1218945" y="142573"/>
                  <a:pt x="1209495" y="143971"/>
                </a:cubicBezTo>
                <a:cubicBezTo>
                  <a:pt x="1200045" y="145369"/>
                  <a:pt x="1192151" y="145616"/>
                  <a:pt x="1185812" y="144713"/>
                </a:cubicBezTo>
                <a:lnTo>
                  <a:pt x="1185812" y="155339"/>
                </a:lnTo>
                <a:cubicBezTo>
                  <a:pt x="1192094" y="155454"/>
                  <a:pt x="1199859" y="153909"/>
                  <a:pt x="1209108" y="150704"/>
                </a:cubicBezTo>
                <a:cubicBezTo>
                  <a:pt x="1218357" y="147498"/>
                  <a:pt x="1225786" y="148406"/>
                  <a:pt x="1231393" y="153425"/>
                </a:cubicBezTo>
                <a:cubicBezTo>
                  <a:pt x="1237000" y="158444"/>
                  <a:pt x="1236326" y="162516"/>
                  <a:pt x="1229371" y="165642"/>
                </a:cubicBezTo>
                <a:cubicBezTo>
                  <a:pt x="1222416" y="168769"/>
                  <a:pt x="1214938" y="171009"/>
                  <a:pt x="1206936" y="172364"/>
                </a:cubicBezTo>
                <a:cubicBezTo>
                  <a:pt x="1198934" y="173720"/>
                  <a:pt x="1191893" y="173049"/>
                  <a:pt x="1185812" y="170353"/>
                </a:cubicBezTo>
                <a:lnTo>
                  <a:pt x="1185812" y="185045"/>
                </a:lnTo>
                <a:cubicBezTo>
                  <a:pt x="1193958" y="185131"/>
                  <a:pt x="1202640" y="183579"/>
                  <a:pt x="1211861" y="180388"/>
                </a:cubicBezTo>
                <a:cubicBezTo>
                  <a:pt x="1221082" y="177197"/>
                  <a:pt x="1228492" y="178097"/>
                  <a:pt x="1234093" y="183087"/>
                </a:cubicBezTo>
                <a:cubicBezTo>
                  <a:pt x="1239693" y="188078"/>
                  <a:pt x="1239291" y="192143"/>
                  <a:pt x="1232888" y="195284"/>
                </a:cubicBezTo>
                <a:cubicBezTo>
                  <a:pt x="1226485" y="198424"/>
                  <a:pt x="1218357" y="200453"/>
                  <a:pt x="1208506" y="201371"/>
                </a:cubicBezTo>
                <a:cubicBezTo>
                  <a:pt x="1198654" y="202289"/>
                  <a:pt x="1190975" y="202296"/>
                  <a:pt x="1185468" y="201393"/>
                </a:cubicBezTo>
                <a:cubicBezTo>
                  <a:pt x="1184766" y="212262"/>
                  <a:pt x="1184428" y="217160"/>
                  <a:pt x="1184457" y="216084"/>
                </a:cubicBezTo>
                <a:cubicBezTo>
                  <a:pt x="1209166" y="213431"/>
                  <a:pt x="1228934" y="210943"/>
                  <a:pt x="1243762" y="208620"/>
                </a:cubicBezTo>
                <a:cubicBezTo>
                  <a:pt x="1244607" y="179452"/>
                  <a:pt x="1245030" y="156773"/>
                  <a:pt x="1245030" y="140583"/>
                </a:cubicBezTo>
                <a:cubicBezTo>
                  <a:pt x="1245030" y="124809"/>
                  <a:pt x="1244687" y="114581"/>
                  <a:pt x="1243998" y="109898"/>
                </a:cubicBezTo>
                <a:cubicBezTo>
                  <a:pt x="1243309" y="105216"/>
                  <a:pt x="1238495" y="103546"/>
                  <a:pt x="1229554" y="104887"/>
                </a:cubicBezTo>
                <a:close/>
                <a:moveTo>
                  <a:pt x="515179" y="104887"/>
                </a:moveTo>
                <a:cubicBezTo>
                  <a:pt x="506237" y="106227"/>
                  <a:pt x="491657" y="109321"/>
                  <a:pt x="471438" y="114168"/>
                </a:cubicBezTo>
                <a:lnTo>
                  <a:pt x="471438" y="127010"/>
                </a:lnTo>
                <a:cubicBezTo>
                  <a:pt x="481289" y="126207"/>
                  <a:pt x="489671" y="124429"/>
                  <a:pt x="496583" y="121675"/>
                </a:cubicBezTo>
                <a:cubicBezTo>
                  <a:pt x="503495" y="118922"/>
                  <a:pt x="509804" y="119668"/>
                  <a:pt x="515513" y="123912"/>
                </a:cubicBezTo>
                <a:cubicBezTo>
                  <a:pt x="521220" y="128157"/>
                  <a:pt x="521611" y="132212"/>
                  <a:pt x="516685" y="136076"/>
                </a:cubicBezTo>
                <a:cubicBezTo>
                  <a:pt x="511758" y="139941"/>
                  <a:pt x="504570" y="142573"/>
                  <a:pt x="495120" y="143971"/>
                </a:cubicBezTo>
                <a:cubicBezTo>
                  <a:pt x="485670" y="145369"/>
                  <a:pt x="477776" y="145616"/>
                  <a:pt x="471438" y="144713"/>
                </a:cubicBezTo>
                <a:lnTo>
                  <a:pt x="471438" y="155339"/>
                </a:lnTo>
                <a:cubicBezTo>
                  <a:pt x="477718" y="155454"/>
                  <a:pt x="485484" y="153909"/>
                  <a:pt x="494733" y="150704"/>
                </a:cubicBezTo>
                <a:cubicBezTo>
                  <a:pt x="503983" y="147498"/>
                  <a:pt x="511411" y="148406"/>
                  <a:pt x="517018" y="153425"/>
                </a:cubicBezTo>
                <a:cubicBezTo>
                  <a:pt x="522625" y="158444"/>
                  <a:pt x="521951" y="162516"/>
                  <a:pt x="514996" y="165642"/>
                </a:cubicBezTo>
                <a:cubicBezTo>
                  <a:pt x="508041" y="168769"/>
                  <a:pt x="500563" y="171009"/>
                  <a:pt x="492561" y="172364"/>
                </a:cubicBezTo>
                <a:cubicBezTo>
                  <a:pt x="484558" y="173720"/>
                  <a:pt x="477518" y="173049"/>
                  <a:pt x="471438" y="170353"/>
                </a:cubicBezTo>
                <a:lnTo>
                  <a:pt x="471438" y="185045"/>
                </a:lnTo>
                <a:cubicBezTo>
                  <a:pt x="479583" y="185131"/>
                  <a:pt x="488266" y="183579"/>
                  <a:pt x="497487" y="180388"/>
                </a:cubicBezTo>
                <a:cubicBezTo>
                  <a:pt x="506707" y="177197"/>
                  <a:pt x="514117" y="178097"/>
                  <a:pt x="519717" y="183087"/>
                </a:cubicBezTo>
                <a:cubicBezTo>
                  <a:pt x="525317" y="188078"/>
                  <a:pt x="524915" y="192143"/>
                  <a:pt x="518513" y="195284"/>
                </a:cubicBezTo>
                <a:cubicBezTo>
                  <a:pt x="512110" y="198424"/>
                  <a:pt x="503983" y="200453"/>
                  <a:pt x="494131" y="201371"/>
                </a:cubicBezTo>
                <a:cubicBezTo>
                  <a:pt x="484279" y="202289"/>
                  <a:pt x="476600" y="202296"/>
                  <a:pt x="471093" y="201393"/>
                </a:cubicBezTo>
                <a:cubicBezTo>
                  <a:pt x="470390" y="212262"/>
                  <a:pt x="470054" y="217160"/>
                  <a:pt x="470083" y="216084"/>
                </a:cubicBezTo>
                <a:cubicBezTo>
                  <a:pt x="494790" y="213431"/>
                  <a:pt x="514558" y="210943"/>
                  <a:pt x="529386" y="208620"/>
                </a:cubicBezTo>
                <a:cubicBezTo>
                  <a:pt x="530232" y="179452"/>
                  <a:pt x="530656" y="156773"/>
                  <a:pt x="530656" y="140583"/>
                </a:cubicBezTo>
                <a:cubicBezTo>
                  <a:pt x="530656" y="124809"/>
                  <a:pt x="530311" y="114581"/>
                  <a:pt x="529623" y="109898"/>
                </a:cubicBezTo>
                <a:cubicBezTo>
                  <a:pt x="528935" y="105216"/>
                  <a:pt x="524120" y="103546"/>
                  <a:pt x="515179" y="104887"/>
                </a:cubicBezTo>
                <a:close/>
                <a:moveTo>
                  <a:pt x="1070354" y="18791"/>
                </a:moveTo>
                <a:cubicBezTo>
                  <a:pt x="1071955" y="18551"/>
                  <a:pt x="1074009" y="18666"/>
                  <a:pt x="1076519" y="19136"/>
                </a:cubicBezTo>
                <a:cubicBezTo>
                  <a:pt x="1086557" y="21014"/>
                  <a:pt x="1095132" y="24065"/>
                  <a:pt x="1102245" y="28288"/>
                </a:cubicBezTo>
                <a:cubicBezTo>
                  <a:pt x="1109357" y="32512"/>
                  <a:pt x="1111341" y="38043"/>
                  <a:pt x="1108192" y="44883"/>
                </a:cubicBezTo>
                <a:cubicBezTo>
                  <a:pt x="1105045" y="51724"/>
                  <a:pt x="1103471" y="74596"/>
                  <a:pt x="1103471" y="113501"/>
                </a:cubicBezTo>
                <a:cubicBezTo>
                  <a:pt x="1105163" y="113631"/>
                  <a:pt x="1110078" y="112315"/>
                  <a:pt x="1118217" y="109554"/>
                </a:cubicBezTo>
                <a:cubicBezTo>
                  <a:pt x="1126354" y="106794"/>
                  <a:pt x="1132904" y="108500"/>
                  <a:pt x="1137866" y="114674"/>
                </a:cubicBezTo>
                <a:cubicBezTo>
                  <a:pt x="1142828" y="120847"/>
                  <a:pt x="1140982" y="125350"/>
                  <a:pt x="1132327" y="128182"/>
                </a:cubicBezTo>
                <a:cubicBezTo>
                  <a:pt x="1123673" y="131015"/>
                  <a:pt x="1113990" y="133578"/>
                  <a:pt x="1103278" y="135872"/>
                </a:cubicBezTo>
                <a:cubicBezTo>
                  <a:pt x="1102503" y="155905"/>
                  <a:pt x="1102116" y="173193"/>
                  <a:pt x="1102116" y="187734"/>
                </a:cubicBezTo>
                <a:cubicBezTo>
                  <a:pt x="1113961" y="181438"/>
                  <a:pt x="1125472" y="175817"/>
                  <a:pt x="1136650" y="170870"/>
                </a:cubicBezTo>
                <a:cubicBezTo>
                  <a:pt x="1147829" y="165922"/>
                  <a:pt x="1152375" y="166868"/>
                  <a:pt x="1150288" y="173709"/>
                </a:cubicBezTo>
                <a:cubicBezTo>
                  <a:pt x="1148202" y="180549"/>
                  <a:pt x="1133331" y="192129"/>
                  <a:pt x="1105676" y="208448"/>
                </a:cubicBezTo>
                <a:cubicBezTo>
                  <a:pt x="1078020" y="224767"/>
                  <a:pt x="1061307" y="235770"/>
                  <a:pt x="1055536" y="241456"/>
                </a:cubicBezTo>
                <a:cubicBezTo>
                  <a:pt x="1049764" y="247142"/>
                  <a:pt x="1041887" y="245094"/>
                  <a:pt x="1031906" y="235314"/>
                </a:cubicBezTo>
                <a:cubicBezTo>
                  <a:pt x="1021926" y="225534"/>
                  <a:pt x="1019000" y="219909"/>
                  <a:pt x="1023130" y="218440"/>
                </a:cubicBezTo>
                <a:cubicBezTo>
                  <a:pt x="1027260" y="216970"/>
                  <a:pt x="1031078" y="216020"/>
                  <a:pt x="1034584" y="215590"/>
                </a:cubicBezTo>
                <a:cubicBezTo>
                  <a:pt x="1038091" y="215159"/>
                  <a:pt x="1044801" y="212786"/>
                  <a:pt x="1054718" y="208470"/>
                </a:cubicBezTo>
                <a:cubicBezTo>
                  <a:pt x="1064634" y="204153"/>
                  <a:pt x="1072281" y="200073"/>
                  <a:pt x="1077659" y="196230"/>
                </a:cubicBezTo>
                <a:lnTo>
                  <a:pt x="1077659" y="142003"/>
                </a:lnTo>
                <a:cubicBezTo>
                  <a:pt x="1075665" y="142863"/>
                  <a:pt x="1071879" y="143978"/>
                  <a:pt x="1066301" y="145347"/>
                </a:cubicBezTo>
                <a:cubicBezTo>
                  <a:pt x="1060723" y="146717"/>
                  <a:pt x="1055095" y="147158"/>
                  <a:pt x="1049416" y="146670"/>
                </a:cubicBezTo>
                <a:cubicBezTo>
                  <a:pt x="1043737" y="146183"/>
                  <a:pt x="1038252" y="142877"/>
                  <a:pt x="1032960" y="136754"/>
                </a:cubicBezTo>
                <a:cubicBezTo>
                  <a:pt x="1027668" y="130631"/>
                  <a:pt x="1029375" y="127268"/>
                  <a:pt x="1038080" y="126666"/>
                </a:cubicBezTo>
                <a:cubicBezTo>
                  <a:pt x="1046784" y="126063"/>
                  <a:pt x="1059977" y="123748"/>
                  <a:pt x="1077659" y="119718"/>
                </a:cubicBezTo>
                <a:cubicBezTo>
                  <a:pt x="1077659" y="109465"/>
                  <a:pt x="1077217" y="94404"/>
                  <a:pt x="1076336" y="74535"/>
                </a:cubicBezTo>
                <a:cubicBezTo>
                  <a:pt x="1075454" y="54667"/>
                  <a:pt x="1072755" y="39997"/>
                  <a:pt x="1068237" y="30525"/>
                </a:cubicBezTo>
                <a:cubicBezTo>
                  <a:pt x="1064850" y="23422"/>
                  <a:pt x="1065555" y="19510"/>
                  <a:pt x="1070354" y="18791"/>
                </a:cubicBezTo>
                <a:close/>
                <a:moveTo>
                  <a:pt x="355980" y="18791"/>
                </a:moveTo>
                <a:cubicBezTo>
                  <a:pt x="357580" y="18551"/>
                  <a:pt x="359634" y="18666"/>
                  <a:pt x="362144" y="19136"/>
                </a:cubicBezTo>
                <a:cubicBezTo>
                  <a:pt x="372181" y="21014"/>
                  <a:pt x="380757" y="24065"/>
                  <a:pt x="387870" y="28288"/>
                </a:cubicBezTo>
                <a:cubicBezTo>
                  <a:pt x="394982" y="32512"/>
                  <a:pt x="396965" y="38043"/>
                  <a:pt x="393817" y="44883"/>
                </a:cubicBezTo>
                <a:cubicBezTo>
                  <a:pt x="390670" y="51724"/>
                  <a:pt x="389096" y="74596"/>
                  <a:pt x="389096" y="113501"/>
                </a:cubicBezTo>
                <a:cubicBezTo>
                  <a:pt x="390788" y="113631"/>
                  <a:pt x="395703" y="112315"/>
                  <a:pt x="403841" y="109554"/>
                </a:cubicBezTo>
                <a:cubicBezTo>
                  <a:pt x="411979" y="106794"/>
                  <a:pt x="418529" y="108500"/>
                  <a:pt x="423491" y="114674"/>
                </a:cubicBezTo>
                <a:cubicBezTo>
                  <a:pt x="428453" y="120847"/>
                  <a:pt x="426606" y="125350"/>
                  <a:pt x="417952" y="128182"/>
                </a:cubicBezTo>
                <a:cubicBezTo>
                  <a:pt x="409298" y="131015"/>
                  <a:pt x="399614" y="133578"/>
                  <a:pt x="388902" y="135872"/>
                </a:cubicBezTo>
                <a:cubicBezTo>
                  <a:pt x="388128" y="155905"/>
                  <a:pt x="387741" y="173193"/>
                  <a:pt x="387741" y="187734"/>
                </a:cubicBezTo>
                <a:cubicBezTo>
                  <a:pt x="399586" y="181438"/>
                  <a:pt x="411097" y="175817"/>
                  <a:pt x="422276" y="170870"/>
                </a:cubicBezTo>
                <a:cubicBezTo>
                  <a:pt x="433454" y="165922"/>
                  <a:pt x="438000" y="166868"/>
                  <a:pt x="435913" y="173709"/>
                </a:cubicBezTo>
                <a:cubicBezTo>
                  <a:pt x="433826" y="180549"/>
                  <a:pt x="418956" y="192129"/>
                  <a:pt x="391301" y="208448"/>
                </a:cubicBezTo>
                <a:cubicBezTo>
                  <a:pt x="363645" y="224767"/>
                  <a:pt x="346932" y="235770"/>
                  <a:pt x="341160" y="241456"/>
                </a:cubicBezTo>
                <a:cubicBezTo>
                  <a:pt x="335388" y="247142"/>
                  <a:pt x="327512" y="245094"/>
                  <a:pt x="317531" y="235314"/>
                </a:cubicBezTo>
                <a:cubicBezTo>
                  <a:pt x="307551" y="225534"/>
                  <a:pt x="304625" y="219909"/>
                  <a:pt x="308755" y="218440"/>
                </a:cubicBezTo>
                <a:cubicBezTo>
                  <a:pt x="312885" y="216970"/>
                  <a:pt x="316703" y="216020"/>
                  <a:pt x="320209" y="215590"/>
                </a:cubicBezTo>
                <a:cubicBezTo>
                  <a:pt x="323715" y="215159"/>
                  <a:pt x="330427" y="212786"/>
                  <a:pt x="340343" y="208470"/>
                </a:cubicBezTo>
                <a:cubicBezTo>
                  <a:pt x="350259" y="204153"/>
                  <a:pt x="357906" y="200073"/>
                  <a:pt x="363283" y="196230"/>
                </a:cubicBezTo>
                <a:lnTo>
                  <a:pt x="363283" y="142003"/>
                </a:lnTo>
                <a:cubicBezTo>
                  <a:pt x="361290" y="142863"/>
                  <a:pt x="357504" y="143978"/>
                  <a:pt x="351926" y="145347"/>
                </a:cubicBezTo>
                <a:cubicBezTo>
                  <a:pt x="346348" y="146717"/>
                  <a:pt x="340719" y="147158"/>
                  <a:pt x="335041" y="146670"/>
                </a:cubicBezTo>
                <a:cubicBezTo>
                  <a:pt x="329362" y="146183"/>
                  <a:pt x="323877" y="142877"/>
                  <a:pt x="318585" y="136754"/>
                </a:cubicBezTo>
                <a:cubicBezTo>
                  <a:pt x="313294" y="130631"/>
                  <a:pt x="315000" y="127268"/>
                  <a:pt x="323705" y="126666"/>
                </a:cubicBezTo>
                <a:cubicBezTo>
                  <a:pt x="332409" y="126063"/>
                  <a:pt x="345602" y="123748"/>
                  <a:pt x="363283" y="119718"/>
                </a:cubicBezTo>
                <a:cubicBezTo>
                  <a:pt x="363283" y="109465"/>
                  <a:pt x="362843" y="94404"/>
                  <a:pt x="361960" y="74535"/>
                </a:cubicBezTo>
                <a:cubicBezTo>
                  <a:pt x="361079" y="54667"/>
                  <a:pt x="358379" y="39997"/>
                  <a:pt x="353862" y="30525"/>
                </a:cubicBezTo>
                <a:cubicBezTo>
                  <a:pt x="350474" y="23422"/>
                  <a:pt x="351181" y="19510"/>
                  <a:pt x="355980" y="18791"/>
                </a:cubicBezTo>
                <a:close/>
                <a:moveTo>
                  <a:pt x="1209990" y="207"/>
                </a:moveTo>
                <a:cubicBezTo>
                  <a:pt x="1216315" y="1167"/>
                  <a:pt x="1223990" y="3770"/>
                  <a:pt x="1233017" y="8015"/>
                </a:cubicBezTo>
                <a:cubicBezTo>
                  <a:pt x="1242044" y="12260"/>
                  <a:pt x="1244891" y="16870"/>
                  <a:pt x="1241557" y="21846"/>
                </a:cubicBezTo>
                <a:cubicBezTo>
                  <a:pt x="1238222" y="26822"/>
                  <a:pt x="1233587" y="35326"/>
                  <a:pt x="1227650" y="47357"/>
                </a:cubicBezTo>
                <a:cubicBezTo>
                  <a:pt x="1237272" y="45751"/>
                  <a:pt x="1246138" y="43550"/>
                  <a:pt x="1254248" y="40753"/>
                </a:cubicBezTo>
                <a:cubicBezTo>
                  <a:pt x="1262357" y="37957"/>
                  <a:pt x="1269402" y="39542"/>
                  <a:pt x="1275382" y="45507"/>
                </a:cubicBezTo>
                <a:cubicBezTo>
                  <a:pt x="1281361" y="51473"/>
                  <a:pt x="1281612" y="55750"/>
                  <a:pt x="1276135" y="58338"/>
                </a:cubicBezTo>
                <a:cubicBezTo>
                  <a:pt x="1270657" y="60927"/>
                  <a:pt x="1263278" y="63153"/>
                  <a:pt x="1254000" y="65017"/>
                </a:cubicBezTo>
                <a:lnTo>
                  <a:pt x="1222552" y="71277"/>
                </a:lnTo>
                <a:cubicBezTo>
                  <a:pt x="1219326" y="80168"/>
                  <a:pt x="1216529" y="86592"/>
                  <a:pt x="1214163" y="90550"/>
                </a:cubicBezTo>
                <a:cubicBezTo>
                  <a:pt x="1226065" y="88141"/>
                  <a:pt x="1234050" y="85291"/>
                  <a:pt x="1238115" y="82000"/>
                </a:cubicBezTo>
                <a:cubicBezTo>
                  <a:pt x="1242180" y="78708"/>
                  <a:pt x="1248436" y="78766"/>
                  <a:pt x="1256883" y="82172"/>
                </a:cubicBezTo>
                <a:cubicBezTo>
                  <a:pt x="1265329" y="85578"/>
                  <a:pt x="1272241" y="90152"/>
                  <a:pt x="1277618" y="95895"/>
                </a:cubicBezTo>
                <a:cubicBezTo>
                  <a:pt x="1282996" y="101639"/>
                  <a:pt x="1283638" y="106984"/>
                  <a:pt x="1279544" y="111931"/>
                </a:cubicBezTo>
                <a:cubicBezTo>
                  <a:pt x="1275449" y="116878"/>
                  <a:pt x="1272965" y="126737"/>
                  <a:pt x="1272091" y="141508"/>
                </a:cubicBezTo>
                <a:cubicBezTo>
                  <a:pt x="1271216" y="156278"/>
                  <a:pt x="1270348" y="177538"/>
                  <a:pt x="1269488" y="205286"/>
                </a:cubicBezTo>
                <a:cubicBezTo>
                  <a:pt x="1283212" y="202662"/>
                  <a:pt x="1294565" y="200658"/>
                  <a:pt x="1303550" y="199274"/>
                </a:cubicBezTo>
                <a:cubicBezTo>
                  <a:pt x="1312533" y="197890"/>
                  <a:pt x="1320801" y="201551"/>
                  <a:pt x="1328351" y="210255"/>
                </a:cubicBezTo>
                <a:cubicBezTo>
                  <a:pt x="1335901" y="218959"/>
                  <a:pt x="1335668" y="223935"/>
                  <a:pt x="1327652" y="225183"/>
                </a:cubicBezTo>
                <a:cubicBezTo>
                  <a:pt x="1319635" y="226431"/>
                  <a:pt x="1309089" y="226829"/>
                  <a:pt x="1296010" y="226377"/>
                </a:cubicBezTo>
                <a:cubicBezTo>
                  <a:pt x="1282931" y="225925"/>
                  <a:pt x="1265738" y="226814"/>
                  <a:pt x="1244428" y="229044"/>
                </a:cubicBezTo>
                <a:cubicBezTo>
                  <a:pt x="1223118" y="231274"/>
                  <a:pt x="1203221" y="233737"/>
                  <a:pt x="1184737" y="236433"/>
                </a:cubicBezTo>
                <a:lnTo>
                  <a:pt x="1183275" y="236662"/>
                </a:lnTo>
                <a:lnTo>
                  <a:pt x="1183694" y="236799"/>
                </a:lnTo>
                <a:cubicBezTo>
                  <a:pt x="1191546" y="240713"/>
                  <a:pt x="1197844" y="245037"/>
                  <a:pt x="1202591" y="249769"/>
                </a:cubicBezTo>
                <a:cubicBezTo>
                  <a:pt x="1207595" y="254975"/>
                  <a:pt x="1206929" y="259761"/>
                  <a:pt x="1200591" y="264127"/>
                </a:cubicBezTo>
                <a:cubicBezTo>
                  <a:pt x="1194252" y="268494"/>
                  <a:pt x="1185382" y="275463"/>
                  <a:pt x="1173982" y="285035"/>
                </a:cubicBezTo>
                <a:cubicBezTo>
                  <a:pt x="1162581" y="294608"/>
                  <a:pt x="1148854" y="302183"/>
                  <a:pt x="1132800" y="307761"/>
                </a:cubicBezTo>
                <a:cubicBezTo>
                  <a:pt x="1116747" y="313339"/>
                  <a:pt x="1114029" y="311346"/>
                  <a:pt x="1124648" y="301781"/>
                </a:cubicBezTo>
                <a:cubicBezTo>
                  <a:pt x="1135267" y="292216"/>
                  <a:pt x="1144731" y="282404"/>
                  <a:pt x="1153042" y="272344"/>
                </a:cubicBezTo>
                <a:cubicBezTo>
                  <a:pt x="1161352" y="262285"/>
                  <a:pt x="1166575" y="252867"/>
                  <a:pt x="1168712" y="244090"/>
                </a:cubicBezTo>
                <a:cubicBezTo>
                  <a:pt x="1169246" y="241897"/>
                  <a:pt x="1169958" y="240099"/>
                  <a:pt x="1170851" y="238698"/>
                </a:cubicBezTo>
                <a:lnTo>
                  <a:pt x="1170964" y="238591"/>
                </a:lnTo>
                <a:lnTo>
                  <a:pt x="1161022" y="240149"/>
                </a:lnTo>
                <a:cubicBezTo>
                  <a:pt x="1154455" y="241278"/>
                  <a:pt x="1149224" y="242298"/>
                  <a:pt x="1145330" y="243209"/>
                </a:cubicBezTo>
                <a:cubicBezTo>
                  <a:pt x="1137543" y="245030"/>
                  <a:pt x="1129044" y="242094"/>
                  <a:pt x="1119830" y="234400"/>
                </a:cubicBezTo>
                <a:cubicBezTo>
                  <a:pt x="1110616" y="226707"/>
                  <a:pt x="1113237" y="222860"/>
                  <a:pt x="1127692" y="222860"/>
                </a:cubicBezTo>
                <a:cubicBezTo>
                  <a:pt x="1139279" y="222860"/>
                  <a:pt x="1150988" y="222121"/>
                  <a:pt x="1162818" y="220645"/>
                </a:cubicBezTo>
                <a:cubicBezTo>
                  <a:pt x="1163636" y="205960"/>
                  <a:pt x="1164044" y="185124"/>
                  <a:pt x="1164044" y="158135"/>
                </a:cubicBezTo>
                <a:cubicBezTo>
                  <a:pt x="1164044" y="132108"/>
                  <a:pt x="1161797" y="115015"/>
                  <a:pt x="1157301" y="106855"/>
                </a:cubicBezTo>
                <a:cubicBezTo>
                  <a:pt x="1152805" y="98695"/>
                  <a:pt x="1154368" y="95318"/>
                  <a:pt x="1161990" y="96723"/>
                </a:cubicBezTo>
                <a:cubicBezTo>
                  <a:pt x="1169611" y="98129"/>
                  <a:pt x="1174143" y="98803"/>
                  <a:pt x="1175585" y="98745"/>
                </a:cubicBezTo>
                <a:cubicBezTo>
                  <a:pt x="1177025" y="98688"/>
                  <a:pt x="1182829" y="97985"/>
                  <a:pt x="1192997" y="96638"/>
                </a:cubicBezTo>
                <a:cubicBezTo>
                  <a:pt x="1194431" y="92393"/>
                  <a:pt x="1196482" y="85022"/>
                  <a:pt x="1199149" y="74525"/>
                </a:cubicBezTo>
                <a:cubicBezTo>
                  <a:pt x="1190803" y="76317"/>
                  <a:pt x="1184332" y="77665"/>
                  <a:pt x="1179736" y="78569"/>
                </a:cubicBezTo>
                <a:cubicBezTo>
                  <a:pt x="1175140" y="79472"/>
                  <a:pt x="1168676" y="77016"/>
                  <a:pt x="1160345" y="71201"/>
                </a:cubicBezTo>
                <a:cubicBezTo>
                  <a:pt x="1152012" y="65386"/>
                  <a:pt x="1152794" y="61310"/>
                  <a:pt x="1162689" y="58973"/>
                </a:cubicBezTo>
                <a:cubicBezTo>
                  <a:pt x="1172584" y="56635"/>
                  <a:pt x="1185812" y="54334"/>
                  <a:pt x="1202375" y="52068"/>
                </a:cubicBezTo>
                <a:cubicBezTo>
                  <a:pt x="1203824" y="46977"/>
                  <a:pt x="1204996" y="39689"/>
                  <a:pt x="1205893" y="30203"/>
                </a:cubicBezTo>
                <a:cubicBezTo>
                  <a:pt x="1206788" y="20717"/>
                  <a:pt x="1206115" y="13106"/>
                  <a:pt x="1203870" y="7370"/>
                </a:cubicBezTo>
                <a:cubicBezTo>
                  <a:pt x="1201626" y="1633"/>
                  <a:pt x="1203666" y="-754"/>
                  <a:pt x="1209990" y="207"/>
                </a:cubicBezTo>
                <a:close/>
                <a:moveTo>
                  <a:pt x="495615" y="207"/>
                </a:moveTo>
                <a:cubicBezTo>
                  <a:pt x="501939" y="1167"/>
                  <a:pt x="509615" y="3770"/>
                  <a:pt x="518642" y="8015"/>
                </a:cubicBezTo>
                <a:cubicBezTo>
                  <a:pt x="527669" y="12260"/>
                  <a:pt x="530515" y="16870"/>
                  <a:pt x="527181" y="21846"/>
                </a:cubicBezTo>
                <a:cubicBezTo>
                  <a:pt x="523848" y="26822"/>
                  <a:pt x="519212" y="35326"/>
                  <a:pt x="513275" y="47357"/>
                </a:cubicBezTo>
                <a:cubicBezTo>
                  <a:pt x="522897" y="45751"/>
                  <a:pt x="531763" y="43550"/>
                  <a:pt x="539872" y="40753"/>
                </a:cubicBezTo>
                <a:cubicBezTo>
                  <a:pt x="547982" y="37957"/>
                  <a:pt x="555026" y="39542"/>
                  <a:pt x="561006" y="45507"/>
                </a:cubicBezTo>
                <a:cubicBezTo>
                  <a:pt x="566986" y="51473"/>
                  <a:pt x="567237" y="55750"/>
                  <a:pt x="561759" y="58338"/>
                </a:cubicBezTo>
                <a:cubicBezTo>
                  <a:pt x="556281" y="60927"/>
                  <a:pt x="548903" y="63153"/>
                  <a:pt x="539625" y="65017"/>
                </a:cubicBezTo>
                <a:lnTo>
                  <a:pt x="508177" y="71277"/>
                </a:lnTo>
                <a:cubicBezTo>
                  <a:pt x="504950" y="80168"/>
                  <a:pt x="502154" y="86592"/>
                  <a:pt x="499788" y="90550"/>
                </a:cubicBezTo>
                <a:cubicBezTo>
                  <a:pt x="511691" y="88141"/>
                  <a:pt x="519674" y="85291"/>
                  <a:pt x="523740" y="82000"/>
                </a:cubicBezTo>
                <a:cubicBezTo>
                  <a:pt x="527805" y="78708"/>
                  <a:pt x="534061" y="78766"/>
                  <a:pt x="542508" y="82172"/>
                </a:cubicBezTo>
                <a:cubicBezTo>
                  <a:pt x="550954" y="85578"/>
                  <a:pt x="557866" y="90152"/>
                  <a:pt x="563243" y="95895"/>
                </a:cubicBezTo>
                <a:cubicBezTo>
                  <a:pt x="568621" y="101639"/>
                  <a:pt x="569263" y="106984"/>
                  <a:pt x="565168" y="111931"/>
                </a:cubicBezTo>
                <a:cubicBezTo>
                  <a:pt x="561074" y="116878"/>
                  <a:pt x="558590" y="126737"/>
                  <a:pt x="557715" y="141508"/>
                </a:cubicBezTo>
                <a:cubicBezTo>
                  <a:pt x="556841" y="156278"/>
                  <a:pt x="555973" y="177538"/>
                  <a:pt x="555113" y="205286"/>
                </a:cubicBezTo>
                <a:cubicBezTo>
                  <a:pt x="568836" y="202662"/>
                  <a:pt x="580190" y="200658"/>
                  <a:pt x="589174" y="199274"/>
                </a:cubicBezTo>
                <a:cubicBezTo>
                  <a:pt x="598158" y="197890"/>
                  <a:pt x="606426" y="201551"/>
                  <a:pt x="613976" y="210255"/>
                </a:cubicBezTo>
                <a:cubicBezTo>
                  <a:pt x="621526" y="218959"/>
                  <a:pt x="621292" y="223935"/>
                  <a:pt x="613277" y="225183"/>
                </a:cubicBezTo>
                <a:cubicBezTo>
                  <a:pt x="605261" y="226431"/>
                  <a:pt x="594713" y="226829"/>
                  <a:pt x="581635" y="226377"/>
                </a:cubicBezTo>
                <a:cubicBezTo>
                  <a:pt x="568556" y="225925"/>
                  <a:pt x="551363" y="226814"/>
                  <a:pt x="530053" y="229044"/>
                </a:cubicBezTo>
                <a:cubicBezTo>
                  <a:pt x="508743" y="231274"/>
                  <a:pt x="488846" y="233737"/>
                  <a:pt x="470362" y="236433"/>
                </a:cubicBezTo>
                <a:lnTo>
                  <a:pt x="468900" y="236662"/>
                </a:lnTo>
                <a:lnTo>
                  <a:pt x="469319" y="236799"/>
                </a:lnTo>
                <a:cubicBezTo>
                  <a:pt x="477170" y="240713"/>
                  <a:pt x="483469" y="245037"/>
                  <a:pt x="488215" y="249769"/>
                </a:cubicBezTo>
                <a:cubicBezTo>
                  <a:pt x="493220" y="254975"/>
                  <a:pt x="492553" y="259761"/>
                  <a:pt x="486215" y="264127"/>
                </a:cubicBezTo>
                <a:cubicBezTo>
                  <a:pt x="479876" y="268494"/>
                  <a:pt x="471007" y="275463"/>
                  <a:pt x="459607" y="285035"/>
                </a:cubicBezTo>
                <a:cubicBezTo>
                  <a:pt x="448206" y="294608"/>
                  <a:pt x="434479" y="302183"/>
                  <a:pt x="418425" y="307761"/>
                </a:cubicBezTo>
                <a:cubicBezTo>
                  <a:pt x="402371" y="313339"/>
                  <a:pt x="399654" y="311346"/>
                  <a:pt x="410273" y="301781"/>
                </a:cubicBezTo>
                <a:cubicBezTo>
                  <a:pt x="420892" y="292216"/>
                  <a:pt x="430357" y="282404"/>
                  <a:pt x="438666" y="272344"/>
                </a:cubicBezTo>
                <a:cubicBezTo>
                  <a:pt x="446976" y="262285"/>
                  <a:pt x="452200" y="252867"/>
                  <a:pt x="454337" y="244090"/>
                </a:cubicBezTo>
                <a:cubicBezTo>
                  <a:pt x="454871" y="241897"/>
                  <a:pt x="455584" y="240099"/>
                  <a:pt x="456475" y="238698"/>
                </a:cubicBezTo>
                <a:lnTo>
                  <a:pt x="456589" y="238591"/>
                </a:lnTo>
                <a:lnTo>
                  <a:pt x="446647" y="240149"/>
                </a:lnTo>
                <a:cubicBezTo>
                  <a:pt x="440079" y="241278"/>
                  <a:pt x="434848" y="242298"/>
                  <a:pt x="430955" y="243209"/>
                </a:cubicBezTo>
                <a:cubicBezTo>
                  <a:pt x="423168" y="245030"/>
                  <a:pt x="414668" y="242094"/>
                  <a:pt x="405455" y="234400"/>
                </a:cubicBezTo>
                <a:cubicBezTo>
                  <a:pt x="396241" y="226707"/>
                  <a:pt x="398862" y="222860"/>
                  <a:pt x="413317" y="222860"/>
                </a:cubicBezTo>
                <a:cubicBezTo>
                  <a:pt x="424903" y="222860"/>
                  <a:pt x="436612" y="222121"/>
                  <a:pt x="448443" y="220645"/>
                </a:cubicBezTo>
                <a:cubicBezTo>
                  <a:pt x="449260" y="205960"/>
                  <a:pt x="449669" y="185124"/>
                  <a:pt x="449669" y="158135"/>
                </a:cubicBezTo>
                <a:cubicBezTo>
                  <a:pt x="449669" y="132108"/>
                  <a:pt x="447421" y="115015"/>
                  <a:pt x="442925" y="106855"/>
                </a:cubicBezTo>
                <a:cubicBezTo>
                  <a:pt x="438430" y="98695"/>
                  <a:pt x="439993" y="95318"/>
                  <a:pt x="447615" y="96723"/>
                </a:cubicBezTo>
                <a:cubicBezTo>
                  <a:pt x="455236" y="98129"/>
                  <a:pt x="459768" y="98803"/>
                  <a:pt x="461209" y="98745"/>
                </a:cubicBezTo>
                <a:cubicBezTo>
                  <a:pt x="462650" y="98688"/>
                  <a:pt x="468455" y="97985"/>
                  <a:pt x="478622" y="96638"/>
                </a:cubicBezTo>
                <a:cubicBezTo>
                  <a:pt x="480056" y="92393"/>
                  <a:pt x="482106" y="85022"/>
                  <a:pt x="484774" y="74525"/>
                </a:cubicBezTo>
                <a:cubicBezTo>
                  <a:pt x="476428" y="76317"/>
                  <a:pt x="469957" y="77665"/>
                  <a:pt x="465361" y="78569"/>
                </a:cubicBezTo>
                <a:cubicBezTo>
                  <a:pt x="460765" y="79472"/>
                  <a:pt x="454301" y="77016"/>
                  <a:pt x="445969" y="71201"/>
                </a:cubicBezTo>
                <a:cubicBezTo>
                  <a:pt x="437638" y="65386"/>
                  <a:pt x="438419" y="61310"/>
                  <a:pt x="448314" y="58973"/>
                </a:cubicBezTo>
                <a:cubicBezTo>
                  <a:pt x="458209" y="56635"/>
                  <a:pt x="471438" y="54334"/>
                  <a:pt x="488001" y="52068"/>
                </a:cubicBezTo>
                <a:cubicBezTo>
                  <a:pt x="489449" y="46977"/>
                  <a:pt x="490621" y="39689"/>
                  <a:pt x="491517" y="30203"/>
                </a:cubicBezTo>
                <a:cubicBezTo>
                  <a:pt x="492414" y="20717"/>
                  <a:pt x="491740" y="13106"/>
                  <a:pt x="489495" y="7370"/>
                </a:cubicBezTo>
                <a:cubicBezTo>
                  <a:pt x="487251" y="1633"/>
                  <a:pt x="489291" y="-754"/>
                  <a:pt x="495615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44500" marR="0" lvl="0" indent="-4445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2806239" y="2844224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面积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6203687" y="3480096"/>
            <a:ext cx="3301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餐桌表面的大小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647949" y="4130053"/>
            <a:ext cx="553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</a:t>
            </a: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8658306" y="4756209"/>
            <a:ext cx="553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</a:t>
            </a:r>
          </a:p>
        </p:txBody>
      </p:sp>
      <p:sp>
        <p:nvSpPr>
          <p:cNvPr id="1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194052" y="1677519"/>
            <a:ext cx="6998311" cy="3525414"/>
          </a:xfrm>
          <a:custGeom>
            <a:avLst/>
            <a:gdLst/>
            <a:ahLst/>
            <a:cxnLst/>
            <a:rect l="l" t="t" r="r" b="b"/>
            <a:pathLst>
              <a:path w="6998311" h="3525414">
                <a:moveTo>
                  <a:pt x="489815" y="3434970"/>
                </a:moveTo>
                <a:cubicBezTo>
                  <a:pt x="494440" y="3434970"/>
                  <a:pt x="499007" y="3436465"/>
                  <a:pt x="503517" y="3439455"/>
                </a:cubicBezTo>
                <a:cubicBezTo>
                  <a:pt x="512537" y="3445435"/>
                  <a:pt x="517047" y="3453032"/>
                  <a:pt x="517047" y="3462245"/>
                </a:cubicBezTo>
                <a:cubicBezTo>
                  <a:pt x="517047" y="3471459"/>
                  <a:pt x="512784" y="3478618"/>
                  <a:pt x="504259" y="3483723"/>
                </a:cubicBezTo>
                <a:cubicBezTo>
                  <a:pt x="495734" y="3488828"/>
                  <a:pt x="486972" y="3489111"/>
                  <a:pt x="477973" y="3484573"/>
                </a:cubicBezTo>
                <a:cubicBezTo>
                  <a:pt x="468975" y="3480034"/>
                  <a:pt x="463988" y="3472875"/>
                  <a:pt x="463013" y="3463095"/>
                </a:cubicBezTo>
                <a:cubicBezTo>
                  <a:pt x="462038" y="3453315"/>
                  <a:pt x="466289" y="3445435"/>
                  <a:pt x="475768" y="3439455"/>
                </a:cubicBezTo>
                <a:cubicBezTo>
                  <a:pt x="480508" y="3436465"/>
                  <a:pt x="485190" y="3434970"/>
                  <a:pt x="489815" y="3434970"/>
                </a:cubicBezTo>
                <a:close/>
                <a:moveTo>
                  <a:pt x="2818957" y="3394012"/>
                </a:moveTo>
                <a:cubicBezTo>
                  <a:pt x="2821969" y="3394360"/>
                  <a:pt x="2826190" y="3395637"/>
                  <a:pt x="2831620" y="3397843"/>
                </a:cubicBezTo>
                <a:cubicBezTo>
                  <a:pt x="2853338" y="3406670"/>
                  <a:pt x="2868886" y="3416496"/>
                  <a:pt x="2878265" y="3427323"/>
                </a:cubicBezTo>
                <a:cubicBezTo>
                  <a:pt x="2887643" y="3438150"/>
                  <a:pt x="2891192" y="3450411"/>
                  <a:pt x="2888912" y="3464106"/>
                </a:cubicBezTo>
                <a:cubicBezTo>
                  <a:pt x="2886632" y="3477801"/>
                  <a:pt x="2878433" y="3476976"/>
                  <a:pt x="2864315" y="3461632"/>
                </a:cubicBezTo>
                <a:cubicBezTo>
                  <a:pt x="2850197" y="3446288"/>
                  <a:pt x="2836922" y="3431073"/>
                  <a:pt x="2824489" y="3415987"/>
                </a:cubicBezTo>
                <a:cubicBezTo>
                  <a:pt x="2811766" y="3400295"/>
                  <a:pt x="2809922" y="3392971"/>
                  <a:pt x="2818957" y="3394012"/>
                </a:cubicBezTo>
                <a:close/>
                <a:moveTo>
                  <a:pt x="2762365" y="3393737"/>
                </a:moveTo>
                <a:cubicBezTo>
                  <a:pt x="2763813" y="3393813"/>
                  <a:pt x="2765502" y="3394278"/>
                  <a:pt x="2767433" y="3395133"/>
                </a:cubicBezTo>
                <a:cubicBezTo>
                  <a:pt x="2775155" y="3398553"/>
                  <a:pt x="2781798" y="3402593"/>
                  <a:pt x="2787362" y="3407254"/>
                </a:cubicBezTo>
                <a:cubicBezTo>
                  <a:pt x="2794360" y="3413722"/>
                  <a:pt x="2794597" y="3418701"/>
                  <a:pt x="2788072" y="3422193"/>
                </a:cubicBezTo>
                <a:cubicBezTo>
                  <a:pt x="2781547" y="3425685"/>
                  <a:pt x="2770892" y="3433475"/>
                  <a:pt x="2756108" y="3445564"/>
                </a:cubicBezTo>
                <a:cubicBezTo>
                  <a:pt x="2741323" y="3457653"/>
                  <a:pt x="2727685" y="3466511"/>
                  <a:pt x="2715195" y="3472140"/>
                </a:cubicBezTo>
                <a:cubicBezTo>
                  <a:pt x="2702705" y="3477769"/>
                  <a:pt x="2700116" y="3476338"/>
                  <a:pt x="2707430" y="3467849"/>
                </a:cubicBezTo>
                <a:cubicBezTo>
                  <a:pt x="2714743" y="3459359"/>
                  <a:pt x="2724642" y="3447984"/>
                  <a:pt x="2737125" y="3433722"/>
                </a:cubicBezTo>
                <a:cubicBezTo>
                  <a:pt x="2749608" y="3419461"/>
                  <a:pt x="2755850" y="3409412"/>
                  <a:pt x="2755850" y="3403576"/>
                </a:cubicBezTo>
                <a:cubicBezTo>
                  <a:pt x="2755850" y="3396789"/>
                  <a:pt x="2758021" y="3393510"/>
                  <a:pt x="2762365" y="3393737"/>
                </a:cubicBezTo>
                <a:close/>
                <a:moveTo>
                  <a:pt x="1287195" y="3356946"/>
                </a:moveTo>
                <a:cubicBezTo>
                  <a:pt x="1288749" y="3356882"/>
                  <a:pt x="1290600" y="3357217"/>
                  <a:pt x="1292748" y="3357952"/>
                </a:cubicBezTo>
                <a:cubicBezTo>
                  <a:pt x="1301337" y="3360892"/>
                  <a:pt x="1308787" y="3366040"/>
                  <a:pt x="1315097" y="3373397"/>
                </a:cubicBezTo>
                <a:cubicBezTo>
                  <a:pt x="1321407" y="3380753"/>
                  <a:pt x="1321425" y="3386780"/>
                  <a:pt x="1315151" y="3391476"/>
                </a:cubicBezTo>
                <a:cubicBezTo>
                  <a:pt x="1308877" y="3396173"/>
                  <a:pt x="1300344" y="3405938"/>
                  <a:pt x="1289553" y="3420773"/>
                </a:cubicBezTo>
                <a:cubicBezTo>
                  <a:pt x="1278763" y="3435608"/>
                  <a:pt x="1272001" y="3443861"/>
                  <a:pt x="1269269" y="3445532"/>
                </a:cubicBezTo>
                <a:cubicBezTo>
                  <a:pt x="1266537" y="3447202"/>
                  <a:pt x="1267997" y="3447822"/>
                  <a:pt x="1273647" y="3447392"/>
                </a:cubicBezTo>
                <a:cubicBezTo>
                  <a:pt x="1279297" y="3446962"/>
                  <a:pt x="1302965" y="3444259"/>
                  <a:pt x="1344652" y="3439283"/>
                </a:cubicBezTo>
                <a:cubicBezTo>
                  <a:pt x="1341369" y="3434823"/>
                  <a:pt x="1337848" y="3426843"/>
                  <a:pt x="1334091" y="3415342"/>
                </a:cubicBezTo>
                <a:cubicBezTo>
                  <a:pt x="1330333" y="3403841"/>
                  <a:pt x="1337650" y="3404429"/>
                  <a:pt x="1356042" y="3417106"/>
                </a:cubicBezTo>
                <a:cubicBezTo>
                  <a:pt x="1374433" y="3429783"/>
                  <a:pt x="1385483" y="3442767"/>
                  <a:pt x="1389189" y="3456061"/>
                </a:cubicBezTo>
                <a:cubicBezTo>
                  <a:pt x="1392896" y="3469354"/>
                  <a:pt x="1390999" y="3480816"/>
                  <a:pt x="1383500" y="3490445"/>
                </a:cubicBezTo>
                <a:cubicBezTo>
                  <a:pt x="1376000" y="3500075"/>
                  <a:pt x="1369292" y="3498888"/>
                  <a:pt x="1363377" y="3486885"/>
                </a:cubicBezTo>
                <a:cubicBezTo>
                  <a:pt x="1357462" y="3474882"/>
                  <a:pt x="1352604" y="3463783"/>
                  <a:pt x="1348804" y="3453587"/>
                </a:cubicBezTo>
                <a:cubicBezTo>
                  <a:pt x="1339454" y="3455366"/>
                  <a:pt x="1321209" y="3460255"/>
                  <a:pt x="1294071" y="3468257"/>
                </a:cubicBezTo>
                <a:cubicBezTo>
                  <a:pt x="1266932" y="3476259"/>
                  <a:pt x="1247712" y="3483913"/>
                  <a:pt x="1236412" y="3491219"/>
                </a:cubicBezTo>
                <a:cubicBezTo>
                  <a:pt x="1225112" y="3498526"/>
                  <a:pt x="1219179" y="3496156"/>
                  <a:pt x="1218612" y="3484110"/>
                </a:cubicBezTo>
                <a:cubicBezTo>
                  <a:pt x="1218046" y="3472065"/>
                  <a:pt x="1221724" y="3463238"/>
                  <a:pt x="1229647" y="3457631"/>
                </a:cubicBezTo>
                <a:cubicBezTo>
                  <a:pt x="1237570" y="3452024"/>
                  <a:pt x="1244152" y="3446163"/>
                  <a:pt x="1249394" y="3440046"/>
                </a:cubicBezTo>
                <a:cubicBezTo>
                  <a:pt x="1254635" y="3433931"/>
                  <a:pt x="1261472" y="3422906"/>
                  <a:pt x="1269904" y="3406974"/>
                </a:cubicBezTo>
                <a:cubicBezTo>
                  <a:pt x="1278336" y="3391042"/>
                  <a:pt x="1282104" y="3378154"/>
                  <a:pt x="1281207" y="3368310"/>
                </a:cubicBezTo>
                <a:cubicBezTo>
                  <a:pt x="1280535" y="3360926"/>
                  <a:pt x="1282531" y="3357138"/>
                  <a:pt x="1287195" y="3356946"/>
                </a:cubicBezTo>
                <a:close/>
                <a:moveTo>
                  <a:pt x="2033899" y="3356058"/>
                </a:moveTo>
                <a:cubicBezTo>
                  <a:pt x="2036217" y="3356369"/>
                  <a:pt x="2039022" y="3357004"/>
                  <a:pt x="2042313" y="3357963"/>
                </a:cubicBezTo>
                <a:cubicBezTo>
                  <a:pt x="2055478" y="3361799"/>
                  <a:pt x="2064953" y="3367610"/>
                  <a:pt x="2070739" y="3375397"/>
                </a:cubicBezTo>
                <a:cubicBezTo>
                  <a:pt x="2076526" y="3383184"/>
                  <a:pt x="2077952" y="3392763"/>
                  <a:pt x="2075020" y="3404135"/>
                </a:cubicBezTo>
                <a:cubicBezTo>
                  <a:pt x="2072087" y="3415507"/>
                  <a:pt x="2062841" y="3412825"/>
                  <a:pt x="2047282" y="3396090"/>
                </a:cubicBezTo>
                <a:cubicBezTo>
                  <a:pt x="2035595" y="3379900"/>
                  <a:pt x="2028554" y="3368539"/>
                  <a:pt x="2026159" y="3362007"/>
                </a:cubicBezTo>
                <a:cubicBezTo>
                  <a:pt x="2024363" y="3357108"/>
                  <a:pt x="2026943" y="3355125"/>
                  <a:pt x="2033899" y="3356058"/>
                </a:cubicBezTo>
                <a:close/>
                <a:moveTo>
                  <a:pt x="3160590" y="3352933"/>
                </a:moveTo>
                <a:cubicBezTo>
                  <a:pt x="3164990" y="3352365"/>
                  <a:pt x="3170570" y="3354661"/>
                  <a:pt x="3177329" y="3359824"/>
                </a:cubicBezTo>
                <a:cubicBezTo>
                  <a:pt x="3186342" y="3366707"/>
                  <a:pt x="3189121" y="3371895"/>
                  <a:pt x="3185665" y="3375386"/>
                </a:cubicBezTo>
                <a:cubicBezTo>
                  <a:pt x="3182209" y="3378878"/>
                  <a:pt x="3179470" y="3382442"/>
                  <a:pt x="3177448" y="3386077"/>
                </a:cubicBezTo>
                <a:cubicBezTo>
                  <a:pt x="3175426" y="3389712"/>
                  <a:pt x="3173088" y="3396825"/>
                  <a:pt x="3170435" y="3407415"/>
                </a:cubicBezTo>
                <a:cubicBezTo>
                  <a:pt x="3167783" y="3418006"/>
                  <a:pt x="3165137" y="3426965"/>
                  <a:pt x="3162498" y="3434292"/>
                </a:cubicBezTo>
                <a:cubicBezTo>
                  <a:pt x="3172594" y="3445005"/>
                  <a:pt x="3185245" y="3454057"/>
                  <a:pt x="3200453" y="3461449"/>
                </a:cubicBezTo>
                <a:cubicBezTo>
                  <a:pt x="3215661" y="3468842"/>
                  <a:pt x="3229786" y="3473639"/>
                  <a:pt x="3242829" y="3475840"/>
                </a:cubicBezTo>
                <a:cubicBezTo>
                  <a:pt x="3255871" y="3478041"/>
                  <a:pt x="3259915" y="3481393"/>
                  <a:pt x="3254960" y="3485896"/>
                </a:cubicBezTo>
                <a:cubicBezTo>
                  <a:pt x="3250005" y="3490399"/>
                  <a:pt x="3237602" y="3493338"/>
                  <a:pt x="3217747" y="3494715"/>
                </a:cubicBezTo>
                <a:cubicBezTo>
                  <a:pt x="3197893" y="3496092"/>
                  <a:pt x="3184535" y="3493858"/>
                  <a:pt x="3177674" y="3488014"/>
                </a:cubicBezTo>
                <a:cubicBezTo>
                  <a:pt x="3170812" y="3482171"/>
                  <a:pt x="3160340" y="3471147"/>
                  <a:pt x="3146258" y="3454942"/>
                </a:cubicBezTo>
                <a:cubicBezTo>
                  <a:pt x="3140622" y="3462615"/>
                  <a:pt x="3133542" y="3468347"/>
                  <a:pt x="3125016" y="3472140"/>
                </a:cubicBezTo>
                <a:cubicBezTo>
                  <a:pt x="3116491" y="3475933"/>
                  <a:pt x="3107306" y="3478288"/>
                  <a:pt x="3097462" y="3479206"/>
                </a:cubicBezTo>
                <a:cubicBezTo>
                  <a:pt x="3087617" y="3480124"/>
                  <a:pt x="3086559" y="3477740"/>
                  <a:pt x="3094289" y="3472054"/>
                </a:cubicBezTo>
                <a:cubicBezTo>
                  <a:pt x="3102018" y="3466368"/>
                  <a:pt x="3109070" y="3461191"/>
                  <a:pt x="3115444" y="3456523"/>
                </a:cubicBezTo>
                <a:cubicBezTo>
                  <a:pt x="3121818" y="3451856"/>
                  <a:pt x="3127551" y="3445227"/>
                  <a:pt x="3132642" y="3436637"/>
                </a:cubicBezTo>
                <a:cubicBezTo>
                  <a:pt x="3127766" y="3430657"/>
                  <a:pt x="3122259" y="3423494"/>
                  <a:pt x="3116122" y="3415148"/>
                </a:cubicBezTo>
                <a:cubicBezTo>
                  <a:pt x="3109984" y="3406802"/>
                  <a:pt x="3104456" y="3400303"/>
                  <a:pt x="3099537" y="3395649"/>
                </a:cubicBezTo>
                <a:cubicBezTo>
                  <a:pt x="3094619" y="3390996"/>
                  <a:pt x="3096684" y="3388669"/>
                  <a:pt x="3105732" y="3388669"/>
                </a:cubicBezTo>
                <a:cubicBezTo>
                  <a:pt x="3114465" y="3388669"/>
                  <a:pt x="3121370" y="3391717"/>
                  <a:pt x="3126447" y="3397811"/>
                </a:cubicBezTo>
                <a:lnTo>
                  <a:pt x="3141676" y="3419687"/>
                </a:lnTo>
                <a:cubicBezTo>
                  <a:pt x="3144673" y="3407742"/>
                  <a:pt x="3146616" y="3398033"/>
                  <a:pt x="3147505" y="3390562"/>
                </a:cubicBezTo>
                <a:cubicBezTo>
                  <a:pt x="3148394" y="3383091"/>
                  <a:pt x="3148416" y="3379355"/>
                  <a:pt x="3147570" y="3379355"/>
                </a:cubicBezTo>
                <a:cubicBezTo>
                  <a:pt x="3144573" y="3379355"/>
                  <a:pt x="3138797" y="3380929"/>
                  <a:pt x="3130243" y="3384077"/>
                </a:cubicBezTo>
                <a:cubicBezTo>
                  <a:pt x="3121689" y="3387224"/>
                  <a:pt x="3115319" y="3388798"/>
                  <a:pt x="3111131" y="3388798"/>
                </a:cubicBezTo>
                <a:cubicBezTo>
                  <a:pt x="3107475" y="3388798"/>
                  <a:pt x="3102947" y="3385955"/>
                  <a:pt x="3097548" y="3380269"/>
                </a:cubicBezTo>
                <a:cubicBezTo>
                  <a:pt x="3092148" y="3374584"/>
                  <a:pt x="3093335" y="3371432"/>
                  <a:pt x="3101108" y="3370815"/>
                </a:cubicBezTo>
                <a:cubicBezTo>
                  <a:pt x="3108880" y="3370199"/>
                  <a:pt x="3118864" y="3368145"/>
                  <a:pt x="3131061" y="3364653"/>
                </a:cubicBezTo>
                <a:cubicBezTo>
                  <a:pt x="3143257" y="3361161"/>
                  <a:pt x="3151764" y="3357763"/>
                  <a:pt x="3156583" y="3354457"/>
                </a:cubicBezTo>
                <a:cubicBezTo>
                  <a:pt x="3157787" y="3353631"/>
                  <a:pt x="3159123" y="3353123"/>
                  <a:pt x="3160590" y="3352933"/>
                </a:cubicBezTo>
                <a:close/>
                <a:moveTo>
                  <a:pt x="3059722" y="3351004"/>
                </a:moveTo>
                <a:cubicBezTo>
                  <a:pt x="3046270" y="3353643"/>
                  <a:pt x="3032841" y="3355529"/>
                  <a:pt x="3019433" y="3356662"/>
                </a:cubicBezTo>
                <a:cubicBezTo>
                  <a:pt x="3028424" y="3360476"/>
                  <a:pt x="3032472" y="3363947"/>
                  <a:pt x="3031575" y="3367073"/>
                </a:cubicBezTo>
                <a:cubicBezTo>
                  <a:pt x="3030679" y="3370199"/>
                  <a:pt x="3030231" y="3373339"/>
                  <a:pt x="3030231" y="3376494"/>
                </a:cubicBezTo>
                <a:cubicBezTo>
                  <a:pt x="3033658" y="3374859"/>
                  <a:pt x="3038039" y="3372877"/>
                  <a:pt x="3043374" y="3370547"/>
                </a:cubicBezTo>
                <a:cubicBezTo>
                  <a:pt x="3048708" y="3368217"/>
                  <a:pt x="3053925" y="3369804"/>
                  <a:pt x="3059023" y="3375311"/>
                </a:cubicBezTo>
                <a:cubicBezTo>
                  <a:pt x="3064121" y="3380818"/>
                  <a:pt x="3062973" y="3385342"/>
                  <a:pt x="3055581" y="3388884"/>
                </a:cubicBezTo>
                <a:cubicBezTo>
                  <a:pt x="3048189" y="3392426"/>
                  <a:pt x="3039739" y="3394197"/>
                  <a:pt x="3030231" y="3394197"/>
                </a:cubicBezTo>
                <a:lnTo>
                  <a:pt x="3030231" y="3407534"/>
                </a:lnTo>
                <a:lnTo>
                  <a:pt x="3040943" y="3403683"/>
                </a:lnTo>
                <a:cubicBezTo>
                  <a:pt x="3047855" y="3400858"/>
                  <a:pt x="3053645" y="3401658"/>
                  <a:pt x="3058313" y="3406082"/>
                </a:cubicBezTo>
                <a:cubicBezTo>
                  <a:pt x="3062981" y="3410506"/>
                  <a:pt x="3061887" y="3414808"/>
                  <a:pt x="3055032" y="3418988"/>
                </a:cubicBezTo>
                <a:cubicBezTo>
                  <a:pt x="3048178" y="3423168"/>
                  <a:pt x="3039911" y="3425258"/>
                  <a:pt x="3030231" y="3425258"/>
                </a:cubicBezTo>
                <a:lnTo>
                  <a:pt x="3030231" y="3449393"/>
                </a:lnTo>
                <a:cubicBezTo>
                  <a:pt x="3037243" y="3447744"/>
                  <a:pt x="3047984" y="3444108"/>
                  <a:pt x="3062453" y="3438487"/>
                </a:cubicBezTo>
                <a:lnTo>
                  <a:pt x="3062453" y="3379269"/>
                </a:lnTo>
                <a:cubicBezTo>
                  <a:pt x="3062453" y="3366291"/>
                  <a:pt x="3061543" y="3356870"/>
                  <a:pt x="3059722" y="3351004"/>
                </a:cubicBezTo>
                <a:close/>
                <a:moveTo>
                  <a:pt x="2328332" y="3346961"/>
                </a:moveTo>
                <a:cubicBezTo>
                  <a:pt x="2321592" y="3347821"/>
                  <a:pt x="2309783" y="3349434"/>
                  <a:pt x="2292905" y="3351800"/>
                </a:cubicBezTo>
                <a:cubicBezTo>
                  <a:pt x="2295543" y="3375103"/>
                  <a:pt x="2297318" y="3394481"/>
                  <a:pt x="2298228" y="3409932"/>
                </a:cubicBezTo>
                <a:cubicBezTo>
                  <a:pt x="2299139" y="3425384"/>
                  <a:pt x="2299981" y="3438544"/>
                  <a:pt x="2300756" y="3449414"/>
                </a:cubicBezTo>
                <a:cubicBezTo>
                  <a:pt x="2307237" y="3449414"/>
                  <a:pt x="2319412" y="3448633"/>
                  <a:pt x="2337280" y="3447070"/>
                </a:cubicBezTo>
                <a:cubicBezTo>
                  <a:pt x="2337280" y="3405053"/>
                  <a:pt x="2336398" y="3378975"/>
                  <a:pt x="2334635" y="3368837"/>
                </a:cubicBezTo>
                <a:cubicBezTo>
                  <a:pt x="2332871" y="3358698"/>
                  <a:pt x="2330770" y="3351406"/>
                  <a:pt x="2328332" y="3346961"/>
                </a:cubicBezTo>
                <a:close/>
                <a:moveTo>
                  <a:pt x="2395057" y="3340206"/>
                </a:moveTo>
                <a:cubicBezTo>
                  <a:pt x="2377978" y="3341970"/>
                  <a:pt x="2363723" y="3343483"/>
                  <a:pt x="2352295" y="3344745"/>
                </a:cubicBezTo>
                <a:cubicBezTo>
                  <a:pt x="2354890" y="3345706"/>
                  <a:pt x="2356439" y="3347172"/>
                  <a:pt x="2356941" y="3349144"/>
                </a:cubicBezTo>
                <a:cubicBezTo>
                  <a:pt x="2357442" y="3351116"/>
                  <a:pt x="2357694" y="3355285"/>
                  <a:pt x="2357694" y="3361652"/>
                </a:cubicBezTo>
                <a:cubicBezTo>
                  <a:pt x="2363157" y="3361738"/>
                  <a:pt x="2369732" y="3360408"/>
                  <a:pt x="2377419" y="3357662"/>
                </a:cubicBezTo>
                <a:cubicBezTo>
                  <a:pt x="2385105" y="3354916"/>
                  <a:pt x="2391164" y="3356959"/>
                  <a:pt x="2395595" y="3363792"/>
                </a:cubicBezTo>
                <a:cubicBezTo>
                  <a:pt x="2400026" y="3370626"/>
                  <a:pt x="2397126" y="3375154"/>
                  <a:pt x="2386894" y="3377376"/>
                </a:cubicBezTo>
                <a:cubicBezTo>
                  <a:pt x="2376662" y="3379599"/>
                  <a:pt x="2366929" y="3380710"/>
                  <a:pt x="2357694" y="3380710"/>
                </a:cubicBezTo>
                <a:lnTo>
                  <a:pt x="2357694" y="3399446"/>
                </a:lnTo>
                <a:cubicBezTo>
                  <a:pt x="2363114" y="3399546"/>
                  <a:pt x="2369212" y="3398445"/>
                  <a:pt x="2375988" y="3396144"/>
                </a:cubicBezTo>
                <a:cubicBezTo>
                  <a:pt x="2382764" y="3393842"/>
                  <a:pt x="2388382" y="3395800"/>
                  <a:pt x="2392841" y="3402016"/>
                </a:cubicBezTo>
                <a:cubicBezTo>
                  <a:pt x="2397301" y="3408233"/>
                  <a:pt x="2395139" y="3412761"/>
                  <a:pt x="2386356" y="3415600"/>
                </a:cubicBezTo>
                <a:cubicBezTo>
                  <a:pt x="2377573" y="3418439"/>
                  <a:pt x="2368019" y="3419859"/>
                  <a:pt x="2357694" y="3419859"/>
                </a:cubicBezTo>
                <a:lnTo>
                  <a:pt x="2357694" y="3443994"/>
                </a:lnTo>
                <a:lnTo>
                  <a:pt x="2394175" y="3440423"/>
                </a:lnTo>
                <a:cubicBezTo>
                  <a:pt x="2395838" y="3422827"/>
                  <a:pt x="2396896" y="3403414"/>
                  <a:pt x="2397348" y="3382184"/>
                </a:cubicBezTo>
                <a:cubicBezTo>
                  <a:pt x="2397800" y="3360953"/>
                  <a:pt x="2397036" y="3346961"/>
                  <a:pt x="2395057" y="3340206"/>
                </a:cubicBezTo>
                <a:close/>
                <a:moveTo>
                  <a:pt x="2466084" y="3332366"/>
                </a:moveTo>
                <a:cubicBezTo>
                  <a:pt x="2461968" y="3331298"/>
                  <a:pt x="2446531" y="3332649"/>
                  <a:pt x="2419772" y="3336420"/>
                </a:cubicBezTo>
                <a:cubicBezTo>
                  <a:pt x="2428778" y="3343361"/>
                  <a:pt x="2431900" y="3349312"/>
                  <a:pt x="2429140" y="3354274"/>
                </a:cubicBezTo>
                <a:cubicBezTo>
                  <a:pt x="2426380" y="3359236"/>
                  <a:pt x="2424110" y="3368170"/>
                  <a:pt x="2422332" y="3381076"/>
                </a:cubicBezTo>
                <a:cubicBezTo>
                  <a:pt x="2420554" y="3393982"/>
                  <a:pt x="2418804" y="3412703"/>
                  <a:pt x="2417084" y="3437239"/>
                </a:cubicBezTo>
                <a:cubicBezTo>
                  <a:pt x="2430764" y="3435432"/>
                  <a:pt x="2440533" y="3435551"/>
                  <a:pt x="2446391" y="3437594"/>
                </a:cubicBezTo>
                <a:cubicBezTo>
                  <a:pt x="2452249" y="3439638"/>
                  <a:pt x="2455741" y="3442563"/>
                  <a:pt x="2456867" y="3446370"/>
                </a:cubicBezTo>
                <a:cubicBezTo>
                  <a:pt x="2457992" y="3450178"/>
                  <a:pt x="2460165" y="3444883"/>
                  <a:pt x="2463385" y="3430485"/>
                </a:cubicBezTo>
                <a:cubicBezTo>
                  <a:pt x="2466604" y="3416088"/>
                  <a:pt x="2468887" y="3401213"/>
                  <a:pt x="2470236" y="3385862"/>
                </a:cubicBezTo>
                <a:cubicBezTo>
                  <a:pt x="2471583" y="3370511"/>
                  <a:pt x="2472258" y="3357515"/>
                  <a:pt x="2472258" y="3346875"/>
                </a:cubicBezTo>
                <a:cubicBezTo>
                  <a:pt x="2472258" y="3338270"/>
                  <a:pt x="2470200" y="3333434"/>
                  <a:pt x="2466084" y="3332366"/>
                </a:cubicBezTo>
                <a:close/>
                <a:moveTo>
                  <a:pt x="1957767" y="3328731"/>
                </a:moveTo>
                <a:cubicBezTo>
                  <a:pt x="1952842" y="3329168"/>
                  <a:pt x="1940305" y="3331394"/>
                  <a:pt x="1920157" y="3335410"/>
                </a:cubicBezTo>
                <a:lnTo>
                  <a:pt x="1921340" y="3373805"/>
                </a:lnTo>
                <a:cubicBezTo>
                  <a:pt x="1929270" y="3373060"/>
                  <a:pt x="1935870" y="3371296"/>
                  <a:pt x="1941140" y="3368514"/>
                </a:cubicBezTo>
                <a:cubicBezTo>
                  <a:pt x="1946410" y="3365732"/>
                  <a:pt x="1952103" y="3367349"/>
                  <a:pt x="1958219" y="3373364"/>
                </a:cubicBezTo>
                <a:cubicBezTo>
                  <a:pt x="1964335" y="3379380"/>
                  <a:pt x="1962579" y="3384356"/>
                  <a:pt x="1952949" y="3388293"/>
                </a:cubicBezTo>
                <a:cubicBezTo>
                  <a:pt x="1943320" y="3392229"/>
                  <a:pt x="1932840" y="3394197"/>
                  <a:pt x="1921512" y="3394197"/>
                </a:cubicBezTo>
                <a:lnTo>
                  <a:pt x="1922673" y="3429130"/>
                </a:lnTo>
                <a:cubicBezTo>
                  <a:pt x="1927205" y="3429259"/>
                  <a:pt x="1933959" y="3427492"/>
                  <a:pt x="1942936" y="3423828"/>
                </a:cubicBezTo>
                <a:cubicBezTo>
                  <a:pt x="1951913" y="3420164"/>
                  <a:pt x="1957932" y="3420358"/>
                  <a:pt x="1960994" y="3424408"/>
                </a:cubicBezTo>
                <a:cubicBezTo>
                  <a:pt x="1964056" y="3428460"/>
                  <a:pt x="1966310" y="3428202"/>
                  <a:pt x="1967759" y="3423634"/>
                </a:cubicBezTo>
                <a:cubicBezTo>
                  <a:pt x="1969207" y="3419067"/>
                  <a:pt x="1970157" y="3403551"/>
                  <a:pt x="1970609" y="3377086"/>
                </a:cubicBezTo>
                <a:cubicBezTo>
                  <a:pt x="1971061" y="3350621"/>
                  <a:pt x="1970265" y="3335836"/>
                  <a:pt x="1968222" y="3332731"/>
                </a:cubicBezTo>
                <a:cubicBezTo>
                  <a:pt x="1966178" y="3329627"/>
                  <a:pt x="1962693" y="3328293"/>
                  <a:pt x="1957767" y="3328731"/>
                </a:cubicBezTo>
                <a:close/>
                <a:moveTo>
                  <a:pt x="3362929" y="3327031"/>
                </a:moveTo>
                <a:cubicBezTo>
                  <a:pt x="3366571" y="3324556"/>
                  <a:pt x="3369078" y="3330887"/>
                  <a:pt x="3370449" y="3346025"/>
                </a:cubicBezTo>
                <a:cubicBezTo>
                  <a:pt x="3372278" y="3366209"/>
                  <a:pt x="3366821" y="3386482"/>
                  <a:pt x="3354080" y="3406845"/>
                </a:cubicBezTo>
                <a:cubicBezTo>
                  <a:pt x="3341338" y="3427209"/>
                  <a:pt x="3331863" y="3431539"/>
                  <a:pt x="3325654" y="3419837"/>
                </a:cubicBezTo>
                <a:cubicBezTo>
                  <a:pt x="3319444" y="3408136"/>
                  <a:pt x="3319516" y="3397875"/>
                  <a:pt x="3325869" y="3389056"/>
                </a:cubicBezTo>
                <a:cubicBezTo>
                  <a:pt x="3332222" y="3380237"/>
                  <a:pt x="3337599" y="3371482"/>
                  <a:pt x="3342002" y="3362792"/>
                </a:cubicBezTo>
                <a:cubicBezTo>
                  <a:pt x="3347408" y="3353686"/>
                  <a:pt x="3353044" y="3343569"/>
                  <a:pt x="3358909" y="3332441"/>
                </a:cubicBezTo>
                <a:cubicBezTo>
                  <a:pt x="3360375" y="3329659"/>
                  <a:pt x="3361715" y="3327856"/>
                  <a:pt x="3362929" y="3327031"/>
                </a:cubicBezTo>
                <a:close/>
                <a:moveTo>
                  <a:pt x="3518988" y="3319245"/>
                </a:moveTo>
                <a:cubicBezTo>
                  <a:pt x="3526302" y="3320671"/>
                  <a:pt x="3536448" y="3324640"/>
                  <a:pt x="3549426" y="3331150"/>
                </a:cubicBezTo>
                <a:cubicBezTo>
                  <a:pt x="3562733" y="3336829"/>
                  <a:pt x="3573359" y="3346283"/>
                  <a:pt x="3581304" y="3359512"/>
                </a:cubicBezTo>
                <a:cubicBezTo>
                  <a:pt x="3589248" y="3372741"/>
                  <a:pt x="3590421" y="3386106"/>
                  <a:pt x="3584821" y="3399607"/>
                </a:cubicBezTo>
                <a:cubicBezTo>
                  <a:pt x="3579221" y="3413109"/>
                  <a:pt x="3570513" y="3410767"/>
                  <a:pt x="3558696" y="3392584"/>
                </a:cubicBezTo>
                <a:cubicBezTo>
                  <a:pt x="3546880" y="3374401"/>
                  <a:pt x="3535480" y="3357275"/>
                  <a:pt x="3524495" y="3341207"/>
                </a:cubicBezTo>
                <a:cubicBezTo>
                  <a:pt x="3513511" y="3325138"/>
                  <a:pt x="3511675" y="3317818"/>
                  <a:pt x="3518988" y="3319245"/>
                </a:cubicBezTo>
                <a:close/>
                <a:moveTo>
                  <a:pt x="1724716" y="3310436"/>
                </a:moveTo>
                <a:cubicBezTo>
                  <a:pt x="1731351" y="3310683"/>
                  <a:pt x="1736516" y="3312307"/>
                  <a:pt x="1740212" y="3315308"/>
                </a:cubicBezTo>
                <a:cubicBezTo>
                  <a:pt x="1747605" y="3321309"/>
                  <a:pt x="1746522" y="3326046"/>
                  <a:pt x="1736964" y="3329516"/>
                </a:cubicBezTo>
                <a:cubicBezTo>
                  <a:pt x="1727406" y="3332986"/>
                  <a:pt x="1710589" y="3336392"/>
                  <a:pt x="1686512" y="3339733"/>
                </a:cubicBezTo>
                <a:cubicBezTo>
                  <a:pt x="1697310" y="3343046"/>
                  <a:pt x="1701558" y="3347305"/>
                  <a:pt x="1699256" y="3352510"/>
                </a:cubicBezTo>
                <a:cubicBezTo>
                  <a:pt x="1696955" y="3357716"/>
                  <a:pt x="1694929" y="3365442"/>
                  <a:pt x="1693180" y="3375688"/>
                </a:cubicBezTo>
                <a:cubicBezTo>
                  <a:pt x="1691431" y="3385934"/>
                  <a:pt x="1691674" y="3392523"/>
                  <a:pt x="1693911" y="3395456"/>
                </a:cubicBezTo>
                <a:cubicBezTo>
                  <a:pt x="1696148" y="3398388"/>
                  <a:pt x="1699357" y="3400012"/>
                  <a:pt x="1703537" y="3400328"/>
                </a:cubicBezTo>
                <a:cubicBezTo>
                  <a:pt x="1707717" y="3400643"/>
                  <a:pt x="1712234" y="3399682"/>
                  <a:pt x="1717088" y="3397445"/>
                </a:cubicBezTo>
                <a:cubicBezTo>
                  <a:pt x="1721943" y="3395208"/>
                  <a:pt x="1726277" y="3387332"/>
                  <a:pt x="1730091" y="3373816"/>
                </a:cubicBezTo>
                <a:cubicBezTo>
                  <a:pt x="1733906" y="3360301"/>
                  <a:pt x="1737025" y="3359766"/>
                  <a:pt x="1739448" y="3372214"/>
                </a:cubicBezTo>
                <a:cubicBezTo>
                  <a:pt x="1741872" y="3384661"/>
                  <a:pt x="1744454" y="3393634"/>
                  <a:pt x="1747192" y="3399134"/>
                </a:cubicBezTo>
                <a:cubicBezTo>
                  <a:pt x="1749931" y="3404633"/>
                  <a:pt x="1748655" y="3409882"/>
                  <a:pt x="1743363" y="3414879"/>
                </a:cubicBezTo>
                <a:cubicBezTo>
                  <a:pt x="1738072" y="3419877"/>
                  <a:pt x="1730558" y="3423079"/>
                  <a:pt x="1720820" y="3424484"/>
                </a:cubicBezTo>
                <a:cubicBezTo>
                  <a:pt x="1711083" y="3425889"/>
                  <a:pt x="1700655" y="3424595"/>
                  <a:pt x="1689534" y="3420601"/>
                </a:cubicBezTo>
                <a:cubicBezTo>
                  <a:pt x="1678413" y="3416607"/>
                  <a:pt x="1672853" y="3405533"/>
                  <a:pt x="1672853" y="3387378"/>
                </a:cubicBezTo>
                <a:lnTo>
                  <a:pt x="1672853" y="3354984"/>
                </a:lnTo>
                <a:cubicBezTo>
                  <a:pt x="1672853" y="3350309"/>
                  <a:pt x="1672064" y="3346287"/>
                  <a:pt x="1670486" y="3342917"/>
                </a:cubicBezTo>
                <a:lnTo>
                  <a:pt x="1654117" y="3344551"/>
                </a:lnTo>
                <a:cubicBezTo>
                  <a:pt x="1660857" y="3346932"/>
                  <a:pt x="1665015" y="3349603"/>
                  <a:pt x="1666593" y="3352564"/>
                </a:cubicBezTo>
                <a:cubicBezTo>
                  <a:pt x="1668170" y="3355525"/>
                  <a:pt x="1667317" y="3359239"/>
                  <a:pt x="1664034" y="3363706"/>
                </a:cubicBezTo>
                <a:cubicBezTo>
                  <a:pt x="1660749" y="3368173"/>
                  <a:pt x="1653769" y="3377609"/>
                  <a:pt x="1643093" y="3392014"/>
                </a:cubicBezTo>
                <a:cubicBezTo>
                  <a:pt x="1632417" y="3406419"/>
                  <a:pt x="1620536" y="3416460"/>
                  <a:pt x="1607450" y="3422139"/>
                </a:cubicBezTo>
                <a:cubicBezTo>
                  <a:pt x="1594365" y="3427818"/>
                  <a:pt x="1591694" y="3425749"/>
                  <a:pt x="1599438" y="3415933"/>
                </a:cubicBezTo>
                <a:cubicBezTo>
                  <a:pt x="1607181" y="3406118"/>
                  <a:pt x="1615284" y="3394086"/>
                  <a:pt x="1623745" y="3379839"/>
                </a:cubicBezTo>
                <a:cubicBezTo>
                  <a:pt x="1632206" y="3365592"/>
                  <a:pt x="1636873" y="3354633"/>
                  <a:pt x="1637748" y="3346961"/>
                </a:cubicBezTo>
                <a:cubicBezTo>
                  <a:pt x="1630348" y="3348767"/>
                  <a:pt x="1623465" y="3348714"/>
                  <a:pt x="1617098" y="3346799"/>
                </a:cubicBezTo>
                <a:cubicBezTo>
                  <a:pt x="1610731" y="3344885"/>
                  <a:pt x="1605382" y="3341572"/>
                  <a:pt x="1601051" y="3336861"/>
                </a:cubicBezTo>
                <a:cubicBezTo>
                  <a:pt x="1596720" y="3332151"/>
                  <a:pt x="1599825" y="3329494"/>
                  <a:pt x="1610365" y="3328892"/>
                </a:cubicBezTo>
                <a:cubicBezTo>
                  <a:pt x="1620905" y="3328290"/>
                  <a:pt x="1633761" y="3326881"/>
                  <a:pt x="1648933" y="3324665"/>
                </a:cubicBezTo>
                <a:cubicBezTo>
                  <a:pt x="1664105" y="3322450"/>
                  <a:pt x="1681263" y="3318836"/>
                  <a:pt x="1700408" y="3313824"/>
                </a:cubicBezTo>
                <a:cubicBezTo>
                  <a:pt x="1709979" y="3311318"/>
                  <a:pt x="1718082" y="3310189"/>
                  <a:pt x="1724716" y="3310436"/>
                </a:cubicBezTo>
                <a:close/>
                <a:moveTo>
                  <a:pt x="3200448" y="3305725"/>
                </a:moveTo>
                <a:cubicBezTo>
                  <a:pt x="3204983" y="3306636"/>
                  <a:pt x="3209326" y="3308701"/>
                  <a:pt x="3213477" y="3311920"/>
                </a:cubicBezTo>
                <a:cubicBezTo>
                  <a:pt x="3221780" y="3318359"/>
                  <a:pt x="3221806" y="3323099"/>
                  <a:pt x="3213553" y="3326139"/>
                </a:cubicBezTo>
                <a:cubicBezTo>
                  <a:pt x="3205300" y="3329179"/>
                  <a:pt x="3194803" y="3331609"/>
                  <a:pt x="3182062" y="3333431"/>
                </a:cubicBezTo>
                <a:cubicBezTo>
                  <a:pt x="3169321" y="3335252"/>
                  <a:pt x="3153267" y="3337514"/>
                  <a:pt x="3133900" y="3340217"/>
                </a:cubicBezTo>
                <a:cubicBezTo>
                  <a:pt x="3114534" y="3342920"/>
                  <a:pt x="3098870" y="3344975"/>
                  <a:pt x="3086911" y="3346380"/>
                </a:cubicBezTo>
                <a:cubicBezTo>
                  <a:pt x="3089607" y="3354037"/>
                  <a:pt x="3090281" y="3360820"/>
                  <a:pt x="3088933" y="3366729"/>
                </a:cubicBezTo>
                <a:cubicBezTo>
                  <a:pt x="3087585" y="3372637"/>
                  <a:pt x="3086911" y="3393437"/>
                  <a:pt x="3086911" y="3429130"/>
                </a:cubicBezTo>
                <a:cubicBezTo>
                  <a:pt x="3093851" y="3425531"/>
                  <a:pt x="3100760" y="3425039"/>
                  <a:pt x="3107636" y="3427656"/>
                </a:cubicBezTo>
                <a:cubicBezTo>
                  <a:pt x="3114512" y="3430274"/>
                  <a:pt x="3107604" y="3437512"/>
                  <a:pt x="3086911" y="3449371"/>
                </a:cubicBezTo>
                <a:cubicBezTo>
                  <a:pt x="3086911" y="3464600"/>
                  <a:pt x="3087129" y="3476635"/>
                  <a:pt x="3087567" y="3485476"/>
                </a:cubicBezTo>
                <a:cubicBezTo>
                  <a:pt x="3088004" y="3494317"/>
                  <a:pt x="3085677" y="3504710"/>
                  <a:pt x="3080587" y="3516655"/>
                </a:cubicBezTo>
                <a:cubicBezTo>
                  <a:pt x="3075496" y="3528601"/>
                  <a:pt x="3070753" y="3528329"/>
                  <a:pt x="3066358" y="3515838"/>
                </a:cubicBezTo>
                <a:cubicBezTo>
                  <a:pt x="3061962" y="3503348"/>
                  <a:pt x="3060213" y="3493381"/>
                  <a:pt x="3061109" y="3485939"/>
                </a:cubicBezTo>
                <a:cubicBezTo>
                  <a:pt x="3062005" y="3478496"/>
                  <a:pt x="3062453" y="3469068"/>
                  <a:pt x="3062453" y="3457653"/>
                </a:cubicBezTo>
                <a:cubicBezTo>
                  <a:pt x="3047841" y="3464823"/>
                  <a:pt x="3035483" y="3470161"/>
                  <a:pt x="3025380" y="3473667"/>
                </a:cubicBezTo>
                <a:cubicBezTo>
                  <a:pt x="3015278" y="3477173"/>
                  <a:pt x="3006824" y="3481002"/>
                  <a:pt x="3000020" y="3485154"/>
                </a:cubicBezTo>
                <a:cubicBezTo>
                  <a:pt x="2993215" y="3489305"/>
                  <a:pt x="2987530" y="3490345"/>
                  <a:pt x="2982962" y="3488273"/>
                </a:cubicBezTo>
                <a:cubicBezTo>
                  <a:pt x="2978395" y="3486201"/>
                  <a:pt x="2973630" y="3481300"/>
                  <a:pt x="2968669" y="3473570"/>
                </a:cubicBezTo>
                <a:cubicBezTo>
                  <a:pt x="2963707" y="3465841"/>
                  <a:pt x="2966037" y="3461697"/>
                  <a:pt x="2975659" y="3461137"/>
                </a:cubicBezTo>
                <a:cubicBezTo>
                  <a:pt x="2985282" y="3460578"/>
                  <a:pt x="2995764" y="3458786"/>
                  <a:pt x="3007107" y="3455760"/>
                </a:cubicBezTo>
                <a:cubicBezTo>
                  <a:pt x="3007107" y="3440932"/>
                  <a:pt x="3006444" y="3422440"/>
                  <a:pt x="3005118" y="3400285"/>
                </a:cubicBezTo>
                <a:cubicBezTo>
                  <a:pt x="3003791" y="3378129"/>
                  <a:pt x="3001923" y="3364857"/>
                  <a:pt x="2999514" y="3360469"/>
                </a:cubicBezTo>
                <a:cubicBezTo>
                  <a:pt x="2992545" y="3361344"/>
                  <a:pt x="2987228" y="3362237"/>
                  <a:pt x="2983564" y="3363147"/>
                </a:cubicBezTo>
                <a:cubicBezTo>
                  <a:pt x="2979900" y="3364058"/>
                  <a:pt x="2973910" y="3360892"/>
                  <a:pt x="2965593" y="3353650"/>
                </a:cubicBezTo>
                <a:cubicBezTo>
                  <a:pt x="2957275" y="3346409"/>
                  <a:pt x="2955848" y="3342788"/>
                  <a:pt x="2961312" y="3342788"/>
                </a:cubicBezTo>
                <a:cubicBezTo>
                  <a:pt x="2964825" y="3342788"/>
                  <a:pt x="2972454" y="3342135"/>
                  <a:pt x="2984199" y="3340830"/>
                </a:cubicBezTo>
                <a:cubicBezTo>
                  <a:pt x="2995944" y="3339525"/>
                  <a:pt x="3014590" y="3337048"/>
                  <a:pt x="3040137" y="3333398"/>
                </a:cubicBezTo>
                <a:cubicBezTo>
                  <a:pt x="3065684" y="3329749"/>
                  <a:pt x="3093966" y="3325045"/>
                  <a:pt x="3124984" y="3319288"/>
                </a:cubicBezTo>
                <a:cubicBezTo>
                  <a:pt x="3156002" y="3313530"/>
                  <a:pt x="3176430" y="3309253"/>
                  <a:pt x="3186267" y="3306457"/>
                </a:cubicBezTo>
                <a:cubicBezTo>
                  <a:pt x="3191186" y="3305058"/>
                  <a:pt x="3195913" y="3304815"/>
                  <a:pt x="3200448" y="3305725"/>
                </a:cubicBezTo>
                <a:close/>
                <a:moveTo>
                  <a:pt x="2824844" y="3298189"/>
                </a:moveTo>
                <a:cubicBezTo>
                  <a:pt x="2822965" y="3298083"/>
                  <a:pt x="2820416" y="3298369"/>
                  <a:pt x="2817197" y="3299046"/>
                </a:cubicBezTo>
                <a:cubicBezTo>
                  <a:pt x="2810758" y="3300401"/>
                  <a:pt x="2793959" y="3303553"/>
                  <a:pt x="2766798" y="3308500"/>
                </a:cubicBezTo>
                <a:lnTo>
                  <a:pt x="2774413" y="3363007"/>
                </a:lnTo>
                <a:cubicBezTo>
                  <a:pt x="2790703" y="3359580"/>
                  <a:pt x="2809260" y="3355787"/>
                  <a:pt x="2830082" y="3351628"/>
                </a:cubicBezTo>
                <a:lnTo>
                  <a:pt x="2830082" y="3315835"/>
                </a:lnTo>
                <a:cubicBezTo>
                  <a:pt x="2830082" y="3306844"/>
                  <a:pt x="2829544" y="3301459"/>
                  <a:pt x="2828468" y="3299681"/>
                </a:cubicBezTo>
                <a:cubicBezTo>
                  <a:pt x="2827931" y="3298792"/>
                  <a:pt x="2826722" y="3298294"/>
                  <a:pt x="2824844" y="3298189"/>
                </a:cubicBezTo>
                <a:close/>
                <a:moveTo>
                  <a:pt x="1243293" y="3277221"/>
                </a:moveTo>
                <a:cubicBezTo>
                  <a:pt x="1247711" y="3276965"/>
                  <a:pt x="1254789" y="3279612"/>
                  <a:pt x="1264526" y="3285161"/>
                </a:cubicBezTo>
                <a:cubicBezTo>
                  <a:pt x="1277547" y="3294067"/>
                  <a:pt x="1281648" y="3300739"/>
                  <a:pt x="1276830" y="3305177"/>
                </a:cubicBezTo>
                <a:cubicBezTo>
                  <a:pt x="1272012" y="3309615"/>
                  <a:pt x="1266251" y="3317872"/>
                  <a:pt x="1259547" y="3329946"/>
                </a:cubicBezTo>
                <a:cubicBezTo>
                  <a:pt x="1252843" y="3342020"/>
                  <a:pt x="1242880" y="3356949"/>
                  <a:pt x="1229658" y="3374730"/>
                </a:cubicBezTo>
                <a:cubicBezTo>
                  <a:pt x="1216436" y="3392512"/>
                  <a:pt x="1197202" y="3407853"/>
                  <a:pt x="1171957" y="3420752"/>
                </a:cubicBezTo>
                <a:cubicBezTo>
                  <a:pt x="1146710" y="3433651"/>
                  <a:pt x="1145194" y="3429517"/>
                  <a:pt x="1167408" y="3408351"/>
                </a:cubicBezTo>
                <a:cubicBezTo>
                  <a:pt x="1189621" y="3387185"/>
                  <a:pt x="1207391" y="3364649"/>
                  <a:pt x="1220720" y="3340744"/>
                </a:cubicBezTo>
                <a:cubicBezTo>
                  <a:pt x="1234050" y="3316839"/>
                  <a:pt x="1239814" y="3298824"/>
                  <a:pt x="1238015" y="3286699"/>
                </a:cubicBezTo>
                <a:cubicBezTo>
                  <a:pt x="1237115" y="3280637"/>
                  <a:pt x="1238874" y="3277478"/>
                  <a:pt x="1243293" y="3277221"/>
                </a:cubicBezTo>
                <a:close/>
                <a:moveTo>
                  <a:pt x="2834792" y="3272000"/>
                </a:moveTo>
                <a:cubicBezTo>
                  <a:pt x="2837858" y="3271762"/>
                  <a:pt x="2841575" y="3272234"/>
                  <a:pt x="2845945" y="3273417"/>
                </a:cubicBezTo>
                <a:cubicBezTo>
                  <a:pt x="2854686" y="3275783"/>
                  <a:pt x="2862803" y="3279415"/>
                  <a:pt x="2870295" y="3284312"/>
                </a:cubicBezTo>
                <a:cubicBezTo>
                  <a:pt x="2877788" y="3289209"/>
                  <a:pt x="2877659" y="3295365"/>
                  <a:pt x="2869908" y="3302778"/>
                </a:cubicBezTo>
                <a:cubicBezTo>
                  <a:pt x="2862157" y="3310192"/>
                  <a:pt x="2856138" y="3325995"/>
                  <a:pt x="2851850" y="3350187"/>
                </a:cubicBezTo>
                <a:cubicBezTo>
                  <a:pt x="2863537" y="3362434"/>
                  <a:pt x="2862354" y="3368557"/>
                  <a:pt x="2848301" y="3368557"/>
                </a:cubicBezTo>
                <a:cubicBezTo>
                  <a:pt x="2823148" y="3372156"/>
                  <a:pt x="2798390" y="3376064"/>
                  <a:pt x="2774026" y="3380280"/>
                </a:cubicBezTo>
                <a:cubicBezTo>
                  <a:pt x="2768203" y="3394061"/>
                  <a:pt x="2761919" y="3389970"/>
                  <a:pt x="2755172" y="3368008"/>
                </a:cubicBezTo>
                <a:cubicBezTo>
                  <a:pt x="2748425" y="3346046"/>
                  <a:pt x="2743972" y="3330373"/>
                  <a:pt x="2741814" y="3320987"/>
                </a:cubicBezTo>
                <a:cubicBezTo>
                  <a:pt x="2739656" y="3311601"/>
                  <a:pt x="2736504" y="3303664"/>
                  <a:pt x="2732360" y="3297175"/>
                </a:cubicBezTo>
                <a:cubicBezTo>
                  <a:pt x="2728216" y="3290686"/>
                  <a:pt x="2729772" y="3287442"/>
                  <a:pt x="2737028" y="3287442"/>
                </a:cubicBezTo>
                <a:cubicBezTo>
                  <a:pt x="2741904" y="3287442"/>
                  <a:pt x="2747654" y="3288112"/>
                  <a:pt x="2754279" y="3289453"/>
                </a:cubicBezTo>
                <a:cubicBezTo>
                  <a:pt x="2760904" y="3290794"/>
                  <a:pt x="2768906" y="3290826"/>
                  <a:pt x="2778285" y="3289550"/>
                </a:cubicBezTo>
                <a:cubicBezTo>
                  <a:pt x="2787663" y="3288273"/>
                  <a:pt x="2797339" y="3286334"/>
                  <a:pt x="2807313" y="3283731"/>
                </a:cubicBezTo>
                <a:cubicBezTo>
                  <a:pt x="2817286" y="3281128"/>
                  <a:pt x="2824033" y="3278167"/>
                  <a:pt x="2827554" y="3274847"/>
                </a:cubicBezTo>
                <a:cubicBezTo>
                  <a:pt x="2829315" y="3273187"/>
                  <a:pt x="2831727" y="3272238"/>
                  <a:pt x="2834792" y="3272000"/>
                </a:cubicBezTo>
                <a:close/>
                <a:moveTo>
                  <a:pt x="1698665" y="3268900"/>
                </a:moveTo>
                <a:cubicBezTo>
                  <a:pt x="1705433" y="3269093"/>
                  <a:pt x="1710388" y="3271216"/>
                  <a:pt x="1713528" y="3275267"/>
                </a:cubicBezTo>
                <a:cubicBezTo>
                  <a:pt x="1719809" y="3283369"/>
                  <a:pt x="1711406" y="3290145"/>
                  <a:pt x="1688319" y="3295594"/>
                </a:cubicBezTo>
                <a:cubicBezTo>
                  <a:pt x="1665231" y="3301043"/>
                  <a:pt x="1648557" y="3301133"/>
                  <a:pt x="1638296" y="3295863"/>
                </a:cubicBezTo>
                <a:cubicBezTo>
                  <a:pt x="1628036" y="3290593"/>
                  <a:pt x="1626537" y="3287219"/>
                  <a:pt x="1633801" y="3285742"/>
                </a:cubicBezTo>
                <a:cubicBezTo>
                  <a:pt x="1641064" y="3284265"/>
                  <a:pt x="1654103" y="3280386"/>
                  <a:pt x="1672917" y="3274105"/>
                </a:cubicBezTo>
                <a:cubicBezTo>
                  <a:pt x="1683314" y="3270441"/>
                  <a:pt x="1691896" y="3268706"/>
                  <a:pt x="1698665" y="3268900"/>
                </a:cubicBezTo>
                <a:close/>
                <a:moveTo>
                  <a:pt x="1718159" y="3248833"/>
                </a:moveTo>
                <a:cubicBezTo>
                  <a:pt x="1709744" y="3249018"/>
                  <a:pt x="1698966" y="3249784"/>
                  <a:pt x="1685823" y="3251132"/>
                </a:cubicBezTo>
                <a:cubicBezTo>
                  <a:pt x="1659538" y="3253828"/>
                  <a:pt x="1627824" y="3257291"/>
                  <a:pt x="1590683" y="3261522"/>
                </a:cubicBezTo>
                <a:cubicBezTo>
                  <a:pt x="1590683" y="3325035"/>
                  <a:pt x="1588883" y="3387206"/>
                  <a:pt x="1585284" y="3448038"/>
                </a:cubicBezTo>
                <a:cubicBezTo>
                  <a:pt x="1639433" y="3443621"/>
                  <a:pt x="1679227" y="3439365"/>
                  <a:pt x="1704666" y="3435271"/>
                </a:cubicBezTo>
                <a:cubicBezTo>
                  <a:pt x="1730106" y="3431177"/>
                  <a:pt x="1744661" y="3433855"/>
                  <a:pt x="1748333" y="3443305"/>
                </a:cubicBezTo>
                <a:cubicBezTo>
                  <a:pt x="1752003" y="3452756"/>
                  <a:pt x="1753839" y="3439061"/>
                  <a:pt x="1753839" y="3402221"/>
                </a:cubicBezTo>
                <a:cubicBezTo>
                  <a:pt x="1753839" y="3361896"/>
                  <a:pt x="1753387" y="3333219"/>
                  <a:pt x="1752484" y="3316190"/>
                </a:cubicBezTo>
                <a:cubicBezTo>
                  <a:pt x="1751580" y="3299161"/>
                  <a:pt x="1750501" y="3284366"/>
                  <a:pt x="1749246" y="3271804"/>
                </a:cubicBezTo>
                <a:cubicBezTo>
                  <a:pt x="1747991" y="3259241"/>
                  <a:pt x="1743679" y="3251982"/>
                  <a:pt x="1736308" y="3250024"/>
                </a:cubicBezTo>
                <a:cubicBezTo>
                  <a:pt x="1732622" y="3249046"/>
                  <a:pt x="1726573" y="3248649"/>
                  <a:pt x="1718159" y="3248833"/>
                </a:cubicBezTo>
                <a:close/>
                <a:moveTo>
                  <a:pt x="331942" y="3241538"/>
                </a:moveTo>
                <a:cubicBezTo>
                  <a:pt x="353251" y="3241538"/>
                  <a:pt x="370732" y="3249307"/>
                  <a:pt x="384384" y="3264845"/>
                </a:cubicBezTo>
                <a:cubicBezTo>
                  <a:pt x="398036" y="3280383"/>
                  <a:pt x="404367" y="3303259"/>
                  <a:pt x="403378" y="3333474"/>
                </a:cubicBezTo>
                <a:lnTo>
                  <a:pt x="365606" y="3333474"/>
                </a:lnTo>
                <a:cubicBezTo>
                  <a:pt x="365606" y="3311748"/>
                  <a:pt x="362763" y="3296419"/>
                  <a:pt x="357077" y="3287485"/>
                </a:cubicBezTo>
                <a:cubicBezTo>
                  <a:pt x="351391" y="3278551"/>
                  <a:pt x="343012" y="3274084"/>
                  <a:pt x="331942" y="3274084"/>
                </a:cubicBezTo>
                <a:cubicBezTo>
                  <a:pt x="319121" y="3274084"/>
                  <a:pt x="308732" y="3280992"/>
                  <a:pt x="300773" y="3294809"/>
                </a:cubicBezTo>
                <a:cubicBezTo>
                  <a:pt x="292815" y="3308626"/>
                  <a:pt x="288835" y="3332735"/>
                  <a:pt x="288835" y="3367137"/>
                </a:cubicBezTo>
                <a:cubicBezTo>
                  <a:pt x="288835" y="3399245"/>
                  <a:pt x="292854" y="3421433"/>
                  <a:pt x="300892" y="3433701"/>
                </a:cubicBezTo>
                <a:cubicBezTo>
                  <a:pt x="308929" y="3445969"/>
                  <a:pt x="318828" y="3452103"/>
                  <a:pt x="330587" y="3452103"/>
                </a:cubicBezTo>
                <a:cubicBezTo>
                  <a:pt x="338947" y="3452103"/>
                  <a:pt x="346873" y="3447736"/>
                  <a:pt x="354367" y="3439003"/>
                </a:cubicBezTo>
                <a:cubicBezTo>
                  <a:pt x="361859" y="3430270"/>
                  <a:pt x="365606" y="3411692"/>
                  <a:pt x="365606" y="3383270"/>
                </a:cubicBezTo>
                <a:lnTo>
                  <a:pt x="404905" y="3383270"/>
                </a:lnTo>
                <a:cubicBezTo>
                  <a:pt x="403944" y="3420440"/>
                  <a:pt x="396337" y="3446629"/>
                  <a:pt x="382082" y="3461836"/>
                </a:cubicBezTo>
                <a:cubicBezTo>
                  <a:pt x="367828" y="3477044"/>
                  <a:pt x="350663" y="3484648"/>
                  <a:pt x="330587" y="3484648"/>
                </a:cubicBezTo>
                <a:cubicBezTo>
                  <a:pt x="307671" y="3484648"/>
                  <a:pt x="288208" y="3475460"/>
                  <a:pt x="272197" y="3457083"/>
                </a:cubicBezTo>
                <a:cubicBezTo>
                  <a:pt x="256186" y="3438706"/>
                  <a:pt x="248180" y="3409620"/>
                  <a:pt x="248180" y="3369826"/>
                </a:cubicBezTo>
                <a:cubicBezTo>
                  <a:pt x="248180" y="3327135"/>
                  <a:pt x="255863" y="3295081"/>
                  <a:pt x="271229" y="3273664"/>
                </a:cubicBezTo>
                <a:cubicBezTo>
                  <a:pt x="286595" y="3252247"/>
                  <a:pt x="306832" y="3241538"/>
                  <a:pt x="331942" y="3241538"/>
                </a:cubicBezTo>
                <a:close/>
                <a:moveTo>
                  <a:pt x="1062899" y="3234827"/>
                </a:moveTo>
                <a:cubicBezTo>
                  <a:pt x="1070994" y="3233895"/>
                  <a:pt x="1078587" y="3236882"/>
                  <a:pt x="1085679" y="3243786"/>
                </a:cubicBezTo>
                <a:cubicBezTo>
                  <a:pt x="1092770" y="3250691"/>
                  <a:pt x="1094792" y="3255890"/>
                  <a:pt x="1091745" y="3259381"/>
                </a:cubicBezTo>
                <a:cubicBezTo>
                  <a:pt x="1088697" y="3262873"/>
                  <a:pt x="1080742" y="3264619"/>
                  <a:pt x="1067879" y="3264619"/>
                </a:cubicBezTo>
                <a:cubicBezTo>
                  <a:pt x="1057167" y="3264619"/>
                  <a:pt x="1041787" y="3265064"/>
                  <a:pt x="1021739" y="3265953"/>
                </a:cubicBezTo>
                <a:cubicBezTo>
                  <a:pt x="1001692" y="3266842"/>
                  <a:pt x="978410" y="3268692"/>
                  <a:pt x="951895" y="3271502"/>
                </a:cubicBezTo>
                <a:cubicBezTo>
                  <a:pt x="967182" y="3279404"/>
                  <a:pt x="973215" y="3285477"/>
                  <a:pt x="969996" y="3289722"/>
                </a:cubicBezTo>
                <a:cubicBezTo>
                  <a:pt x="966777" y="3293966"/>
                  <a:pt x="963891" y="3305797"/>
                  <a:pt x="961338" y="3325214"/>
                </a:cubicBezTo>
                <a:cubicBezTo>
                  <a:pt x="995253" y="3320854"/>
                  <a:pt x="1015813" y="3316839"/>
                  <a:pt x="1023019" y="3313168"/>
                </a:cubicBezTo>
                <a:cubicBezTo>
                  <a:pt x="1030225" y="3309497"/>
                  <a:pt x="1037890" y="3309339"/>
                  <a:pt x="1046014" y="3312695"/>
                </a:cubicBezTo>
                <a:cubicBezTo>
                  <a:pt x="1054137" y="3316050"/>
                  <a:pt x="1062078" y="3320560"/>
                  <a:pt x="1069836" y="3326225"/>
                </a:cubicBezTo>
                <a:cubicBezTo>
                  <a:pt x="1077594" y="3331889"/>
                  <a:pt x="1079434" y="3337249"/>
                  <a:pt x="1075354" y="3342304"/>
                </a:cubicBezTo>
                <a:cubicBezTo>
                  <a:pt x="1071274" y="3347358"/>
                  <a:pt x="1069012" y="3362466"/>
                  <a:pt x="1068567" y="3387626"/>
                </a:cubicBezTo>
                <a:cubicBezTo>
                  <a:pt x="1068123" y="3412786"/>
                  <a:pt x="1067668" y="3432504"/>
                  <a:pt x="1067201" y="3446779"/>
                </a:cubicBezTo>
                <a:cubicBezTo>
                  <a:pt x="1066735" y="3461055"/>
                  <a:pt x="1064118" y="3472968"/>
                  <a:pt x="1059350" y="3482519"/>
                </a:cubicBezTo>
                <a:cubicBezTo>
                  <a:pt x="1054582" y="3492069"/>
                  <a:pt x="1048068" y="3499085"/>
                  <a:pt x="1039808" y="3503566"/>
                </a:cubicBezTo>
                <a:cubicBezTo>
                  <a:pt x="1031548" y="3508048"/>
                  <a:pt x="1026361" y="3506478"/>
                  <a:pt x="1024245" y="3498856"/>
                </a:cubicBezTo>
                <a:cubicBezTo>
                  <a:pt x="1022130" y="3491234"/>
                  <a:pt x="1014239" y="3482884"/>
                  <a:pt x="1000573" y="3473807"/>
                </a:cubicBezTo>
                <a:cubicBezTo>
                  <a:pt x="986907" y="3464730"/>
                  <a:pt x="986118" y="3460868"/>
                  <a:pt x="998207" y="3462224"/>
                </a:cubicBezTo>
                <a:cubicBezTo>
                  <a:pt x="1010296" y="3463579"/>
                  <a:pt x="1019574" y="3464256"/>
                  <a:pt x="1026041" y="3464256"/>
                </a:cubicBezTo>
                <a:cubicBezTo>
                  <a:pt x="1030673" y="3464256"/>
                  <a:pt x="1033842" y="3456566"/>
                  <a:pt x="1035549" y="3441186"/>
                </a:cubicBezTo>
                <a:cubicBezTo>
                  <a:pt x="1037255" y="3425807"/>
                  <a:pt x="1038334" y="3409470"/>
                  <a:pt x="1038786" y="3392175"/>
                </a:cubicBezTo>
                <a:cubicBezTo>
                  <a:pt x="1039238" y="3374881"/>
                  <a:pt x="1038854" y="3361595"/>
                  <a:pt x="1037635" y="3352317"/>
                </a:cubicBezTo>
                <a:cubicBezTo>
                  <a:pt x="1036417" y="3343039"/>
                  <a:pt x="1032150" y="3337801"/>
                  <a:pt x="1024837" y="3336603"/>
                </a:cubicBezTo>
                <a:cubicBezTo>
                  <a:pt x="1017523" y="3335406"/>
                  <a:pt x="995783" y="3337790"/>
                  <a:pt x="959617" y="3343756"/>
                </a:cubicBezTo>
                <a:cubicBezTo>
                  <a:pt x="958872" y="3351972"/>
                  <a:pt x="956298" y="3362247"/>
                  <a:pt x="951895" y="3374580"/>
                </a:cubicBezTo>
                <a:cubicBezTo>
                  <a:pt x="972043" y="3377849"/>
                  <a:pt x="988327" y="3383797"/>
                  <a:pt x="1000745" y="3392423"/>
                </a:cubicBezTo>
                <a:cubicBezTo>
                  <a:pt x="1013164" y="3401048"/>
                  <a:pt x="1018524" y="3411377"/>
                  <a:pt x="1016824" y="3423408"/>
                </a:cubicBezTo>
                <a:cubicBezTo>
                  <a:pt x="1015125" y="3435440"/>
                  <a:pt x="1005270" y="3434146"/>
                  <a:pt x="987258" y="3419526"/>
                </a:cubicBezTo>
                <a:cubicBezTo>
                  <a:pt x="969247" y="3404906"/>
                  <a:pt x="956047" y="3393767"/>
                  <a:pt x="947658" y="3386109"/>
                </a:cubicBezTo>
                <a:cubicBezTo>
                  <a:pt x="939928" y="3401367"/>
                  <a:pt x="930951" y="3413646"/>
                  <a:pt x="920727" y="3422946"/>
                </a:cubicBezTo>
                <a:cubicBezTo>
                  <a:pt x="910502" y="3432245"/>
                  <a:pt x="898041" y="3439003"/>
                  <a:pt x="883342" y="3443219"/>
                </a:cubicBezTo>
                <a:cubicBezTo>
                  <a:pt x="868643" y="3447435"/>
                  <a:pt x="867919" y="3443893"/>
                  <a:pt x="881169" y="3432593"/>
                </a:cubicBezTo>
                <a:cubicBezTo>
                  <a:pt x="894420" y="3421293"/>
                  <a:pt x="905670" y="3407935"/>
                  <a:pt x="914919" y="3392519"/>
                </a:cubicBezTo>
                <a:cubicBezTo>
                  <a:pt x="924169" y="3377104"/>
                  <a:pt x="929689" y="3362821"/>
                  <a:pt x="931482" y="3349671"/>
                </a:cubicBezTo>
                <a:cubicBezTo>
                  <a:pt x="902142" y="3353270"/>
                  <a:pt x="881047" y="3355823"/>
                  <a:pt x="868199" y="3357329"/>
                </a:cubicBezTo>
                <a:cubicBezTo>
                  <a:pt x="868199" y="3362549"/>
                  <a:pt x="868414" y="3376788"/>
                  <a:pt x="868844" y="3400048"/>
                </a:cubicBezTo>
                <a:cubicBezTo>
                  <a:pt x="869274" y="3423308"/>
                  <a:pt x="869023" y="3442101"/>
                  <a:pt x="868091" y="3456427"/>
                </a:cubicBezTo>
                <a:cubicBezTo>
                  <a:pt x="867159" y="3470752"/>
                  <a:pt x="864409" y="3480837"/>
                  <a:pt x="859842" y="3486681"/>
                </a:cubicBezTo>
                <a:cubicBezTo>
                  <a:pt x="855274" y="3492525"/>
                  <a:pt x="849650" y="3489907"/>
                  <a:pt x="842967" y="3478830"/>
                </a:cubicBezTo>
                <a:cubicBezTo>
                  <a:pt x="836285" y="3467752"/>
                  <a:pt x="834295" y="3458467"/>
                  <a:pt x="836998" y="3450974"/>
                </a:cubicBezTo>
                <a:cubicBezTo>
                  <a:pt x="839701" y="3443481"/>
                  <a:pt x="841501" y="3427363"/>
                  <a:pt x="842397" y="3402618"/>
                </a:cubicBezTo>
                <a:cubicBezTo>
                  <a:pt x="843294" y="3377875"/>
                  <a:pt x="841042" y="3360139"/>
                  <a:pt x="835643" y="3349413"/>
                </a:cubicBezTo>
                <a:cubicBezTo>
                  <a:pt x="830244" y="3338686"/>
                  <a:pt x="831172" y="3333323"/>
                  <a:pt x="838428" y="3333323"/>
                </a:cubicBezTo>
                <a:cubicBezTo>
                  <a:pt x="843562" y="3333323"/>
                  <a:pt x="849435" y="3334445"/>
                  <a:pt x="856045" y="3336689"/>
                </a:cubicBezTo>
                <a:cubicBezTo>
                  <a:pt x="862656" y="3338934"/>
                  <a:pt x="888383" y="3336650"/>
                  <a:pt x="933224" y="3329838"/>
                </a:cubicBezTo>
                <a:cubicBezTo>
                  <a:pt x="935662" y="3316947"/>
                  <a:pt x="936448" y="3305134"/>
                  <a:pt x="935580" y="3294400"/>
                </a:cubicBezTo>
                <a:cubicBezTo>
                  <a:pt x="934712" y="3283666"/>
                  <a:pt x="933648" y="3277339"/>
                  <a:pt x="932385" y="3275417"/>
                </a:cubicBezTo>
                <a:cubicBezTo>
                  <a:pt x="896406" y="3280824"/>
                  <a:pt x="873487" y="3284427"/>
                  <a:pt x="863628" y="3286226"/>
                </a:cubicBezTo>
                <a:cubicBezTo>
                  <a:pt x="853769" y="3288026"/>
                  <a:pt x="844394" y="3287463"/>
                  <a:pt x="835503" y="3284538"/>
                </a:cubicBezTo>
                <a:cubicBezTo>
                  <a:pt x="826612" y="3281612"/>
                  <a:pt x="820815" y="3277314"/>
                  <a:pt x="818112" y="3271642"/>
                </a:cubicBezTo>
                <a:cubicBezTo>
                  <a:pt x="815409" y="3265971"/>
                  <a:pt x="821277" y="3263135"/>
                  <a:pt x="835718" y="3263135"/>
                </a:cubicBezTo>
                <a:cubicBezTo>
                  <a:pt x="848166" y="3263135"/>
                  <a:pt x="875691" y="3260443"/>
                  <a:pt x="918296" y="3255058"/>
                </a:cubicBezTo>
                <a:cubicBezTo>
                  <a:pt x="960901" y="3249673"/>
                  <a:pt x="993629" y="3245188"/>
                  <a:pt x="1016480" y="3241603"/>
                </a:cubicBezTo>
                <a:cubicBezTo>
                  <a:pt x="1039331" y="3238018"/>
                  <a:pt x="1054804" y="3235759"/>
                  <a:pt x="1062899" y="3234827"/>
                </a:cubicBezTo>
                <a:close/>
                <a:moveTo>
                  <a:pt x="3136460" y="3234246"/>
                </a:moveTo>
                <a:cubicBezTo>
                  <a:pt x="3129110" y="3234691"/>
                  <a:pt x="3103144" y="3238735"/>
                  <a:pt x="3058560" y="3246378"/>
                </a:cubicBezTo>
                <a:cubicBezTo>
                  <a:pt x="3059421" y="3249218"/>
                  <a:pt x="3060188" y="3253003"/>
                  <a:pt x="3060862" y="3257736"/>
                </a:cubicBezTo>
                <a:cubicBezTo>
                  <a:pt x="3069552" y="3257736"/>
                  <a:pt x="3081013" y="3255484"/>
                  <a:pt x="3095246" y="3250982"/>
                </a:cubicBezTo>
                <a:cubicBezTo>
                  <a:pt x="3109479" y="3246479"/>
                  <a:pt x="3119298" y="3247608"/>
                  <a:pt x="3124704" y="3254369"/>
                </a:cubicBezTo>
                <a:cubicBezTo>
                  <a:pt x="3130111" y="3261131"/>
                  <a:pt x="3124489" y="3266329"/>
                  <a:pt x="3107840" y="3269964"/>
                </a:cubicBezTo>
                <a:cubicBezTo>
                  <a:pt x="3091191" y="3273600"/>
                  <a:pt x="3076120" y="3274521"/>
                  <a:pt x="3062626" y="3272728"/>
                </a:cubicBezTo>
                <a:cubicBezTo>
                  <a:pt x="3063472" y="3280601"/>
                  <a:pt x="3064590" y="3287298"/>
                  <a:pt x="3065981" y="3292819"/>
                </a:cubicBezTo>
                <a:cubicBezTo>
                  <a:pt x="3072735" y="3292920"/>
                  <a:pt x="3083777" y="3291615"/>
                  <a:pt x="3099107" y="3288904"/>
                </a:cubicBezTo>
                <a:cubicBezTo>
                  <a:pt x="3114437" y="3286194"/>
                  <a:pt x="3127207" y="3284452"/>
                  <a:pt x="3137417" y="3283677"/>
                </a:cubicBezTo>
                <a:cubicBezTo>
                  <a:pt x="3144128" y="3262698"/>
                  <a:pt x="3147484" y="3248673"/>
                  <a:pt x="3147484" y="3241603"/>
                </a:cubicBezTo>
                <a:cubicBezTo>
                  <a:pt x="3147484" y="3236254"/>
                  <a:pt x="3143809" y="3233802"/>
                  <a:pt x="3136460" y="3234246"/>
                </a:cubicBezTo>
                <a:close/>
                <a:moveTo>
                  <a:pt x="2445370" y="3231472"/>
                </a:moveTo>
                <a:cubicBezTo>
                  <a:pt x="2452525" y="3230067"/>
                  <a:pt x="2459946" y="3232852"/>
                  <a:pt x="2467633" y="3239828"/>
                </a:cubicBezTo>
                <a:cubicBezTo>
                  <a:pt x="2475319" y="3246805"/>
                  <a:pt x="2474118" y="3252000"/>
                  <a:pt x="2464030" y="3255413"/>
                </a:cubicBezTo>
                <a:cubicBezTo>
                  <a:pt x="2453942" y="3258826"/>
                  <a:pt x="2427946" y="3263350"/>
                  <a:pt x="2386044" y="3268986"/>
                </a:cubicBezTo>
                <a:cubicBezTo>
                  <a:pt x="2395036" y="3276686"/>
                  <a:pt x="2395699" y="3283122"/>
                  <a:pt x="2388034" y="3288291"/>
                </a:cubicBezTo>
                <a:cubicBezTo>
                  <a:pt x="2380369" y="3293461"/>
                  <a:pt x="2367108" y="3306665"/>
                  <a:pt x="2348251" y="3327902"/>
                </a:cubicBezTo>
                <a:cubicBezTo>
                  <a:pt x="2376558" y="3324346"/>
                  <a:pt x="2401184" y="3321008"/>
                  <a:pt x="2422128" y="3317889"/>
                </a:cubicBezTo>
                <a:cubicBezTo>
                  <a:pt x="2443072" y="3314770"/>
                  <a:pt x="2457136" y="3311834"/>
                  <a:pt x="2464320" y="3309081"/>
                </a:cubicBezTo>
                <a:cubicBezTo>
                  <a:pt x="2471505" y="3306328"/>
                  <a:pt x="2478453" y="3306421"/>
                  <a:pt x="2485164" y="3309361"/>
                </a:cubicBezTo>
                <a:cubicBezTo>
                  <a:pt x="2491875" y="3312300"/>
                  <a:pt x="2499977" y="3318001"/>
                  <a:pt x="2509470" y="3326461"/>
                </a:cubicBezTo>
                <a:cubicBezTo>
                  <a:pt x="2518963" y="3334922"/>
                  <a:pt x="2521168" y="3341924"/>
                  <a:pt x="2516085" y="3347466"/>
                </a:cubicBezTo>
                <a:cubicBezTo>
                  <a:pt x="2511001" y="3353009"/>
                  <a:pt x="2507162" y="3362054"/>
                  <a:pt x="2504566" y="3374601"/>
                </a:cubicBezTo>
                <a:cubicBezTo>
                  <a:pt x="2501970" y="3387149"/>
                  <a:pt x="2499762" y="3402963"/>
                  <a:pt x="2497941" y="3422042"/>
                </a:cubicBezTo>
                <a:cubicBezTo>
                  <a:pt x="2496119" y="3441122"/>
                  <a:pt x="2492387" y="3456778"/>
                  <a:pt x="2486745" y="3469010"/>
                </a:cubicBezTo>
                <a:cubicBezTo>
                  <a:pt x="2481102" y="3481242"/>
                  <a:pt x="2474118" y="3489829"/>
                  <a:pt x="2465794" y="3494769"/>
                </a:cubicBezTo>
                <a:cubicBezTo>
                  <a:pt x="2457469" y="3499709"/>
                  <a:pt x="2451988" y="3495830"/>
                  <a:pt x="2449349" y="3483132"/>
                </a:cubicBezTo>
                <a:cubicBezTo>
                  <a:pt x="2446710" y="3470434"/>
                  <a:pt x="2444394" y="3461424"/>
                  <a:pt x="2442401" y="3456104"/>
                </a:cubicBezTo>
                <a:cubicBezTo>
                  <a:pt x="2431789" y="3455330"/>
                  <a:pt x="2410777" y="3456294"/>
                  <a:pt x="2379365" y="3458997"/>
                </a:cubicBezTo>
                <a:cubicBezTo>
                  <a:pt x="2347953" y="3461700"/>
                  <a:pt x="2321499" y="3463876"/>
                  <a:pt x="2300003" y="3465525"/>
                </a:cubicBezTo>
                <a:cubicBezTo>
                  <a:pt x="2292818" y="3483666"/>
                  <a:pt x="2286667" y="3487473"/>
                  <a:pt x="2281547" y="3476947"/>
                </a:cubicBezTo>
                <a:cubicBezTo>
                  <a:pt x="2276428" y="3466422"/>
                  <a:pt x="2273412" y="3451640"/>
                  <a:pt x="2272502" y="3432604"/>
                </a:cubicBezTo>
                <a:cubicBezTo>
                  <a:pt x="2271591" y="3413567"/>
                  <a:pt x="2269824" y="3397026"/>
                  <a:pt x="2267200" y="3382980"/>
                </a:cubicBezTo>
                <a:cubicBezTo>
                  <a:pt x="2264575" y="3368933"/>
                  <a:pt x="2260754" y="3356016"/>
                  <a:pt x="2255735" y="3344229"/>
                </a:cubicBezTo>
                <a:cubicBezTo>
                  <a:pt x="2250716" y="3332441"/>
                  <a:pt x="2252480" y="3327250"/>
                  <a:pt x="2261026" y="3328655"/>
                </a:cubicBezTo>
                <a:cubicBezTo>
                  <a:pt x="2269573" y="3330061"/>
                  <a:pt x="2276216" y="3331412"/>
                  <a:pt x="2280956" y="3332710"/>
                </a:cubicBezTo>
                <a:cubicBezTo>
                  <a:pt x="2285695" y="3334008"/>
                  <a:pt x="2301745" y="3333424"/>
                  <a:pt x="2329106" y="3330957"/>
                </a:cubicBezTo>
                <a:cubicBezTo>
                  <a:pt x="2341812" y="3311483"/>
                  <a:pt x="2349276" y="3297960"/>
                  <a:pt x="2351499" y="3290388"/>
                </a:cubicBezTo>
                <a:cubicBezTo>
                  <a:pt x="2353721" y="3282817"/>
                  <a:pt x="2354833" y="3276930"/>
                  <a:pt x="2354833" y="3272728"/>
                </a:cubicBezTo>
                <a:cubicBezTo>
                  <a:pt x="2350215" y="3273575"/>
                  <a:pt x="2344820" y="3274460"/>
                  <a:pt x="2338646" y="3275385"/>
                </a:cubicBezTo>
                <a:cubicBezTo>
                  <a:pt x="2332473" y="3276310"/>
                  <a:pt x="2327084" y="3276529"/>
                  <a:pt x="2322481" y="3276041"/>
                </a:cubicBezTo>
                <a:cubicBezTo>
                  <a:pt x="2317878" y="3275554"/>
                  <a:pt x="2311769" y="3271707"/>
                  <a:pt x="2304154" y="3264501"/>
                </a:cubicBezTo>
                <a:cubicBezTo>
                  <a:pt x="2296540" y="3257295"/>
                  <a:pt x="2301308" y="3253692"/>
                  <a:pt x="2318459" y="3253692"/>
                </a:cubicBezTo>
                <a:cubicBezTo>
                  <a:pt x="2332555" y="3253692"/>
                  <a:pt x="2351136" y="3251695"/>
                  <a:pt x="2374203" y="3247701"/>
                </a:cubicBezTo>
                <a:cubicBezTo>
                  <a:pt x="2397269" y="3243708"/>
                  <a:pt x="2413108" y="3240355"/>
                  <a:pt x="2421719" y="3237645"/>
                </a:cubicBezTo>
                <a:cubicBezTo>
                  <a:pt x="2430330" y="3234935"/>
                  <a:pt x="2438214" y="3232877"/>
                  <a:pt x="2445370" y="3231472"/>
                </a:cubicBezTo>
                <a:close/>
                <a:moveTo>
                  <a:pt x="1304686" y="3226696"/>
                </a:moveTo>
                <a:cubicBezTo>
                  <a:pt x="1314538" y="3228890"/>
                  <a:pt x="1323199" y="3236290"/>
                  <a:pt x="1330670" y="3248895"/>
                </a:cubicBezTo>
                <a:cubicBezTo>
                  <a:pt x="1338142" y="3261500"/>
                  <a:pt x="1347201" y="3275346"/>
                  <a:pt x="1357849" y="3290431"/>
                </a:cubicBezTo>
                <a:cubicBezTo>
                  <a:pt x="1368496" y="3305517"/>
                  <a:pt x="1382460" y="3320593"/>
                  <a:pt x="1399740" y="3335657"/>
                </a:cubicBezTo>
                <a:cubicBezTo>
                  <a:pt x="1417020" y="3350721"/>
                  <a:pt x="1435354" y="3362147"/>
                  <a:pt x="1454742" y="3369934"/>
                </a:cubicBezTo>
                <a:cubicBezTo>
                  <a:pt x="1474130" y="3377720"/>
                  <a:pt x="1475302" y="3382811"/>
                  <a:pt x="1458259" y="3385206"/>
                </a:cubicBezTo>
                <a:cubicBezTo>
                  <a:pt x="1441215" y="3387601"/>
                  <a:pt x="1425746" y="3388565"/>
                  <a:pt x="1411850" y="3388099"/>
                </a:cubicBezTo>
                <a:cubicBezTo>
                  <a:pt x="1397955" y="3387633"/>
                  <a:pt x="1386920" y="3381144"/>
                  <a:pt x="1378746" y="3368632"/>
                </a:cubicBezTo>
                <a:cubicBezTo>
                  <a:pt x="1370572" y="3356120"/>
                  <a:pt x="1358609" y="3337041"/>
                  <a:pt x="1342856" y="3311393"/>
                </a:cubicBezTo>
                <a:cubicBezTo>
                  <a:pt x="1327103" y="3285746"/>
                  <a:pt x="1316456" y="3268652"/>
                  <a:pt x="1310914" y="3260113"/>
                </a:cubicBezTo>
                <a:cubicBezTo>
                  <a:pt x="1305371" y="3251573"/>
                  <a:pt x="1298584" y="3243869"/>
                  <a:pt x="1290554" y="3237000"/>
                </a:cubicBezTo>
                <a:cubicBezTo>
                  <a:pt x="1282524" y="3230131"/>
                  <a:pt x="1287234" y="3226696"/>
                  <a:pt x="1304686" y="3226696"/>
                </a:cubicBezTo>
                <a:close/>
                <a:moveTo>
                  <a:pt x="3431173" y="3224750"/>
                </a:moveTo>
                <a:cubicBezTo>
                  <a:pt x="3439339" y="3226162"/>
                  <a:pt x="3448442" y="3229149"/>
                  <a:pt x="3458480" y="3233709"/>
                </a:cubicBezTo>
                <a:cubicBezTo>
                  <a:pt x="3470009" y="3239172"/>
                  <a:pt x="3474405" y="3245629"/>
                  <a:pt x="3471666" y="3253079"/>
                </a:cubicBezTo>
                <a:cubicBezTo>
                  <a:pt x="3468927" y="3260529"/>
                  <a:pt x="3467127" y="3270054"/>
                  <a:pt x="3466267" y="3281655"/>
                </a:cubicBezTo>
                <a:cubicBezTo>
                  <a:pt x="3465406" y="3293257"/>
                  <a:pt x="3464976" y="3310501"/>
                  <a:pt x="3464976" y="3333388"/>
                </a:cubicBezTo>
                <a:cubicBezTo>
                  <a:pt x="3464976" y="3355257"/>
                  <a:pt x="3465869" y="3375577"/>
                  <a:pt x="3467654" y="3394348"/>
                </a:cubicBezTo>
                <a:cubicBezTo>
                  <a:pt x="3469440" y="3413119"/>
                  <a:pt x="3469640" y="3430381"/>
                  <a:pt x="3468257" y="3446134"/>
                </a:cubicBezTo>
                <a:cubicBezTo>
                  <a:pt x="3466872" y="3461887"/>
                  <a:pt x="3461897" y="3475843"/>
                  <a:pt x="3453328" y="3488004"/>
                </a:cubicBezTo>
                <a:cubicBezTo>
                  <a:pt x="3444760" y="3500164"/>
                  <a:pt x="3437457" y="3501910"/>
                  <a:pt x="3431420" y="3493241"/>
                </a:cubicBezTo>
                <a:cubicBezTo>
                  <a:pt x="3425383" y="3484573"/>
                  <a:pt x="3419966" y="3477403"/>
                  <a:pt x="3415169" y="3471731"/>
                </a:cubicBezTo>
                <a:cubicBezTo>
                  <a:pt x="3410372" y="3466060"/>
                  <a:pt x="3404851" y="3459793"/>
                  <a:pt x="3398606" y="3452931"/>
                </a:cubicBezTo>
                <a:cubicBezTo>
                  <a:pt x="3392361" y="3446069"/>
                  <a:pt x="3393827" y="3443592"/>
                  <a:pt x="3403005" y="3445499"/>
                </a:cubicBezTo>
                <a:cubicBezTo>
                  <a:pt x="3412182" y="3447407"/>
                  <a:pt x="3419761" y="3448980"/>
                  <a:pt x="3425741" y="3450221"/>
                </a:cubicBezTo>
                <a:cubicBezTo>
                  <a:pt x="3431721" y="3451461"/>
                  <a:pt x="3435231" y="3450260"/>
                  <a:pt x="3436271" y="3446618"/>
                </a:cubicBezTo>
                <a:cubicBezTo>
                  <a:pt x="3437310" y="3442976"/>
                  <a:pt x="3438278" y="3435537"/>
                  <a:pt x="3439175" y="3424301"/>
                </a:cubicBezTo>
                <a:cubicBezTo>
                  <a:pt x="3440071" y="3413066"/>
                  <a:pt x="3440300" y="3382302"/>
                  <a:pt x="3439863" y="3332011"/>
                </a:cubicBezTo>
                <a:cubicBezTo>
                  <a:pt x="3439425" y="3281720"/>
                  <a:pt x="3435826" y="3250917"/>
                  <a:pt x="3429065" y="3239603"/>
                </a:cubicBezTo>
                <a:cubicBezTo>
                  <a:pt x="3422303" y="3228288"/>
                  <a:pt x="3423006" y="3223337"/>
                  <a:pt x="3431173" y="3224750"/>
                </a:cubicBezTo>
                <a:close/>
                <a:moveTo>
                  <a:pt x="1748835" y="3222053"/>
                </a:moveTo>
                <a:cubicBezTo>
                  <a:pt x="1752314" y="3222550"/>
                  <a:pt x="1756291" y="3223757"/>
                  <a:pt x="1760765" y="3225675"/>
                </a:cubicBezTo>
                <a:cubicBezTo>
                  <a:pt x="1769713" y="3229511"/>
                  <a:pt x="1777346" y="3234465"/>
                  <a:pt x="1783663" y="3240538"/>
                </a:cubicBezTo>
                <a:cubicBezTo>
                  <a:pt x="1789980" y="3246611"/>
                  <a:pt x="1791095" y="3253025"/>
                  <a:pt x="1787008" y="3259779"/>
                </a:cubicBezTo>
                <a:cubicBezTo>
                  <a:pt x="1782921" y="3266533"/>
                  <a:pt x="1780662" y="3277325"/>
                  <a:pt x="1780232" y="3292152"/>
                </a:cubicBezTo>
                <a:cubicBezTo>
                  <a:pt x="1779802" y="3306980"/>
                  <a:pt x="1780490" y="3336941"/>
                  <a:pt x="1782297" y="3382033"/>
                </a:cubicBezTo>
                <a:cubicBezTo>
                  <a:pt x="1784104" y="3427126"/>
                  <a:pt x="1784538" y="3455036"/>
                  <a:pt x="1783598" y="3465762"/>
                </a:cubicBezTo>
                <a:cubicBezTo>
                  <a:pt x="1782659" y="3476489"/>
                  <a:pt x="1778393" y="3487717"/>
                  <a:pt x="1770800" y="3499447"/>
                </a:cubicBezTo>
                <a:cubicBezTo>
                  <a:pt x="1763206" y="3511178"/>
                  <a:pt x="1756567" y="3508084"/>
                  <a:pt x="1750882" y="3490165"/>
                </a:cubicBezTo>
                <a:cubicBezTo>
                  <a:pt x="1745195" y="3472247"/>
                  <a:pt x="1739663" y="3462123"/>
                  <a:pt x="1734286" y="3459793"/>
                </a:cubicBezTo>
                <a:cubicBezTo>
                  <a:pt x="1728908" y="3457463"/>
                  <a:pt x="1709520" y="3457872"/>
                  <a:pt x="1676122" y="3461019"/>
                </a:cubicBezTo>
                <a:cubicBezTo>
                  <a:pt x="1642724" y="3464167"/>
                  <a:pt x="1621196" y="3466192"/>
                  <a:pt x="1611537" y="3467096"/>
                </a:cubicBezTo>
                <a:cubicBezTo>
                  <a:pt x="1601879" y="3467999"/>
                  <a:pt x="1592769" y="3467547"/>
                  <a:pt x="1584208" y="3465741"/>
                </a:cubicBezTo>
                <a:cubicBezTo>
                  <a:pt x="1582961" y="3471147"/>
                  <a:pt x="1580308" y="3476998"/>
                  <a:pt x="1576250" y="3483293"/>
                </a:cubicBezTo>
                <a:cubicBezTo>
                  <a:pt x="1572191" y="3489588"/>
                  <a:pt x="1567029" y="3486753"/>
                  <a:pt x="1560762" y="3474786"/>
                </a:cubicBezTo>
                <a:cubicBezTo>
                  <a:pt x="1554495" y="3462819"/>
                  <a:pt x="1553162" y="3449730"/>
                  <a:pt x="1556761" y="3435519"/>
                </a:cubicBezTo>
                <a:cubicBezTo>
                  <a:pt x="1560361" y="3421307"/>
                  <a:pt x="1563060" y="3400224"/>
                  <a:pt x="1564860" y="3372267"/>
                </a:cubicBezTo>
                <a:cubicBezTo>
                  <a:pt x="1566660" y="3344311"/>
                  <a:pt x="1567559" y="3319205"/>
                  <a:pt x="1567559" y="3296949"/>
                </a:cubicBezTo>
                <a:cubicBezTo>
                  <a:pt x="1567559" y="3275281"/>
                  <a:pt x="1565312" y="3259725"/>
                  <a:pt x="1560816" y="3250282"/>
                </a:cubicBezTo>
                <a:cubicBezTo>
                  <a:pt x="1556320" y="3240839"/>
                  <a:pt x="1558123" y="3237050"/>
                  <a:pt x="1566226" y="3238914"/>
                </a:cubicBezTo>
                <a:cubicBezTo>
                  <a:pt x="1574328" y="3240779"/>
                  <a:pt x="1580279" y="3242130"/>
                  <a:pt x="1584079" y="3242969"/>
                </a:cubicBezTo>
                <a:cubicBezTo>
                  <a:pt x="1587879" y="3243808"/>
                  <a:pt x="1603001" y="3242897"/>
                  <a:pt x="1629445" y="3240237"/>
                </a:cubicBezTo>
                <a:cubicBezTo>
                  <a:pt x="1655888" y="3237577"/>
                  <a:pt x="1679664" y="3234451"/>
                  <a:pt x="1700773" y="3230859"/>
                </a:cubicBezTo>
                <a:cubicBezTo>
                  <a:pt x="1721882" y="3227266"/>
                  <a:pt x="1734920" y="3224545"/>
                  <a:pt x="1739889" y="3222695"/>
                </a:cubicBezTo>
                <a:cubicBezTo>
                  <a:pt x="1742374" y="3221771"/>
                  <a:pt x="1745356" y="3221557"/>
                  <a:pt x="1748835" y="3222053"/>
                </a:cubicBezTo>
                <a:close/>
                <a:moveTo>
                  <a:pt x="2692211" y="3220413"/>
                </a:moveTo>
                <a:cubicBezTo>
                  <a:pt x="2694670" y="3220203"/>
                  <a:pt x="2698059" y="3221054"/>
                  <a:pt x="2702375" y="3222964"/>
                </a:cubicBezTo>
                <a:cubicBezTo>
                  <a:pt x="2711008" y="3226786"/>
                  <a:pt x="2718056" y="3231551"/>
                  <a:pt x="2723520" y="3237258"/>
                </a:cubicBezTo>
                <a:cubicBezTo>
                  <a:pt x="2728983" y="3242965"/>
                  <a:pt x="2726965" y="3246687"/>
                  <a:pt x="2717464" y="3248422"/>
                </a:cubicBezTo>
                <a:cubicBezTo>
                  <a:pt x="2707964" y="3250157"/>
                  <a:pt x="2694717" y="3255470"/>
                  <a:pt x="2677724" y="3264361"/>
                </a:cubicBezTo>
                <a:cubicBezTo>
                  <a:pt x="2687619" y="3272262"/>
                  <a:pt x="2691874" y="3278468"/>
                  <a:pt x="2690490" y="3282978"/>
                </a:cubicBezTo>
                <a:cubicBezTo>
                  <a:pt x="2689107" y="3287488"/>
                  <a:pt x="2687999" y="3293464"/>
                  <a:pt x="2687167" y="3300907"/>
                </a:cubicBezTo>
                <a:cubicBezTo>
                  <a:pt x="2692172" y="3299344"/>
                  <a:pt x="2697531" y="3297153"/>
                  <a:pt x="2703246" y="3294336"/>
                </a:cubicBezTo>
                <a:cubicBezTo>
                  <a:pt x="2708961" y="3291518"/>
                  <a:pt x="2715134" y="3292834"/>
                  <a:pt x="2721766" y="3298283"/>
                </a:cubicBezTo>
                <a:cubicBezTo>
                  <a:pt x="2728399" y="3303732"/>
                  <a:pt x="2727205" y="3308446"/>
                  <a:pt x="2718185" y="3312426"/>
                </a:cubicBezTo>
                <a:cubicBezTo>
                  <a:pt x="2709165" y="3316405"/>
                  <a:pt x="2698768" y="3319958"/>
                  <a:pt x="2686995" y="3323084"/>
                </a:cubicBezTo>
                <a:lnTo>
                  <a:pt x="2685812" y="3359329"/>
                </a:lnTo>
                <a:cubicBezTo>
                  <a:pt x="2695664" y="3360075"/>
                  <a:pt x="2704425" y="3362265"/>
                  <a:pt x="2712098" y="3365900"/>
                </a:cubicBezTo>
                <a:cubicBezTo>
                  <a:pt x="2719769" y="3369536"/>
                  <a:pt x="2722731" y="3375386"/>
                  <a:pt x="2720981" y="3383453"/>
                </a:cubicBezTo>
                <a:cubicBezTo>
                  <a:pt x="2719232" y="3391519"/>
                  <a:pt x="2714109" y="3393875"/>
                  <a:pt x="2705612" y="3390519"/>
                </a:cubicBezTo>
                <a:cubicBezTo>
                  <a:pt x="2697116" y="3387163"/>
                  <a:pt x="2690515" y="3381642"/>
                  <a:pt x="2685812" y="3373956"/>
                </a:cubicBezTo>
                <a:cubicBezTo>
                  <a:pt x="2685812" y="3393645"/>
                  <a:pt x="2685579" y="3414901"/>
                  <a:pt x="2685113" y="3437723"/>
                </a:cubicBezTo>
                <a:cubicBezTo>
                  <a:pt x="2684647" y="3460546"/>
                  <a:pt x="2681979" y="3477672"/>
                  <a:pt x="2677111" y="3489101"/>
                </a:cubicBezTo>
                <a:cubicBezTo>
                  <a:pt x="2672242" y="3500530"/>
                  <a:pt x="2666825" y="3499999"/>
                  <a:pt x="2660860" y="3487509"/>
                </a:cubicBezTo>
                <a:cubicBezTo>
                  <a:pt x="2654894" y="3475019"/>
                  <a:pt x="2653037" y="3464600"/>
                  <a:pt x="2655289" y="3456254"/>
                </a:cubicBezTo>
                <a:cubicBezTo>
                  <a:pt x="2657540" y="3447908"/>
                  <a:pt x="2659340" y="3435676"/>
                  <a:pt x="2660688" y="3419558"/>
                </a:cubicBezTo>
                <a:cubicBezTo>
                  <a:pt x="2662036" y="3403440"/>
                  <a:pt x="2663162" y="3384640"/>
                  <a:pt x="2664065" y="3363158"/>
                </a:cubicBezTo>
                <a:cubicBezTo>
                  <a:pt x="2661942" y="3375404"/>
                  <a:pt x="2654005" y="3390006"/>
                  <a:pt x="2640253" y="3406964"/>
                </a:cubicBezTo>
                <a:cubicBezTo>
                  <a:pt x="2626501" y="3423921"/>
                  <a:pt x="2611060" y="3437056"/>
                  <a:pt x="2593931" y="3446370"/>
                </a:cubicBezTo>
                <a:cubicBezTo>
                  <a:pt x="2576801" y="3455684"/>
                  <a:pt x="2574191" y="3453344"/>
                  <a:pt x="2586101" y="3439347"/>
                </a:cubicBezTo>
                <a:cubicBezTo>
                  <a:pt x="2598010" y="3425351"/>
                  <a:pt x="2611081" y="3408570"/>
                  <a:pt x="2625314" y="3389002"/>
                </a:cubicBezTo>
                <a:cubicBezTo>
                  <a:pt x="2639547" y="3369435"/>
                  <a:pt x="2651116" y="3350022"/>
                  <a:pt x="2660021" y="3330763"/>
                </a:cubicBezTo>
                <a:cubicBezTo>
                  <a:pt x="2644032" y="3336844"/>
                  <a:pt x="2632362" y="3341515"/>
                  <a:pt x="2625013" y="3344777"/>
                </a:cubicBezTo>
                <a:cubicBezTo>
                  <a:pt x="2617663" y="3348040"/>
                  <a:pt x="2608386" y="3346029"/>
                  <a:pt x="2597179" y="3338744"/>
                </a:cubicBezTo>
                <a:cubicBezTo>
                  <a:pt x="2585972" y="3331459"/>
                  <a:pt x="2587173" y="3326952"/>
                  <a:pt x="2600782" y="3325224"/>
                </a:cubicBezTo>
                <a:cubicBezTo>
                  <a:pt x="2614390" y="3323497"/>
                  <a:pt x="2635485" y="3318015"/>
                  <a:pt x="2664065" y="3308780"/>
                </a:cubicBezTo>
                <a:cubicBezTo>
                  <a:pt x="2664065" y="3297723"/>
                  <a:pt x="2663620" y="3289087"/>
                  <a:pt x="2662731" y="3282871"/>
                </a:cubicBezTo>
                <a:cubicBezTo>
                  <a:pt x="2661842" y="3276654"/>
                  <a:pt x="2661433" y="3273273"/>
                  <a:pt x="2661505" y="3272728"/>
                </a:cubicBezTo>
                <a:cubicBezTo>
                  <a:pt x="2653044" y="3276299"/>
                  <a:pt x="2644383" y="3278540"/>
                  <a:pt x="2635521" y="3279450"/>
                </a:cubicBezTo>
                <a:cubicBezTo>
                  <a:pt x="2626659" y="3280361"/>
                  <a:pt x="2628949" y="3275991"/>
                  <a:pt x="2642393" y="3266340"/>
                </a:cubicBezTo>
                <a:cubicBezTo>
                  <a:pt x="2655837" y="3256689"/>
                  <a:pt x="2666435" y="3248422"/>
                  <a:pt x="2674186" y="3241538"/>
                </a:cubicBezTo>
                <a:cubicBezTo>
                  <a:pt x="2681936" y="3234655"/>
                  <a:pt x="2686414" y="3228883"/>
                  <a:pt x="2687619" y="3224223"/>
                </a:cubicBezTo>
                <a:cubicBezTo>
                  <a:pt x="2688221" y="3221893"/>
                  <a:pt x="2689752" y="3220623"/>
                  <a:pt x="2692211" y="3220413"/>
                </a:cubicBezTo>
                <a:close/>
                <a:moveTo>
                  <a:pt x="2065995" y="3215638"/>
                </a:moveTo>
                <a:cubicBezTo>
                  <a:pt x="2067883" y="3215580"/>
                  <a:pt x="2070218" y="3215965"/>
                  <a:pt x="2072998" y="3216791"/>
                </a:cubicBezTo>
                <a:cubicBezTo>
                  <a:pt x="2084119" y="3220096"/>
                  <a:pt x="2092468" y="3223943"/>
                  <a:pt x="2098047" y="3228331"/>
                </a:cubicBezTo>
                <a:cubicBezTo>
                  <a:pt x="2103625" y="3232719"/>
                  <a:pt x="2104281" y="3237538"/>
                  <a:pt x="2100015" y="3242786"/>
                </a:cubicBezTo>
                <a:cubicBezTo>
                  <a:pt x="2095749" y="3248035"/>
                  <a:pt x="2090708" y="3256467"/>
                  <a:pt x="2084893" y="3268082"/>
                </a:cubicBezTo>
                <a:cubicBezTo>
                  <a:pt x="2079078" y="3279698"/>
                  <a:pt x="2070506" y="3291543"/>
                  <a:pt x="2059178" y="3303617"/>
                </a:cubicBezTo>
                <a:cubicBezTo>
                  <a:pt x="2087528" y="3302829"/>
                  <a:pt x="2105055" y="3299932"/>
                  <a:pt x="2111759" y="3294927"/>
                </a:cubicBezTo>
                <a:cubicBezTo>
                  <a:pt x="2118464" y="3289922"/>
                  <a:pt x="2126232" y="3289349"/>
                  <a:pt x="2135066" y="3293206"/>
                </a:cubicBezTo>
                <a:cubicBezTo>
                  <a:pt x="2143900" y="3297064"/>
                  <a:pt x="2151009" y="3301886"/>
                  <a:pt x="2156393" y="3307672"/>
                </a:cubicBezTo>
                <a:cubicBezTo>
                  <a:pt x="2161778" y="3313458"/>
                  <a:pt x="2162183" y="3318843"/>
                  <a:pt x="2157609" y="3323826"/>
                </a:cubicBezTo>
                <a:cubicBezTo>
                  <a:pt x="2153034" y="3328810"/>
                  <a:pt x="2149861" y="3340626"/>
                  <a:pt x="2148090" y="3359275"/>
                </a:cubicBezTo>
                <a:cubicBezTo>
                  <a:pt x="2146319" y="3377925"/>
                  <a:pt x="2144760" y="3396682"/>
                  <a:pt x="2143412" y="3415546"/>
                </a:cubicBezTo>
                <a:cubicBezTo>
                  <a:pt x="2142064" y="3434411"/>
                  <a:pt x="2138084" y="3450683"/>
                  <a:pt x="2131474" y="3464364"/>
                </a:cubicBezTo>
                <a:cubicBezTo>
                  <a:pt x="2124863" y="3478044"/>
                  <a:pt x="2114606" y="3488445"/>
                  <a:pt x="2100703" y="3495565"/>
                </a:cubicBezTo>
                <a:cubicBezTo>
                  <a:pt x="2086800" y="3502684"/>
                  <a:pt x="2079322" y="3500896"/>
                  <a:pt x="2078268" y="3490198"/>
                </a:cubicBezTo>
                <a:cubicBezTo>
                  <a:pt x="2077214" y="3479500"/>
                  <a:pt x="2071492" y="3467325"/>
                  <a:pt x="2061103" y="3453673"/>
                </a:cubicBezTo>
                <a:cubicBezTo>
                  <a:pt x="2050713" y="3440021"/>
                  <a:pt x="2052119" y="3436393"/>
                  <a:pt x="2065319" y="3442789"/>
                </a:cubicBezTo>
                <a:cubicBezTo>
                  <a:pt x="2078519" y="3449185"/>
                  <a:pt x="2087736" y="3452784"/>
                  <a:pt x="2092970" y="3453587"/>
                </a:cubicBezTo>
                <a:cubicBezTo>
                  <a:pt x="2098204" y="3454390"/>
                  <a:pt x="2103076" y="3449583"/>
                  <a:pt x="2107586" y="3439165"/>
                </a:cubicBezTo>
                <a:cubicBezTo>
                  <a:pt x="2112097" y="3428747"/>
                  <a:pt x="2115251" y="3412969"/>
                  <a:pt x="2117051" y="3391831"/>
                </a:cubicBezTo>
                <a:cubicBezTo>
                  <a:pt x="2118851" y="3370694"/>
                  <a:pt x="2119751" y="3353012"/>
                  <a:pt x="2119751" y="3338787"/>
                </a:cubicBezTo>
                <a:cubicBezTo>
                  <a:pt x="2119751" y="3325952"/>
                  <a:pt x="2118514" y="3318707"/>
                  <a:pt x="2116040" y="3317050"/>
                </a:cubicBezTo>
                <a:cubicBezTo>
                  <a:pt x="2113566" y="3315394"/>
                  <a:pt x="2107418" y="3315799"/>
                  <a:pt x="2097595" y="3318266"/>
                </a:cubicBezTo>
                <a:lnTo>
                  <a:pt x="2069459" y="3325321"/>
                </a:lnTo>
                <a:cubicBezTo>
                  <a:pt x="2062634" y="3326253"/>
                  <a:pt x="2056568" y="3324016"/>
                  <a:pt x="2051262" y="3318610"/>
                </a:cubicBezTo>
                <a:cubicBezTo>
                  <a:pt x="2037538" y="3334198"/>
                  <a:pt x="2023252" y="3346193"/>
                  <a:pt x="2008402" y="3354597"/>
                </a:cubicBezTo>
                <a:cubicBezTo>
                  <a:pt x="2004690" y="3356698"/>
                  <a:pt x="2001895" y="3357976"/>
                  <a:pt x="2000017" y="3358433"/>
                </a:cubicBezTo>
                <a:lnTo>
                  <a:pt x="1998356" y="3357799"/>
                </a:lnTo>
                <a:lnTo>
                  <a:pt x="1998037" y="3363362"/>
                </a:lnTo>
                <a:cubicBezTo>
                  <a:pt x="1997831" y="3370694"/>
                  <a:pt x="1997952" y="3379757"/>
                  <a:pt x="1998400" y="3390551"/>
                </a:cubicBezTo>
                <a:cubicBezTo>
                  <a:pt x="1999296" y="3412141"/>
                  <a:pt x="1998587" y="3428488"/>
                  <a:pt x="1996271" y="3439595"/>
                </a:cubicBezTo>
                <a:cubicBezTo>
                  <a:pt x="1993955" y="3450701"/>
                  <a:pt x="1990843" y="3459635"/>
                  <a:pt x="1986935" y="3466397"/>
                </a:cubicBezTo>
                <a:cubicBezTo>
                  <a:pt x="1983028" y="3473158"/>
                  <a:pt x="1978844" y="3473258"/>
                  <a:pt x="1974384" y="3466698"/>
                </a:cubicBezTo>
                <a:cubicBezTo>
                  <a:pt x="1969924" y="3460137"/>
                  <a:pt x="1966511" y="3454688"/>
                  <a:pt x="1964145" y="3450350"/>
                </a:cubicBezTo>
                <a:cubicBezTo>
                  <a:pt x="1961779" y="3446012"/>
                  <a:pt x="1959467" y="3443667"/>
                  <a:pt x="1957208" y="3443316"/>
                </a:cubicBezTo>
                <a:cubicBezTo>
                  <a:pt x="1954950" y="3442965"/>
                  <a:pt x="1943725" y="3444438"/>
                  <a:pt x="1923534" y="3447736"/>
                </a:cubicBezTo>
                <a:cubicBezTo>
                  <a:pt x="1918830" y="3467842"/>
                  <a:pt x="1913463" y="3473341"/>
                  <a:pt x="1907433" y="3464235"/>
                </a:cubicBezTo>
                <a:cubicBezTo>
                  <a:pt x="1901403" y="3455129"/>
                  <a:pt x="1898388" y="3443004"/>
                  <a:pt x="1898388" y="3427861"/>
                </a:cubicBezTo>
                <a:cubicBezTo>
                  <a:pt x="1898388" y="3413593"/>
                  <a:pt x="1897948" y="3395864"/>
                  <a:pt x="1897065" y="3374677"/>
                </a:cubicBezTo>
                <a:cubicBezTo>
                  <a:pt x="1896183" y="3353489"/>
                  <a:pt x="1893036" y="3338152"/>
                  <a:pt x="1887622" y="3328666"/>
                </a:cubicBezTo>
                <a:cubicBezTo>
                  <a:pt x="1882209" y="3319180"/>
                  <a:pt x="1883130" y="3314437"/>
                  <a:pt x="1890386" y="3314437"/>
                </a:cubicBezTo>
                <a:cubicBezTo>
                  <a:pt x="1895176" y="3314437"/>
                  <a:pt x="1900776" y="3314874"/>
                  <a:pt x="1907186" y="3315749"/>
                </a:cubicBezTo>
                <a:cubicBezTo>
                  <a:pt x="1914069" y="3307102"/>
                  <a:pt x="1921748" y="3293730"/>
                  <a:pt x="1930223" y="3275632"/>
                </a:cubicBezTo>
                <a:cubicBezTo>
                  <a:pt x="1938699" y="3257535"/>
                  <a:pt x="1941362" y="3243277"/>
                  <a:pt x="1938215" y="3232859"/>
                </a:cubicBezTo>
                <a:cubicBezTo>
                  <a:pt x="1935067" y="3222441"/>
                  <a:pt x="1942993" y="3221355"/>
                  <a:pt x="1961994" y="3229600"/>
                </a:cubicBezTo>
                <a:cubicBezTo>
                  <a:pt x="1978199" y="3237430"/>
                  <a:pt x="1983207" y="3244324"/>
                  <a:pt x="1977019" y="3250282"/>
                </a:cubicBezTo>
                <a:cubicBezTo>
                  <a:pt x="1970831" y="3256241"/>
                  <a:pt x="1964166" y="3264576"/>
                  <a:pt x="1957025" y="3275288"/>
                </a:cubicBezTo>
                <a:cubicBezTo>
                  <a:pt x="1949884" y="3286000"/>
                  <a:pt x="1938942" y="3299487"/>
                  <a:pt x="1924200" y="3315749"/>
                </a:cubicBezTo>
                <a:cubicBezTo>
                  <a:pt x="1941552" y="3313254"/>
                  <a:pt x="1953612" y="3309031"/>
                  <a:pt x="1960381" y="3303080"/>
                </a:cubicBezTo>
                <a:cubicBezTo>
                  <a:pt x="1967150" y="3297128"/>
                  <a:pt x="1974477" y="3296074"/>
                  <a:pt x="1982364" y="3299917"/>
                </a:cubicBezTo>
                <a:cubicBezTo>
                  <a:pt x="1990251" y="3303761"/>
                  <a:pt x="1997153" y="3307762"/>
                  <a:pt x="2003068" y="3311920"/>
                </a:cubicBezTo>
                <a:cubicBezTo>
                  <a:pt x="2008983" y="3316079"/>
                  <a:pt x="2010320" y="3320958"/>
                  <a:pt x="2007080" y="3326558"/>
                </a:cubicBezTo>
                <a:cubicBezTo>
                  <a:pt x="2003839" y="3332158"/>
                  <a:pt x="2001358" y="3338826"/>
                  <a:pt x="1999637" y="3346563"/>
                </a:cubicBezTo>
                <a:cubicBezTo>
                  <a:pt x="1999207" y="3348497"/>
                  <a:pt x="1998858" y="3350864"/>
                  <a:pt x="1998592" y="3353664"/>
                </a:cubicBezTo>
                <a:lnTo>
                  <a:pt x="1998570" y="3354036"/>
                </a:lnTo>
                <a:lnTo>
                  <a:pt x="1999759" y="3351302"/>
                </a:lnTo>
                <a:cubicBezTo>
                  <a:pt x="2001551" y="3348469"/>
                  <a:pt x="2004260" y="3344813"/>
                  <a:pt x="2007886" y="3340335"/>
                </a:cubicBezTo>
                <a:cubicBezTo>
                  <a:pt x="2022391" y="3322425"/>
                  <a:pt x="2035663" y="3301950"/>
                  <a:pt x="2047702" y="3278913"/>
                </a:cubicBezTo>
                <a:cubicBezTo>
                  <a:pt x="2059740" y="3255875"/>
                  <a:pt x="2064186" y="3238936"/>
                  <a:pt x="2061038" y="3228095"/>
                </a:cubicBezTo>
                <a:cubicBezTo>
                  <a:pt x="2058677" y="3219964"/>
                  <a:pt x="2060330" y="3215812"/>
                  <a:pt x="2065995" y="3215638"/>
                </a:cubicBezTo>
                <a:close/>
                <a:moveTo>
                  <a:pt x="3153649" y="3211598"/>
                </a:moveTo>
                <a:cubicBezTo>
                  <a:pt x="3158885" y="3212353"/>
                  <a:pt x="3166661" y="3216339"/>
                  <a:pt x="3176974" y="3223556"/>
                </a:cubicBezTo>
                <a:cubicBezTo>
                  <a:pt x="3190727" y="3233178"/>
                  <a:pt x="3194943" y="3240198"/>
                  <a:pt x="3189622" y="3244614"/>
                </a:cubicBezTo>
                <a:cubicBezTo>
                  <a:pt x="3184302" y="3249031"/>
                  <a:pt x="3180452" y="3253226"/>
                  <a:pt x="3178071" y="3257198"/>
                </a:cubicBezTo>
                <a:cubicBezTo>
                  <a:pt x="3175691" y="3261170"/>
                  <a:pt x="3170772" y="3269681"/>
                  <a:pt x="3163315" y="3282731"/>
                </a:cubicBezTo>
                <a:cubicBezTo>
                  <a:pt x="3155859" y="3295781"/>
                  <a:pt x="3149721" y="3304123"/>
                  <a:pt x="3144903" y="3307758"/>
                </a:cubicBezTo>
                <a:cubicBezTo>
                  <a:pt x="3140084" y="3311393"/>
                  <a:pt x="3135969" y="3309167"/>
                  <a:pt x="3132556" y="3301079"/>
                </a:cubicBezTo>
                <a:cubicBezTo>
                  <a:pt x="3102370" y="3305568"/>
                  <a:pt x="3080479" y="3308615"/>
                  <a:pt x="3066885" y="3310221"/>
                </a:cubicBezTo>
                <a:cubicBezTo>
                  <a:pt x="3061349" y="3320317"/>
                  <a:pt x="3056101" y="3320144"/>
                  <a:pt x="3051139" y="3309705"/>
                </a:cubicBezTo>
                <a:cubicBezTo>
                  <a:pt x="3046177" y="3299265"/>
                  <a:pt x="3041484" y="3286309"/>
                  <a:pt x="3037061" y="3270836"/>
                </a:cubicBezTo>
                <a:cubicBezTo>
                  <a:pt x="3032637" y="3255363"/>
                  <a:pt x="3027890" y="3243460"/>
                  <a:pt x="3022821" y="3235128"/>
                </a:cubicBezTo>
                <a:cubicBezTo>
                  <a:pt x="3017752" y="3226797"/>
                  <a:pt x="3020541" y="3223549"/>
                  <a:pt x="3031188" y="3225384"/>
                </a:cubicBezTo>
                <a:cubicBezTo>
                  <a:pt x="3041836" y="3227220"/>
                  <a:pt x="3049253" y="3228120"/>
                  <a:pt x="3053441" y="3228084"/>
                </a:cubicBezTo>
                <a:cubicBezTo>
                  <a:pt x="3057628" y="3228048"/>
                  <a:pt x="3068089" y="3227155"/>
                  <a:pt x="3084824" y="3225406"/>
                </a:cubicBezTo>
                <a:cubicBezTo>
                  <a:pt x="3101559" y="3223656"/>
                  <a:pt x="3115301" y="3221437"/>
                  <a:pt x="3126049" y="3218748"/>
                </a:cubicBezTo>
                <a:cubicBezTo>
                  <a:pt x="3136797" y="3216060"/>
                  <a:pt x="3144533" y="3213783"/>
                  <a:pt x="3149258" y="3211919"/>
                </a:cubicBezTo>
                <a:cubicBezTo>
                  <a:pt x="3150440" y="3211453"/>
                  <a:pt x="3151903" y="3211346"/>
                  <a:pt x="3153649" y="3211598"/>
                </a:cubicBezTo>
                <a:close/>
                <a:moveTo>
                  <a:pt x="489815" y="2796795"/>
                </a:moveTo>
                <a:cubicBezTo>
                  <a:pt x="494440" y="2796795"/>
                  <a:pt x="499007" y="2798290"/>
                  <a:pt x="503517" y="2801280"/>
                </a:cubicBezTo>
                <a:cubicBezTo>
                  <a:pt x="512537" y="2807260"/>
                  <a:pt x="517047" y="2814857"/>
                  <a:pt x="517047" y="2824070"/>
                </a:cubicBezTo>
                <a:cubicBezTo>
                  <a:pt x="517047" y="2833284"/>
                  <a:pt x="512784" y="2840443"/>
                  <a:pt x="504259" y="2845548"/>
                </a:cubicBezTo>
                <a:cubicBezTo>
                  <a:pt x="495734" y="2850653"/>
                  <a:pt x="486972" y="2850936"/>
                  <a:pt x="477973" y="2846398"/>
                </a:cubicBezTo>
                <a:cubicBezTo>
                  <a:pt x="468975" y="2841859"/>
                  <a:pt x="463988" y="2834700"/>
                  <a:pt x="463013" y="2824920"/>
                </a:cubicBezTo>
                <a:cubicBezTo>
                  <a:pt x="462038" y="2815140"/>
                  <a:pt x="466289" y="2807260"/>
                  <a:pt x="475768" y="2801280"/>
                </a:cubicBezTo>
                <a:cubicBezTo>
                  <a:pt x="480508" y="2798290"/>
                  <a:pt x="485190" y="2796795"/>
                  <a:pt x="489815" y="2796795"/>
                </a:cubicBezTo>
                <a:close/>
                <a:moveTo>
                  <a:pt x="2818957" y="2755837"/>
                </a:moveTo>
                <a:cubicBezTo>
                  <a:pt x="2821969" y="2756185"/>
                  <a:pt x="2826190" y="2757462"/>
                  <a:pt x="2831620" y="2759668"/>
                </a:cubicBezTo>
                <a:cubicBezTo>
                  <a:pt x="2853338" y="2768495"/>
                  <a:pt x="2868886" y="2778321"/>
                  <a:pt x="2878265" y="2789148"/>
                </a:cubicBezTo>
                <a:cubicBezTo>
                  <a:pt x="2887643" y="2799975"/>
                  <a:pt x="2891192" y="2812236"/>
                  <a:pt x="2888912" y="2825931"/>
                </a:cubicBezTo>
                <a:cubicBezTo>
                  <a:pt x="2886632" y="2839626"/>
                  <a:pt x="2878433" y="2838801"/>
                  <a:pt x="2864315" y="2823457"/>
                </a:cubicBezTo>
                <a:cubicBezTo>
                  <a:pt x="2850197" y="2808113"/>
                  <a:pt x="2836922" y="2792898"/>
                  <a:pt x="2824489" y="2777812"/>
                </a:cubicBezTo>
                <a:cubicBezTo>
                  <a:pt x="2811766" y="2762120"/>
                  <a:pt x="2809922" y="2754796"/>
                  <a:pt x="2818957" y="2755837"/>
                </a:cubicBezTo>
                <a:close/>
                <a:moveTo>
                  <a:pt x="2762365" y="2755562"/>
                </a:moveTo>
                <a:cubicBezTo>
                  <a:pt x="2763813" y="2755638"/>
                  <a:pt x="2765502" y="2756103"/>
                  <a:pt x="2767433" y="2756958"/>
                </a:cubicBezTo>
                <a:cubicBezTo>
                  <a:pt x="2775155" y="2760378"/>
                  <a:pt x="2781798" y="2764418"/>
                  <a:pt x="2787362" y="2769079"/>
                </a:cubicBezTo>
                <a:cubicBezTo>
                  <a:pt x="2794360" y="2775547"/>
                  <a:pt x="2794597" y="2780526"/>
                  <a:pt x="2788072" y="2784018"/>
                </a:cubicBezTo>
                <a:cubicBezTo>
                  <a:pt x="2781547" y="2787510"/>
                  <a:pt x="2770892" y="2795300"/>
                  <a:pt x="2756108" y="2807389"/>
                </a:cubicBezTo>
                <a:cubicBezTo>
                  <a:pt x="2741323" y="2819478"/>
                  <a:pt x="2727685" y="2828336"/>
                  <a:pt x="2715195" y="2833965"/>
                </a:cubicBezTo>
                <a:cubicBezTo>
                  <a:pt x="2702705" y="2839594"/>
                  <a:pt x="2700116" y="2838163"/>
                  <a:pt x="2707430" y="2829674"/>
                </a:cubicBezTo>
                <a:cubicBezTo>
                  <a:pt x="2714743" y="2821184"/>
                  <a:pt x="2724642" y="2809809"/>
                  <a:pt x="2737125" y="2795547"/>
                </a:cubicBezTo>
                <a:cubicBezTo>
                  <a:pt x="2749608" y="2781286"/>
                  <a:pt x="2755850" y="2771237"/>
                  <a:pt x="2755850" y="2765401"/>
                </a:cubicBezTo>
                <a:cubicBezTo>
                  <a:pt x="2755850" y="2758614"/>
                  <a:pt x="2758021" y="2755335"/>
                  <a:pt x="2762365" y="2755562"/>
                </a:cubicBezTo>
                <a:close/>
                <a:moveTo>
                  <a:pt x="290190" y="2735781"/>
                </a:moveTo>
                <a:lnTo>
                  <a:pt x="290190" y="2811239"/>
                </a:lnTo>
                <a:lnTo>
                  <a:pt x="317100" y="2811239"/>
                </a:lnTo>
                <a:cubicBezTo>
                  <a:pt x="332157" y="2811239"/>
                  <a:pt x="343557" y="2808386"/>
                  <a:pt x="351301" y="2802678"/>
                </a:cubicBezTo>
                <a:cubicBezTo>
                  <a:pt x="359045" y="2796971"/>
                  <a:pt x="362916" y="2786345"/>
                  <a:pt x="362916" y="2770800"/>
                </a:cubicBezTo>
                <a:cubicBezTo>
                  <a:pt x="362916" y="2757965"/>
                  <a:pt x="358672" y="2748920"/>
                  <a:pt x="350182" y="2743665"/>
                </a:cubicBezTo>
                <a:cubicBezTo>
                  <a:pt x="341693" y="2738409"/>
                  <a:pt x="332013" y="2735781"/>
                  <a:pt x="321144" y="2735781"/>
                </a:cubicBezTo>
                <a:close/>
                <a:moveTo>
                  <a:pt x="1287195" y="2718771"/>
                </a:moveTo>
                <a:cubicBezTo>
                  <a:pt x="1288749" y="2718707"/>
                  <a:pt x="1290600" y="2719042"/>
                  <a:pt x="1292748" y="2719777"/>
                </a:cubicBezTo>
                <a:cubicBezTo>
                  <a:pt x="1301337" y="2722717"/>
                  <a:pt x="1308787" y="2727865"/>
                  <a:pt x="1315097" y="2735222"/>
                </a:cubicBezTo>
                <a:cubicBezTo>
                  <a:pt x="1321407" y="2742578"/>
                  <a:pt x="1321425" y="2748605"/>
                  <a:pt x="1315151" y="2753301"/>
                </a:cubicBezTo>
                <a:cubicBezTo>
                  <a:pt x="1308877" y="2757998"/>
                  <a:pt x="1300344" y="2767763"/>
                  <a:pt x="1289553" y="2782598"/>
                </a:cubicBezTo>
                <a:cubicBezTo>
                  <a:pt x="1278763" y="2797433"/>
                  <a:pt x="1272001" y="2805686"/>
                  <a:pt x="1269269" y="2807357"/>
                </a:cubicBezTo>
                <a:cubicBezTo>
                  <a:pt x="1266537" y="2809027"/>
                  <a:pt x="1267997" y="2809647"/>
                  <a:pt x="1273647" y="2809217"/>
                </a:cubicBezTo>
                <a:cubicBezTo>
                  <a:pt x="1279297" y="2808787"/>
                  <a:pt x="1302965" y="2806084"/>
                  <a:pt x="1344652" y="2801108"/>
                </a:cubicBezTo>
                <a:cubicBezTo>
                  <a:pt x="1341369" y="2796648"/>
                  <a:pt x="1337848" y="2788668"/>
                  <a:pt x="1334091" y="2777167"/>
                </a:cubicBezTo>
                <a:cubicBezTo>
                  <a:pt x="1330333" y="2765666"/>
                  <a:pt x="1337650" y="2766254"/>
                  <a:pt x="1356042" y="2778931"/>
                </a:cubicBezTo>
                <a:cubicBezTo>
                  <a:pt x="1374433" y="2791608"/>
                  <a:pt x="1385483" y="2804592"/>
                  <a:pt x="1389189" y="2817886"/>
                </a:cubicBezTo>
                <a:cubicBezTo>
                  <a:pt x="1392896" y="2831179"/>
                  <a:pt x="1390999" y="2842641"/>
                  <a:pt x="1383500" y="2852270"/>
                </a:cubicBezTo>
                <a:cubicBezTo>
                  <a:pt x="1376000" y="2861900"/>
                  <a:pt x="1369292" y="2860713"/>
                  <a:pt x="1363377" y="2848710"/>
                </a:cubicBezTo>
                <a:cubicBezTo>
                  <a:pt x="1357462" y="2836707"/>
                  <a:pt x="1352604" y="2825608"/>
                  <a:pt x="1348804" y="2815412"/>
                </a:cubicBezTo>
                <a:cubicBezTo>
                  <a:pt x="1339454" y="2817191"/>
                  <a:pt x="1321209" y="2822080"/>
                  <a:pt x="1294071" y="2830082"/>
                </a:cubicBezTo>
                <a:cubicBezTo>
                  <a:pt x="1266932" y="2838084"/>
                  <a:pt x="1247712" y="2845738"/>
                  <a:pt x="1236412" y="2853044"/>
                </a:cubicBezTo>
                <a:cubicBezTo>
                  <a:pt x="1225112" y="2860351"/>
                  <a:pt x="1219179" y="2857981"/>
                  <a:pt x="1218612" y="2845935"/>
                </a:cubicBezTo>
                <a:cubicBezTo>
                  <a:pt x="1218046" y="2833890"/>
                  <a:pt x="1221724" y="2825063"/>
                  <a:pt x="1229647" y="2819456"/>
                </a:cubicBezTo>
                <a:cubicBezTo>
                  <a:pt x="1237570" y="2813849"/>
                  <a:pt x="1244152" y="2807988"/>
                  <a:pt x="1249394" y="2801871"/>
                </a:cubicBezTo>
                <a:cubicBezTo>
                  <a:pt x="1254635" y="2795756"/>
                  <a:pt x="1261472" y="2784731"/>
                  <a:pt x="1269904" y="2768799"/>
                </a:cubicBezTo>
                <a:cubicBezTo>
                  <a:pt x="1278336" y="2752867"/>
                  <a:pt x="1282104" y="2739979"/>
                  <a:pt x="1281207" y="2730135"/>
                </a:cubicBezTo>
                <a:cubicBezTo>
                  <a:pt x="1280535" y="2722751"/>
                  <a:pt x="1282531" y="2718963"/>
                  <a:pt x="1287195" y="2718771"/>
                </a:cubicBezTo>
                <a:close/>
                <a:moveTo>
                  <a:pt x="2033899" y="2717883"/>
                </a:moveTo>
                <a:cubicBezTo>
                  <a:pt x="2036217" y="2718194"/>
                  <a:pt x="2039022" y="2718829"/>
                  <a:pt x="2042313" y="2719788"/>
                </a:cubicBezTo>
                <a:cubicBezTo>
                  <a:pt x="2055478" y="2723624"/>
                  <a:pt x="2064953" y="2729435"/>
                  <a:pt x="2070739" y="2737222"/>
                </a:cubicBezTo>
                <a:cubicBezTo>
                  <a:pt x="2076526" y="2745009"/>
                  <a:pt x="2077952" y="2754588"/>
                  <a:pt x="2075020" y="2765960"/>
                </a:cubicBezTo>
                <a:cubicBezTo>
                  <a:pt x="2072087" y="2777332"/>
                  <a:pt x="2062841" y="2774650"/>
                  <a:pt x="2047282" y="2757915"/>
                </a:cubicBezTo>
                <a:cubicBezTo>
                  <a:pt x="2035595" y="2741725"/>
                  <a:pt x="2028554" y="2730364"/>
                  <a:pt x="2026159" y="2723832"/>
                </a:cubicBezTo>
                <a:cubicBezTo>
                  <a:pt x="2024363" y="2718933"/>
                  <a:pt x="2026943" y="2716950"/>
                  <a:pt x="2033899" y="2717883"/>
                </a:cubicBezTo>
                <a:close/>
                <a:moveTo>
                  <a:pt x="3160590" y="2714758"/>
                </a:moveTo>
                <a:cubicBezTo>
                  <a:pt x="3164990" y="2714190"/>
                  <a:pt x="3170570" y="2716486"/>
                  <a:pt x="3177329" y="2721649"/>
                </a:cubicBezTo>
                <a:cubicBezTo>
                  <a:pt x="3186342" y="2728532"/>
                  <a:pt x="3189121" y="2733720"/>
                  <a:pt x="3185665" y="2737211"/>
                </a:cubicBezTo>
                <a:cubicBezTo>
                  <a:pt x="3182209" y="2740703"/>
                  <a:pt x="3179470" y="2744267"/>
                  <a:pt x="3177448" y="2747902"/>
                </a:cubicBezTo>
                <a:cubicBezTo>
                  <a:pt x="3175426" y="2751537"/>
                  <a:pt x="3173088" y="2758650"/>
                  <a:pt x="3170435" y="2769240"/>
                </a:cubicBezTo>
                <a:cubicBezTo>
                  <a:pt x="3167783" y="2779831"/>
                  <a:pt x="3165137" y="2788790"/>
                  <a:pt x="3162498" y="2796117"/>
                </a:cubicBezTo>
                <a:cubicBezTo>
                  <a:pt x="3172594" y="2806830"/>
                  <a:pt x="3185245" y="2815882"/>
                  <a:pt x="3200453" y="2823274"/>
                </a:cubicBezTo>
                <a:cubicBezTo>
                  <a:pt x="3215661" y="2830667"/>
                  <a:pt x="3229786" y="2835464"/>
                  <a:pt x="3242829" y="2837665"/>
                </a:cubicBezTo>
                <a:cubicBezTo>
                  <a:pt x="3255871" y="2839866"/>
                  <a:pt x="3259915" y="2843218"/>
                  <a:pt x="3254960" y="2847721"/>
                </a:cubicBezTo>
                <a:cubicBezTo>
                  <a:pt x="3250005" y="2852224"/>
                  <a:pt x="3237602" y="2855163"/>
                  <a:pt x="3217747" y="2856540"/>
                </a:cubicBezTo>
                <a:cubicBezTo>
                  <a:pt x="3197893" y="2857917"/>
                  <a:pt x="3184535" y="2855683"/>
                  <a:pt x="3177674" y="2849839"/>
                </a:cubicBezTo>
                <a:cubicBezTo>
                  <a:pt x="3170812" y="2843996"/>
                  <a:pt x="3160340" y="2832972"/>
                  <a:pt x="3146258" y="2816767"/>
                </a:cubicBezTo>
                <a:cubicBezTo>
                  <a:pt x="3140622" y="2824440"/>
                  <a:pt x="3133542" y="2830172"/>
                  <a:pt x="3125016" y="2833965"/>
                </a:cubicBezTo>
                <a:cubicBezTo>
                  <a:pt x="3116491" y="2837758"/>
                  <a:pt x="3107306" y="2840113"/>
                  <a:pt x="3097462" y="2841031"/>
                </a:cubicBezTo>
                <a:cubicBezTo>
                  <a:pt x="3087617" y="2841949"/>
                  <a:pt x="3086559" y="2839565"/>
                  <a:pt x="3094289" y="2833879"/>
                </a:cubicBezTo>
                <a:cubicBezTo>
                  <a:pt x="3102018" y="2828193"/>
                  <a:pt x="3109070" y="2823016"/>
                  <a:pt x="3115444" y="2818348"/>
                </a:cubicBezTo>
                <a:cubicBezTo>
                  <a:pt x="3121818" y="2813681"/>
                  <a:pt x="3127551" y="2807052"/>
                  <a:pt x="3132642" y="2798462"/>
                </a:cubicBezTo>
                <a:cubicBezTo>
                  <a:pt x="3127766" y="2792482"/>
                  <a:pt x="3122259" y="2785319"/>
                  <a:pt x="3116122" y="2776973"/>
                </a:cubicBezTo>
                <a:cubicBezTo>
                  <a:pt x="3109984" y="2768627"/>
                  <a:pt x="3104456" y="2762128"/>
                  <a:pt x="3099537" y="2757474"/>
                </a:cubicBezTo>
                <a:cubicBezTo>
                  <a:pt x="3094619" y="2752821"/>
                  <a:pt x="3096684" y="2750494"/>
                  <a:pt x="3105732" y="2750494"/>
                </a:cubicBezTo>
                <a:cubicBezTo>
                  <a:pt x="3114465" y="2750494"/>
                  <a:pt x="3121370" y="2753542"/>
                  <a:pt x="3126447" y="2759636"/>
                </a:cubicBezTo>
                <a:lnTo>
                  <a:pt x="3141676" y="2781512"/>
                </a:lnTo>
                <a:cubicBezTo>
                  <a:pt x="3144673" y="2769567"/>
                  <a:pt x="3146616" y="2759858"/>
                  <a:pt x="3147505" y="2752387"/>
                </a:cubicBezTo>
                <a:cubicBezTo>
                  <a:pt x="3148394" y="2744916"/>
                  <a:pt x="3148416" y="2741180"/>
                  <a:pt x="3147570" y="2741180"/>
                </a:cubicBezTo>
                <a:cubicBezTo>
                  <a:pt x="3144573" y="2741180"/>
                  <a:pt x="3138797" y="2742754"/>
                  <a:pt x="3130243" y="2745902"/>
                </a:cubicBezTo>
                <a:cubicBezTo>
                  <a:pt x="3121689" y="2749049"/>
                  <a:pt x="3115319" y="2750623"/>
                  <a:pt x="3111131" y="2750623"/>
                </a:cubicBezTo>
                <a:cubicBezTo>
                  <a:pt x="3107475" y="2750623"/>
                  <a:pt x="3102947" y="2747780"/>
                  <a:pt x="3097548" y="2742094"/>
                </a:cubicBezTo>
                <a:cubicBezTo>
                  <a:pt x="3092148" y="2736409"/>
                  <a:pt x="3093335" y="2733257"/>
                  <a:pt x="3101108" y="2732640"/>
                </a:cubicBezTo>
                <a:cubicBezTo>
                  <a:pt x="3108880" y="2732024"/>
                  <a:pt x="3118864" y="2729970"/>
                  <a:pt x="3131061" y="2726478"/>
                </a:cubicBezTo>
                <a:cubicBezTo>
                  <a:pt x="3143257" y="2722986"/>
                  <a:pt x="3151764" y="2719588"/>
                  <a:pt x="3156583" y="2716282"/>
                </a:cubicBezTo>
                <a:cubicBezTo>
                  <a:pt x="3157787" y="2715456"/>
                  <a:pt x="3159123" y="2714948"/>
                  <a:pt x="3160590" y="2714758"/>
                </a:cubicBezTo>
                <a:close/>
                <a:moveTo>
                  <a:pt x="3059722" y="2712829"/>
                </a:moveTo>
                <a:cubicBezTo>
                  <a:pt x="3046270" y="2715468"/>
                  <a:pt x="3032841" y="2717354"/>
                  <a:pt x="3019433" y="2718487"/>
                </a:cubicBezTo>
                <a:cubicBezTo>
                  <a:pt x="3028424" y="2722301"/>
                  <a:pt x="3032472" y="2725772"/>
                  <a:pt x="3031575" y="2728898"/>
                </a:cubicBezTo>
                <a:cubicBezTo>
                  <a:pt x="3030679" y="2732024"/>
                  <a:pt x="3030231" y="2735164"/>
                  <a:pt x="3030231" y="2738319"/>
                </a:cubicBezTo>
                <a:cubicBezTo>
                  <a:pt x="3033658" y="2736684"/>
                  <a:pt x="3038039" y="2734702"/>
                  <a:pt x="3043374" y="2732372"/>
                </a:cubicBezTo>
                <a:cubicBezTo>
                  <a:pt x="3048708" y="2730042"/>
                  <a:pt x="3053925" y="2731629"/>
                  <a:pt x="3059023" y="2737136"/>
                </a:cubicBezTo>
                <a:cubicBezTo>
                  <a:pt x="3064121" y="2742643"/>
                  <a:pt x="3062973" y="2747167"/>
                  <a:pt x="3055581" y="2750709"/>
                </a:cubicBezTo>
                <a:cubicBezTo>
                  <a:pt x="3048189" y="2754251"/>
                  <a:pt x="3039739" y="2756022"/>
                  <a:pt x="3030231" y="2756022"/>
                </a:cubicBezTo>
                <a:lnTo>
                  <a:pt x="3030231" y="2769359"/>
                </a:lnTo>
                <a:lnTo>
                  <a:pt x="3040943" y="2765508"/>
                </a:lnTo>
                <a:cubicBezTo>
                  <a:pt x="3047855" y="2762683"/>
                  <a:pt x="3053645" y="2763483"/>
                  <a:pt x="3058313" y="2767907"/>
                </a:cubicBezTo>
                <a:cubicBezTo>
                  <a:pt x="3062981" y="2772331"/>
                  <a:pt x="3061887" y="2776633"/>
                  <a:pt x="3055032" y="2780813"/>
                </a:cubicBezTo>
                <a:cubicBezTo>
                  <a:pt x="3048178" y="2784993"/>
                  <a:pt x="3039911" y="2787083"/>
                  <a:pt x="3030231" y="2787083"/>
                </a:cubicBezTo>
                <a:lnTo>
                  <a:pt x="3030231" y="2811218"/>
                </a:lnTo>
                <a:cubicBezTo>
                  <a:pt x="3037243" y="2809569"/>
                  <a:pt x="3047984" y="2805933"/>
                  <a:pt x="3062453" y="2800312"/>
                </a:cubicBezTo>
                <a:lnTo>
                  <a:pt x="3062453" y="2741094"/>
                </a:lnTo>
                <a:cubicBezTo>
                  <a:pt x="3062453" y="2728116"/>
                  <a:pt x="3061543" y="2718695"/>
                  <a:pt x="3059722" y="2712829"/>
                </a:cubicBezTo>
                <a:close/>
                <a:moveTo>
                  <a:pt x="2328332" y="2708786"/>
                </a:moveTo>
                <a:cubicBezTo>
                  <a:pt x="2321592" y="2709646"/>
                  <a:pt x="2309783" y="2711259"/>
                  <a:pt x="2292905" y="2713625"/>
                </a:cubicBezTo>
                <a:cubicBezTo>
                  <a:pt x="2295543" y="2736928"/>
                  <a:pt x="2297318" y="2756306"/>
                  <a:pt x="2298228" y="2771757"/>
                </a:cubicBezTo>
                <a:cubicBezTo>
                  <a:pt x="2299139" y="2787209"/>
                  <a:pt x="2299981" y="2800369"/>
                  <a:pt x="2300756" y="2811239"/>
                </a:cubicBezTo>
                <a:cubicBezTo>
                  <a:pt x="2307237" y="2811239"/>
                  <a:pt x="2319412" y="2810458"/>
                  <a:pt x="2337280" y="2808895"/>
                </a:cubicBezTo>
                <a:cubicBezTo>
                  <a:pt x="2337280" y="2766878"/>
                  <a:pt x="2336398" y="2740800"/>
                  <a:pt x="2334635" y="2730662"/>
                </a:cubicBezTo>
                <a:cubicBezTo>
                  <a:pt x="2332871" y="2720523"/>
                  <a:pt x="2330770" y="2713231"/>
                  <a:pt x="2328332" y="2708786"/>
                </a:cubicBezTo>
                <a:close/>
                <a:moveTo>
                  <a:pt x="2395057" y="2702031"/>
                </a:moveTo>
                <a:cubicBezTo>
                  <a:pt x="2377978" y="2703795"/>
                  <a:pt x="2363723" y="2705308"/>
                  <a:pt x="2352295" y="2706570"/>
                </a:cubicBezTo>
                <a:cubicBezTo>
                  <a:pt x="2354890" y="2707531"/>
                  <a:pt x="2356439" y="2708997"/>
                  <a:pt x="2356941" y="2710969"/>
                </a:cubicBezTo>
                <a:cubicBezTo>
                  <a:pt x="2357442" y="2712941"/>
                  <a:pt x="2357694" y="2717110"/>
                  <a:pt x="2357694" y="2723477"/>
                </a:cubicBezTo>
                <a:cubicBezTo>
                  <a:pt x="2363157" y="2723563"/>
                  <a:pt x="2369732" y="2722233"/>
                  <a:pt x="2377419" y="2719487"/>
                </a:cubicBezTo>
                <a:cubicBezTo>
                  <a:pt x="2385105" y="2716741"/>
                  <a:pt x="2391164" y="2718784"/>
                  <a:pt x="2395595" y="2725617"/>
                </a:cubicBezTo>
                <a:cubicBezTo>
                  <a:pt x="2400026" y="2732451"/>
                  <a:pt x="2397126" y="2736979"/>
                  <a:pt x="2386894" y="2739201"/>
                </a:cubicBezTo>
                <a:cubicBezTo>
                  <a:pt x="2376662" y="2741424"/>
                  <a:pt x="2366929" y="2742535"/>
                  <a:pt x="2357694" y="2742535"/>
                </a:cubicBezTo>
                <a:lnTo>
                  <a:pt x="2357694" y="2761271"/>
                </a:lnTo>
                <a:cubicBezTo>
                  <a:pt x="2363114" y="2761371"/>
                  <a:pt x="2369212" y="2760270"/>
                  <a:pt x="2375988" y="2757969"/>
                </a:cubicBezTo>
                <a:cubicBezTo>
                  <a:pt x="2382764" y="2755667"/>
                  <a:pt x="2388382" y="2757625"/>
                  <a:pt x="2392841" y="2763841"/>
                </a:cubicBezTo>
                <a:cubicBezTo>
                  <a:pt x="2397301" y="2770058"/>
                  <a:pt x="2395139" y="2774586"/>
                  <a:pt x="2386356" y="2777425"/>
                </a:cubicBezTo>
                <a:cubicBezTo>
                  <a:pt x="2377573" y="2780264"/>
                  <a:pt x="2368019" y="2781684"/>
                  <a:pt x="2357694" y="2781684"/>
                </a:cubicBezTo>
                <a:lnTo>
                  <a:pt x="2357694" y="2805819"/>
                </a:lnTo>
                <a:lnTo>
                  <a:pt x="2394175" y="2802248"/>
                </a:lnTo>
                <a:cubicBezTo>
                  <a:pt x="2395838" y="2784652"/>
                  <a:pt x="2396896" y="2765239"/>
                  <a:pt x="2397348" y="2744009"/>
                </a:cubicBezTo>
                <a:cubicBezTo>
                  <a:pt x="2397800" y="2722778"/>
                  <a:pt x="2397036" y="2708786"/>
                  <a:pt x="2395057" y="2702031"/>
                </a:cubicBezTo>
                <a:close/>
                <a:moveTo>
                  <a:pt x="2466084" y="2694191"/>
                </a:moveTo>
                <a:cubicBezTo>
                  <a:pt x="2461968" y="2693123"/>
                  <a:pt x="2446531" y="2694474"/>
                  <a:pt x="2419772" y="2698245"/>
                </a:cubicBezTo>
                <a:cubicBezTo>
                  <a:pt x="2428778" y="2705186"/>
                  <a:pt x="2431900" y="2711137"/>
                  <a:pt x="2429140" y="2716099"/>
                </a:cubicBezTo>
                <a:cubicBezTo>
                  <a:pt x="2426380" y="2721061"/>
                  <a:pt x="2424110" y="2729995"/>
                  <a:pt x="2422332" y="2742901"/>
                </a:cubicBezTo>
                <a:cubicBezTo>
                  <a:pt x="2420554" y="2755807"/>
                  <a:pt x="2418804" y="2774528"/>
                  <a:pt x="2417084" y="2799064"/>
                </a:cubicBezTo>
                <a:cubicBezTo>
                  <a:pt x="2430764" y="2797257"/>
                  <a:pt x="2440533" y="2797376"/>
                  <a:pt x="2446391" y="2799419"/>
                </a:cubicBezTo>
                <a:cubicBezTo>
                  <a:pt x="2452249" y="2801463"/>
                  <a:pt x="2455741" y="2804388"/>
                  <a:pt x="2456867" y="2808195"/>
                </a:cubicBezTo>
                <a:cubicBezTo>
                  <a:pt x="2457992" y="2812003"/>
                  <a:pt x="2460165" y="2806708"/>
                  <a:pt x="2463385" y="2792310"/>
                </a:cubicBezTo>
                <a:cubicBezTo>
                  <a:pt x="2466604" y="2777913"/>
                  <a:pt x="2468887" y="2763038"/>
                  <a:pt x="2470236" y="2747687"/>
                </a:cubicBezTo>
                <a:cubicBezTo>
                  <a:pt x="2471583" y="2732336"/>
                  <a:pt x="2472258" y="2719340"/>
                  <a:pt x="2472258" y="2708700"/>
                </a:cubicBezTo>
                <a:cubicBezTo>
                  <a:pt x="2472258" y="2700095"/>
                  <a:pt x="2470200" y="2695259"/>
                  <a:pt x="2466084" y="2694191"/>
                </a:cubicBezTo>
                <a:close/>
                <a:moveTo>
                  <a:pt x="1957767" y="2690556"/>
                </a:moveTo>
                <a:cubicBezTo>
                  <a:pt x="1952842" y="2690993"/>
                  <a:pt x="1940305" y="2693219"/>
                  <a:pt x="1920157" y="2697235"/>
                </a:cubicBezTo>
                <a:lnTo>
                  <a:pt x="1921340" y="2735630"/>
                </a:lnTo>
                <a:cubicBezTo>
                  <a:pt x="1929270" y="2734885"/>
                  <a:pt x="1935870" y="2733121"/>
                  <a:pt x="1941140" y="2730339"/>
                </a:cubicBezTo>
                <a:cubicBezTo>
                  <a:pt x="1946410" y="2727557"/>
                  <a:pt x="1952103" y="2729174"/>
                  <a:pt x="1958219" y="2735189"/>
                </a:cubicBezTo>
                <a:cubicBezTo>
                  <a:pt x="1964335" y="2741205"/>
                  <a:pt x="1962579" y="2746181"/>
                  <a:pt x="1952949" y="2750118"/>
                </a:cubicBezTo>
                <a:cubicBezTo>
                  <a:pt x="1943320" y="2754054"/>
                  <a:pt x="1932840" y="2756022"/>
                  <a:pt x="1921512" y="2756022"/>
                </a:cubicBezTo>
                <a:lnTo>
                  <a:pt x="1922673" y="2790955"/>
                </a:lnTo>
                <a:cubicBezTo>
                  <a:pt x="1927205" y="2791084"/>
                  <a:pt x="1933959" y="2789317"/>
                  <a:pt x="1942936" y="2785653"/>
                </a:cubicBezTo>
                <a:cubicBezTo>
                  <a:pt x="1951913" y="2781989"/>
                  <a:pt x="1957932" y="2782183"/>
                  <a:pt x="1960994" y="2786233"/>
                </a:cubicBezTo>
                <a:cubicBezTo>
                  <a:pt x="1964056" y="2790285"/>
                  <a:pt x="1966310" y="2790027"/>
                  <a:pt x="1967759" y="2785459"/>
                </a:cubicBezTo>
                <a:cubicBezTo>
                  <a:pt x="1969207" y="2780892"/>
                  <a:pt x="1970157" y="2765376"/>
                  <a:pt x="1970609" y="2738911"/>
                </a:cubicBezTo>
                <a:cubicBezTo>
                  <a:pt x="1971061" y="2712446"/>
                  <a:pt x="1970265" y="2697661"/>
                  <a:pt x="1968222" y="2694556"/>
                </a:cubicBezTo>
                <a:cubicBezTo>
                  <a:pt x="1966178" y="2691452"/>
                  <a:pt x="1962693" y="2690118"/>
                  <a:pt x="1957767" y="2690556"/>
                </a:cubicBezTo>
                <a:close/>
                <a:moveTo>
                  <a:pt x="3362929" y="2688856"/>
                </a:moveTo>
                <a:cubicBezTo>
                  <a:pt x="3366571" y="2686381"/>
                  <a:pt x="3369078" y="2692712"/>
                  <a:pt x="3370449" y="2707850"/>
                </a:cubicBezTo>
                <a:cubicBezTo>
                  <a:pt x="3372278" y="2728034"/>
                  <a:pt x="3366821" y="2748307"/>
                  <a:pt x="3354080" y="2768670"/>
                </a:cubicBezTo>
                <a:cubicBezTo>
                  <a:pt x="3341338" y="2789034"/>
                  <a:pt x="3331863" y="2793364"/>
                  <a:pt x="3325654" y="2781662"/>
                </a:cubicBezTo>
                <a:cubicBezTo>
                  <a:pt x="3319444" y="2769961"/>
                  <a:pt x="3319516" y="2759700"/>
                  <a:pt x="3325869" y="2750881"/>
                </a:cubicBezTo>
                <a:cubicBezTo>
                  <a:pt x="3332222" y="2742062"/>
                  <a:pt x="3337599" y="2733307"/>
                  <a:pt x="3342002" y="2724617"/>
                </a:cubicBezTo>
                <a:cubicBezTo>
                  <a:pt x="3347408" y="2715511"/>
                  <a:pt x="3353044" y="2705394"/>
                  <a:pt x="3358909" y="2694266"/>
                </a:cubicBezTo>
                <a:cubicBezTo>
                  <a:pt x="3360375" y="2691484"/>
                  <a:pt x="3361715" y="2689681"/>
                  <a:pt x="3362929" y="2688856"/>
                </a:cubicBezTo>
                <a:close/>
                <a:moveTo>
                  <a:pt x="3518988" y="2681070"/>
                </a:moveTo>
                <a:cubicBezTo>
                  <a:pt x="3526302" y="2682496"/>
                  <a:pt x="3536448" y="2686465"/>
                  <a:pt x="3549426" y="2692975"/>
                </a:cubicBezTo>
                <a:cubicBezTo>
                  <a:pt x="3562733" y="2698654"/>
                  <a:pt x="3573359" y="2708108"/>
                  <a:pt x="3581304" y="2721337"/>
                </a:cubicBezTo>
                <a:cubicBezTo>
                  <a:pt x="3589248" y="2734566"/>
                  <a:pt x="3590421" y="2747931"/>
                  <a:pt x="3584821" y="2761432"/>
                </a:cubicBezTo>
                <a:cubicBezTo>
                  <a:pt x="3579221" y="2774934"/>
                  <a:pt x="3570513" y="2772592"/>
                  <a:pt x="3558696" y="2754409"/>
                </a:cubicBezTo>
                <a:cubicBezTo>
                  <a:pt x="3546880" y="2736226"/>
                  <a:pt x="3535480" y="2719100"/>
                  <a:pt x="3524495" y="2703032"/>
                </a:cubicBezTo>
                <a:cubicBezTo>
                  <a:pt x="3513511" y="2686963"/>
                  <a:pt x="3511675" y="2679643"/>
                  <a:pt x="3518988" y="2681070"/>
                </a:cubicBezTo>
                <a:close/>
                <a:moveTo>
                  <a:pt x="1724716" y="2672261"/>
                </a:moveTo>
                <a:cubicBezTo>
                  <a:pt x="1731351" y="2672508"/>
                  <a:pt x="1736516" y="2674132"/>
                  <a:pt x="1740212" y="2677133"/>
                </a:cubicBezTo>
                <a:cubicBezTo>
                  <a:pt x="1747605" y="2683134"/>
                  <a:pt x="1746522" y="2687871"/>
                  <a:pt x="1736964" y="2691341"/>
                </a:cubicBezTo>
                <a:cubicBezTo>
                  <a:pt x="1727406" y="2694811"/>
                  <a:pt x="1710589" y="2698217"/>
                  <a:pt x="1686512" y="2701558"/>
                </a:cubicBezTo>
                <a:cubicBezTo>
                  <a:pt x="1697310" y="2704871"/>
                  <a:pt x="1701558" y="2709130"/>
                  <a:pt x="1699256" y="2714335"/>
                </a:cubicBezTo>
                <a:cubicBezTo>
                  <a:pt x="1696955" y="2719541"/>
                  <a:pt x="1694929" y="2727267"/>
                  <a:pt x="1693180" y="2737513"/>
                </a:cubicBezTo>
                <a:cubicBezTo>
                  <a:pt x="1691431" y="2747759"/>
                  <a:pt x="1691674" y="2754348"/>
                  <a:pt x="1693911" y="2757281"/>
                </a:cubicBezTo>
                <a:cubicBezTo>
                  <a:pt x="1696148" y="2760213"/>
                  <a:pt x="1699357" y="2761837"/>
                  <a:pt x="1703537" y="2762153"/>
                </a:cubicBezTo>
                <a:cubicBezTo>
                  <a:pt x="1707717" y="2762468"/>
                  <a:pt x="1712234" y="2761507"/>
                  <a:pt x="1717088" y="2759270"/>
                </a:cubicBezTo>
                <a:cubicBezTo>
                  <a:pt x="1721943" y="2757033"/>
                  <a:pt x="1726277" y="2749157"/>
                  <a:pt x="1730091" y="2735641"/>
                </a:cubicBezTo>
                <a:cubicBezTo>
                  <a:pt x="1733906" y="2722126"/>
                  <a:pt x="1737025" y="2721591"/>
                  <a:pt x="1739448" y="2734039"/>
                </a:cubicBezTo>
                <a:cubicBezTo>
                  <a:pt x="1741872" y="2746486"/>
                  <a:pt x="1744454" y="2755459"/>
                  <a:pt x="1747192" y="2760959"/>
                </a:cubicBezTo>
                <a:cubicBezTo>
                  <a:pt x="1749931" y="2766458"/>
                  <a:pt x="1748655" y="2771707"/>
                  <a:pt x="1743363" y="2776704"/>
                </a:cubicBezTo>
                <a:cubicBezTo>
                  <a:pt x="1738072" y="2781702"/>
                  <a:pt x="1730558" y="2784904"/>
                  <a:pt x="1720820" y="2786309"/>
                </a:cubicBezTo>
                <a:cubicBezTo>
                  <a:pt x="1711083" y="2787714"/>
                  <a:pt x="1700655" y="2786420"/>
                  <a:pt x="1689534" y="2782426"/>
                </a:cubicBezTo>
                <a:cubicBezTo>
                  <a:pt x="1678413" y="2778432"/>
                  <a:pt x="1672853" y="2767358"/>
                  <a:pt x="1672853" y="2749203"/>
                </a:cubicBezTo>
                <a:lnTo>
                  <a:pt x="1672853" y="2716809"/>
                </a:lnTo>
                <a:cubicBezTo>
                  <a:pt x="1672853" y="2712134"/>
                  <a:pt x="1672064" y="2708112"/>
                  <a:pt x="1670486" y="2704742"/>
                </a:cubicBezTo>
                <a:lnTo>
                  <a:pt x="1654117" y="2706376"/>
                </a:lnTo>
                <a:cubicBezTo>
                  <a:pt x="1660857" y="2708757"/>
                  <a:pt x="1665015" y="2711428"/>
                  <a:pt x="1666593" y="2714389"/>
                </a:cubicBezTo>
                <a:cubicBezTo>
                  <a:pt x="1668170" y="2717350"/>
                  <a:pt x="1667317" y="2721064"/>
                  <a:pt x="1664034" y="2725531"/>
                </a:cubicBezTo>
                <a:cubicBezTo>
                  <a:pt x="1660749" y="2729998"/>
                  <a:pt x="1653769" y="2739434"/>
                  <a:pt x="1643093" y="2753839"/>
                </a:cubicBezTo>
                <a:cubicBezTo>
                  <a:pt x="1632417" y="2768244"/>
                  <a:pt x="1620536" y="2778285"/>
                  <a:pt x="1607450" y="2783964"/>
                </a:cubicBezTo>
                <a:cubicBezTo>
                  <a:pt x="1594365" y="2789643"/>
                  <a:pt x="1591694" y="2787574"/>
                  <a:pt x="1599438" y="2777758"/>
                </a:cubicBezTo>
                <a:cubicBezTo>
                  <a:pt x="1607181" y="2767943"/>
                  <a:pt x="1615284" y="2755911"/>
                  <a:pt x="1623745" y="2741664"/>
                </a:cubicBezTo>
                <a:cubicBezTo>
                  <a:pt x="1632206" y="2727417"/>
                  <a:pt x="1636873" y="2716458"/>
                  <a:pt x="1637748" y="2708786"/>
                </a:cubicBezTo>
                <a:cubicBezTo>
                  <a:pt x="1630348" y="2710592"/>
                  <a:pt x="1623465" y="2710539"/>
                  <a:pt x="1617098" y="2708624"/>
                </a:cubicBezTo>
                <a:cubicBezTo>
                  <a:pt x="1610731" y="2706710"/>
                  <a:pt x="1605382" y="2703397"/>
                  <a:pt x="1601051" y="2698686"/>
                </a:cubicBezTo>
                <a:cubicBezTo>
                  <a:pt x="1596720" y="2693976"/>
                  <a:pt x="1599825" y="2691319"/>
                  <a:pt x="1610365" y="2690717"/>
                </a:cubicBezTo>
                <a:cubicBezTo>
                  <a:pt x="1620905" y="2690115"/>
                  <a:pt x="1633761" y="2688706"/>
                  <a:pt x="1648933" y="2686490"/>
                </a:cubicBezTo>
                <a:cubicBezTo>
                  <a:pt x="1664105" y="2684275"/>
                  <a:pt x="1681263" y="2680661"/>
                  <a:pt x="1700408" y="2675649"/>
                </a:cubicBezTo>
                <a:cubicBezTo>
                  <a:pt x="1709979" y="2673143"/>
                  <a:pt x="1718082" y="2672014"/>
                  <a:pt x="1724716" y="2672261"/>
                </a:cubicBezTo>
                <a:close/>
                <a:moveTo>
                  <a:pt x="3200448" y="2667550"/>
                </a:moveTo>
                <a:cubicBezTo>
                  <a:pt x="3204983" y="2668461"/>
                  <a:pt x="3209326" y="2670526"/>
                  <a:pt x="3213477" y="2673745"/>
                </a:cubicBezTo>
                <a:cubicBezTo>
                  <a:pt x="3221780" y="2680184"/>
                  <a:pt x="3221806" y="2684924"/>
                  <a:pt x="3213553" y="2687964"/>
                </a:cubicBezTo>
                <a:cubicBezTo>
                  <a:pt x="3205300" y="2691004"/>
                  <a:pt x="3194803" y="2693434"/>
                  <a:pt x="3182062" y="2695256"/>
                </a:cubicBezTo>
                <a:cubicBezTo>
                  <a:pt x="3169321" y="2697077"/>
                  <a:pt x="3153267" y="2699339"/>
                  <a:pt x="3133900" y="2702042"/>
                </a:cubicBezTo>
                <a:cubicBezTo>
                  <a:pt x="3114534" y="2704745"/>
                  <a:pt x="3098870" y="2706800"/>
                  <a:pt x="3086911" y="2708205"/>
                </a:cubicBezTo>
                <a:cubicBezTo>
                  <a:pt x="3089607" y="2715862"/>
                  <a:pt x="3090281" y="2722645"/>
                  <a:pt x="3088933" y="2728554"/>
                </a:cubicBezTo>
                <a:cubicBezTo>
                  <a:pt x="3087585" y="2734462"/>
                  <a:pt x="3086911" y="2755262"/>
                  <a:pt x="3086911" y="2790955"/>
                </a:cubicBezTo>
                <a:cubicBezTo>
                  <a:pt x="3093851" y="2787356"/>
                  <a:pt x="3100760" y="2786864"/>
                  <a:pt x="3107636" y="2789481"/>
                </a:cubicBezTo>
                <a:cubicBezTo>
                  <a:pt x="3114512" y="2792099"/>
                  <a:pt x="3107604" y="2799337"/>
                  <a:pt x="3086911" y="2811196"/>
                </a:cubicBezTo>
                <a:cubicBezTo>
                  <a:pt x="3086911" y="2826425"/>
                  <a:pt x="3087129" y="2838460"/>
                  <a:pt x="3087567" y="2847301"/>
                </a:cubicBezTo>
                <a:cubicBezTo>
                  <a:pt x="3088004" y="2856142"/>
                  <a:pt x="3085677" y="2866535"/>
                  <a:pt x="3080587" y="2878480"/>
                </a:cubicBezTo>
                <a:cubicBezTo>
                  <a:pt x="3075496" y="2890426"/>
                  <a:pt x="3070753" y="2890154"/>
                  <a:pt x="3066358" y="2877663"/>
                </a:cubicBezTo>
                <a:cubicBezTo>
                  <a:pt x="3061962" y="2865173"/>
                  <a:pt x="3060213" y="2855206"/>
                  <a:pt x="3061109" y="2847764"/>
                </a:cubicBezTo>
                <a:cubicBezTo>
                  <a:pt x="3062005" y="2840321"/>
                  <a:pt x="3062453" y="2830893"/>
                  <a:pt x="3062453" y="2819478"/>
                </a:cubicBezTo>
                <a:cubicBezTo>
                  <a:pt x="3047841" y="2826648"/>
                  <a:pt x="3035483" y="2831986"/>
                  <a:pt x="3025380" y="2835492"/>
                </a:cubicBezTo>
                <a:cubicBezTo>
                  <a:pt x="3015278" y="2838998"/>
                  <a:pt x="3006824" y="2842827"/>
                  <a:pt x="3000020" y="2846979"/>
                </a:cubicBezTo>
                <a:cubicBezTo>
                  <a:pt x="2993215" y="2851130"/>
                  <a:pt x="2987530" y="2852170"/>
                  <a:pt x="2982962" y="2850098"/>
                </a:cubicBezTo>
                <a:cubicBezTo>
                  <a:pt x="2978395" y="2848026"/>
                  <a:pt x="2973630" y="2843125"/>
                  <a:pt x="2968669" y="2835395"/>
                </a:cubicBezTo>
                <a:cubicBezTo>
                  <a:pt x="2963707" y="2827666"/>
                  <a:pt x="2966037" y="2823522"/>
                  <a:pt x="2975659" y="2822962"/>
                </a:cubicBezTo>
                <a:cubicBezTo>
                  <a:pt x="2985282" y="2822403"/>
                  <a:pt x="2995764" y="2820611"/>
                  <a:pt x="3007107" y="2817585"/>
                </a:cubicBezTo>
                <a:cubicBezTo>
                  <a:pt x="3007107" y="2802757"/>
                  <a:pt x="3006444" y="2784265"/>
                  <a:pt x="3005118" y="2762110"/>
                </a:cubicBezTo>
                <a:cubicBezTo>
                  <a:pt x="3003791" y="2739954"/>
                  <a:pt x="3001923" y="2726682"/>
                  <a:pt x="2999514" y="2722294"/>
                </a:cubicBezTo>
                <a:cubicBezTo>
                  <a:pt x="2992545" y="2723169"/>
                  <a:pt x="2987228" y="2724062"/>
                  <a:pt x="2983564" y="2724972"/>
                </a:cubicBezTo>
                <a:cubicBezTo>
                  <a:pt x="2979900" y="2725883"/>
                  <a:pt x="2973910" y="2722717"/>
                  <a:pt x="2965593" y="2715475"/>
                </a:cubicBezTo>
                <a:cubicBezTo>
                  <a:pt x="2957275" y="2708234"/>
                  <a:pt x="2955848" y="2704613"/>
                  <a:pt x="2961312" y="2704613"/>
                </a:cubicBezTo>
                <a:cubicBezTo>
                  <a:pt x="2964825" y="2704613"/>
                  <a:pt x="2972454" y="2703960"/>
                  <a:pt x="2984199" y="2702655"/>
                </a:cubicBezTo>
                <a:cubicBezTo>
                  <a:pt x="2995944" y="2701350"/>
                  <a:pt x="3014590" y="2698873"/>
                  <a:pt x="3040137" y="2695223"/>
                </a:cubicBezTo>
                <a:cubicBezTo>
                  <a:pt x="3065684" y="2691574"/>
                  <a:pt x="3093966" y="2686870"/>
                  <a:pt x="3124984" y="2681113"/>
                </a:cubicBezTo>
                <a:cubicBezTo>
                  <a:pt x="3156002" y="2675355"/>
                  <a:pt x="3176430" y="2671078"/>
                  <a:pt x="3186267" y="2668282"/>
                </a:cubicBezTo>
                <a:cubicBezTo>
                  <a:pt x="3191186" y="2666883"/>
                  <a:pt x="3195913" y="2666640"/>
                  <a:pt x="3200448" y="2667550"/>
                </a:cubicBezTo>
                <a:close/>
                <a:moveTo>
                  <a:pt x="2824844" y="2660014"/>
                </a:moveTo>
                <a:cubicBezTo>
                  <a:pt x="2822965" y="2659908"/>
                  <a:pt x="2820416" y="2660194"/>
                  <a:pt x="2817197" y="2660871"/>
                </a:cubicBezTo>
                <a:cubicBezTo>
                  <a:pt x="2810758" y="2662226"/>
                  <a:pt x="2793959" y="2665378"/>
                  <a:pt x="2766798" y="2670325"/>
                </a:cubicBezTo>
                <a:lnTo>
                  <a:pt x="2774413" y="2724832"/>
                </a:lnTo>
                <a:cubicBezTo>
                  <a:pt x="2790703" y="2721405"/>
                  <a:pt x="2809260" y="2717612"/>
                  <a:pt x="2830082" y="2713453"/>
                </a:cubicBezTo>
                <a:lnTo>
                  <a:pt x="2830082" y="2677660"/>
                </a:lnTo>
                <a:cubicBezTo>
                  <a:pt x="2830082" y="2668669"/>
                  <a:pt x="2829544" y="2663284"/>
                  <a:pt x="2828468" y="2661506"/>
                </a:cubicBezTo>
                <a:cubicBezTo>
                  <a:pt x="2827931" y="2660617"/>
                  <a:pt x="2826722" y="2660119"/>
                  <a:pt x="2824844" y="2660014"/>
                </a:cubicBezTo>
                <a:close/>
                <a:moveTo>
                  <a:pt x="1243293" y="2639046"/>
                </a:moveTo>
                <a:cubicBezTo>
                  <a:pt x="1247711" y="2638790"/>
                  <a:pt x="1254789" y="2641437"/>
                  <a:pt x="1264526" y="2646986"/>
                </a:cubicBezTo>
                <a:cubicBezTo>
                  <a:pt x="1277547" y="2655892"/>
                  <a:pt x="1281648" y="2662564"/>
                  <a:pt x="1276830" y="2667002"/>
                </a:cubicBezTo>
                <a:cubicBezTo>
                  <a:pt x="1272012" y="2671440"/>
                  <a:pt x="1266251" y="2679697"/>
                  <a:pt x="1259547" y="2691771"/>
                </a:cubicBezTo>
                <a:cubicBezTo>
                  <a:pt x="1252843" y="2703845"/>
                  <a:pt x="1242880" y="2718774"/>
                  <a:pt x="1229658" y="2736555"/>
                </a:cubicBezTo>
                <a:cubicBezTo>
                  <a:pt x="1216436" y="2754337"/>
                  <a:pt x="1197202" y="2769678"/>
                  <a:pt x="1171957" y="2782577"/>
                </a:cubicBezTo>
                <a:cubicBezTo>
                  <a:pt x="1146710" y="2795476"/>
                  <a:pt x="1145194" y="2791342"/>
                  <a:pt x="1167408" y="2770176"/>
                </a:cubicBezTo>
                <a:cubicBezTo>
                  <a:pt x="1189621" y="2749010"/>
                  <a:pt x="1207391" y="2726474"/>
                  <a:pt x="1220720" y="2702569"/>
                </a:cubicBezTo>
                <a:cubicBezTo>
                  <a:pt x="1234050" y="2678664"/>
                  <a:pt x="1239814" y="2660649"/>
                  <a:pt x="1238015" y="2648524"/>
                </a:cubicBezTo>
                <a:cubicBezTo>
                  <a:pt x="1237115" y="2642462"/>
                  <a:pt x="1238874" y="2639303"/>
                  <a:pt x="1243293" y="2639046"/>
                </a:cubicBezTo>
                <a:close/>
                <a:moveTo>
                  <a:pt x="290190" y="2638597"/>
                </a:moveTo>
                <a:lnTo>
                  <a:pt x="290190" y="2703257"/>
                </a:lnTo>
                <a:lnTo>
                  <a:pt x="325188" y="2703257"/>
                </a:lnTo>
                <a:cubicBezTo>
                  <a:pt x="333863" y="2703257"/>
                  <a:pt x="341421" y="2700640"/>
                  <a:pt x="347859" y="2695406"/>
                </a:cubicBezTo>
                <a:cubicBezTo>
                  <a:pt x="354298" y="2690172"/>
                  <a:pt x="357518" y="2681109"/>
                  <a:pt x="357518" y="2668217"/>
                </a:cubicBezTo>
                <a:cubicBezTo>
                  <a:pt x="357518" y="2657835"/>
                  <a:pt x="354585" y="2650303"/>
                  <a:pt x="348720" y="2645621"/>
                </a:cubicBezTo>
                <a:cubicBezTo>
                  <a:pt x="342855" y="2640939"/>
                  <a:pt x="335462" y="2638597"/>
                  <a:pt x="326543" y="2638597"/>
                </a:cubicBezTo>
                <a:close/>
                <a:moveTo>
                  <a:pt x="2834792" y="2633825"/>
                </a:moveTo>
                <a:cubicBezTo>
                  <a:pt x="2837858" y="2633587"/>
                  <a:pt x="2841575" y="2634059"/>
                  <a:pt x="2845945" y="2635242"/>
                </a:cubicBezTo>
                <a:cubicBezTo>
                  <a:pt x="2854686" y="2637608"/>
                  <a:pt x="2862803" y="2641240"/>
                  <a:pt x="2870295" y="2646137"/>
                </a:cubicBezTo>
                <a:cubicBezTo>
                  <a:pt x="2877788" y="2651034"/>
                  <a:pt x="2877659" y="2657190"/>
                  <a:pt x="2869908" y="2664603"/>
                </a:cubicBezTo>
                <a:cubicBezTo>
                  <a:pt x="2862157" y="2672017"/>
                  <a:pt x="2856138" y="2687820"/>
                  <a:pt x="2851850" y="2712012"/>
                </a:cubicBezTo>
                <a:cubicBezTo>
                  <a:pt x="2863537" y="2724259"/>
                  <a:pt x="2862354" y="2730382"/>
                  <a:pt x="2848301" y="2730382"/>
                </a:cubicBezTo>
                <a:cubicBezTo>
                  <a:pt x="2823148" y="2733981"/>
                  <a:pt x="2798390" y="2737889"/>
                  <a:pt x="2774026" y="2742105"/>
                </a:cubicBezTo>
                <a:cubicBezTo>
                  <a:pt x="2768203" y="2755886"/>
                  <a:pt x="2761919" y="2751795"/>
                  <a:pt x="2755172" y="2729833"/>
                </a:cubicBezTo>
                <a:cubicBezTo>
                  <a:pt x="2748425" y="2707871"/>
                  <a:pt x="2743972" y="2692198"/>
                  <a:pt x="2741814" y="2682812"/>
                </a:cubicBezTo>
                <a:cubicBezTo>
                  <a:pt x="2739656" y="2673426"/>
                  <a:pt x="2736504" y="2665489"/>
                  <a:pt x="2732360" y="2659000"/>
                </a:cubicBezTo>
                <a:cubicBezTo>
                  <a:pt x="2728216" y="2652511"/>
                  <a:pt x="2729772" y="2649267"/>
                  <a:pt x="2737028" y="2649267"/>
                </a:cubicBezTo>
                <a:cubicBezTo>
                  <a:pt x="2741904" y="2649267"/>
                  <a:pt x="2747654" y="2649937"/>
                  <a:pt x="2754279" y="2651278"/>
                </a:cubicBezTo>
                <a:cubicBezTo>
                  <a:pt x="2760904" y="2652619"/>
                  <a:pt x="2768906" y="2652651"/>
                  <a:pt x="2778285" y="2651375"/>
                </a:cubicBezTo>
                <a:cubicBezTo>
                  <a:pt x="2787663" y="2650098"/>
                  <a:pt x="2797339" y="2648159"/>
                  <a:pt x="2807313" y="2645556"/>
                </a:cubicBezTo>
                <a:cubicBezTo>
                  <a:pt x="2817286" y="2642953"/>
                  <a:pt x="2824033" y="2639992"/>
                  <a:pt x="2827554" y="2636672"/>
                </a:cubicBezTo>
                <a:cubicBezTo>
                  <a:pt x="2829315" y="2635012"/>
                  <a:pt x="2831727" y="2634063"/>
                  <a:pt x="2834792" y="2633825"/>
                </a:cubicBezTo>
                <a:close/>
                <a:moveTo>
                  <a:pt x="1698665" y="2630725"/>
                </a:moveTo>
                <a:cubicBezTo>
                  <a:pt x="1705433" y="2630918"/>
                  <a:pt x="1710388" y="2633041"/>
                  <a:pt x="1713528" y="2637092"/>
                </a:cubicBezTo>
                <a:cubicBezTo>
                  <a:pt x="1719809" y="2645194"/>
                  <a:pt x="1711406" y="2651970"/>
                  <a:pt x="1688319" y="2657419"/>
                </a:cubicBezTo>
                <a:cubicBezTo>
                  <a:pt x="1665231" y="2662868"/>
                  <a:pt x="1648557" y="2662958"/>
                  <a:pt x="1638296" y="2657688"/>
                </a:cubicBezTo>
                <a:cubicBezTo>
                  <a:pt x="1628036" y="2652418"/>
                  <a:pt x="1626537" y="2649044"/>
                  <a:pt x="1633801" y="2647567"/>
                </a:cubicBezTo>
                <a:cubicBezTo>
                  <a:pt x="1641064" y="2646090"/>
                  <a:pt x="1654103" y="2642211"/>
                  <a:pt x="1672917" y="2635930"/>
                </a:cubicBezTo>
                <a:cubicBezTo>
                  <a:pt x="1683314" y="2632266"/>
                  <a:pt x="1691896" y="2630531"/>
                  <a:pt x="1698665" y="2630725"/>
                </a:cubicBezTo>
                <a:close/>
                <a:moveTo>
                  <a:pt x="1718159" y="2610658"/>
                </a:moveTo>
                <a:cubicBezTo>
                  <a:pt x="1709744" y="2610843"/>
                  <a:pt x="1698966" y="2611609"/>
                  <a:pt x="1685823" y="2612957"/>
                </a:cubicBezTo>
                <a:cubicBezTo>
                  <a:pt x="1659538" y="2615653"/>
                  <a:pt x="1627824" y="2619116"/>
                  <a:pt x="1590683" y="2623347"/>
                </a:cubicBezTo>
                <a:cubicBezTo>
                  <a:pt x="1590683" y="2686860"/>
                  <a:pt x="1588883" y="2749031"/>
                  <a:pt x="1585284" y="2809863"/>
                </a:cubicBezTo>
                <a:cubicBezTo>
                  <a:pt x="1639433" y="2805446"/>
                  <a:pt x="1679227" y="2801190"/>
                  <a:pt x="1704666" y="2797096"/>
                </a:cubicBezTo>
                <a:cubicBezTo>
                  <a:pt x="1730106" y="2793002"/>
                  <a:pt x="1744661" y="2795680"/>
                  <a:pt x="1748333" y="2805130"/>
                </a:cubicBezTo>
                <a:cubicBezTo>
                  <a:pt x="1752003" y="2814581"/>
                  <a:pt x="1753839" y="2800886"/>
                  <a:pt x="1753839" y="2764046"/>
                </a:cubicBezTo>
                <a:cubicBezTo>
                  <a:pt x="1753839" y="2723721"/>
                  <a:pt x="1753387" y="2695044"/>
                  <a:pt x="1752484" y="2678015"/>
                </a:cubicBezTo>
                <a:cubicBezTo>
                  <a:pt x="1751580" y="2660986"/>
                  <a:pt x="1750501" y="2646191"/>
                  <a:pt x="1749246" y="2633629"/>
                </a:cubicBezTo>
                <a:cubicBezTo>
                  <a:pt x="1747991" y="2621066"/>
                  <a:pt x="1743679" y="2613807"/>
                  <a:pt x="1736308" y="2611849"/>
                </a:cubicBezTo>
                <a:cubicBezTo>
                  <a:pt x="1732622" y="2610871"/>
                  <a:pt x="1726573" y="2610474"/>
                  <a:pt x="1718159" y="2610658"/>
                </a:cubicBezTo>
                <a:close/>
                <a:moveTo>
                  <a:pt x="250870" y="2606074"/>
                </a:moveTo>
                <a:lnTo>
                  <a:pt x="325188" y="2606074"/>
                </a:lnTo>
                <a:cubicBezTo>
                  <a:pt x="349121" y="2606074"/>
                  <a:pt x="367043" y="2612265"/>
                  <a:pt x="378952" y="2624648"/>
                </a:cubicBezTo>
                <a:cubicBezTo>
                  <a:pt x="390862" y="2637031"/>
                  <a:pt x="396817" y="2651554"/>
                  <a:pt x="396817" y="2668217"/>
                </a:cubicBezTo>
                <a:cubicBezTo>
                  <a:pt x="396817" y="2685569"/>
                  <a:pt x="392680" y="2698382"/>
                  <a:pt x="384405" y="2706656"/>
                </a:cubicBezTo>
                <a:cubicBezTo>
                  <a:pt x="376131" y="2714931"/>
                  <a:pt x="368567" y="2719283"/>
                  <a:pt x="361712" y="2719713"/>
                </a:cubicBezTo>
                <a:cubicBezTo>
                  <a:pt x="371478" y="2720774"/>
                  <a:pt x="380896" y="2725836"/>
                  <a:pt x="389966" y="2734899"/>
                </a:cubicBezTo>
                <a:cubicBezTo>
                  <a:pt x="399036" y="2743962"/>
                  <a:pt x="403571" y="2755929"/>
                  <a:pt x="403571" y="2770800"/>
                </a:cubicBezTo>
                <a:cubicBezTo>
                  <a:pt x="403571" y="2798348"/>
                  <a:pt x="395899" y="2817395"/>
                  <a:pt x="380555" y="2827942"/>
                </a:cubicBezTo>
                <a:cubicBezTo>
                  <a:pt x="365211" y="2838489"/>
                  <a:pt x="345859" y="2843763"/>
                  <a:pt x="322499" y="2843763"/>
                </a:cubicBezTo>
                <a:lnTo>
                  <a:pt x="250870" y="2843763"/>
                </a:lnTo>
                <a:close/>
                <a:moveTo>
                  <a:pt x="959235" y="2600919"/>
                </a:moveTo>
                <a:cubicBezTo>
                  <a:pt x="966359" y="2599796"/>
                  <a:pt x="974094" y="2603213"/>
                  <a:pt x="982440" y="2611172"/>
                </a:cubicBezTo>
                <a:cubicBezTo>
                  <a:pt x="993568" y="2621784"/>
                  <a:pt x="995052" y="2628538"/>
                  <a:pt x="986892" y="2631434"/>
                </a:cubicBezTo>
                <a:cubicBezTo>
                  <a:pt x="978733" y="2634331"/>
                  <a:pt x="968810" y="2638809"/>
                  <a:pt x="957122" y="2644868"/>
                </a:cubicBezTo>
                <a:cubicBezTo>
                  <a:pt x="945435" y="2650927"/>
                  <a:pt x="930743" y="2664571"/>
                  <a:pt x="913048" y="2685802"/>
                </a:cubicBezTo>
                <a:cubicBezTo>
                  <a:pt x="895352" y="2707032"/>
                  <a:pt x="882779" y="2725703"/>
                  <a:pt x="875329" y="2741815"/>
                </a:cubicBezTo>
                <a:cubicBezTo>
                  <a:pt x="867879" y="2757926"/>
                  <a:pt x="865234" y="2770631"/>
                  <a:pt x="867392" y="2779931"/>
                </a:cubicBezTo>
                <a:cubicBezTo>
                  <a:pt x="869551" y="2789231"/>
                  <a:pt x="873702" y="2795928"/>
                  <a:pt x="879846" y="2800022"/>
                </a:cubicBezTo>
                <a:cubicBezTo>
                  <a:pt x="885991" y="2804116"/>
                  <a:pt x="896212" y="2807461"/>
                  <a:pt x="910509" y="2810056"/>
                </a:cubicBezTo>
                <a:cubicBezTo>
                  <a:pt x="924806" y="2812652"/>
                  <a:pt x="943660" y="2813512"/>
                  <a:pt x="967071" y="2812637"/>
                </a:cubicBezTo>
                <a:cubicBezTo>
                  <a:pt x="990481" y="2811763"/>
                  <a:pt x="1007195" y="2810017"/>
                  <a:pt x="1017211" y="2807400"/>
                </a:cubicBezTo>
                <a:cubicBezTo>
                  <a:pt x="1027228" y="2804783"/>
                  <a:pt x="1035746" y="2801821"/>
                  <a:pt x="1042766" y="2798516"/>
                </a:cubicBezTo>
                <a:cubicBezTo>
                  <a:pt x="1049785" y="2795211"/>
                  <a:pt x="1054600" y="2789431"/>
                  <a:pt x="1057210" y="2781179"/>
                </a:cubicBezTo>
                <a:cubicBezTo>
                  <a:pt x="1059820" y="2772926"/>
                  <a:pt x="1064291" y="2760794"/>
                  <a:pt x="1070621" y="2744783"/>
                </a:cubicBezTo>
                <a:cubicBezTo>
                  <a:pt x="1076953" y="2728772"/>
                  <a:pt x="1080118" y="2732497"/>
                  <a:pt x="1080118" y="2755958"/>
                </a:cubicBezTo>
                <a:cubicBezTo>
                  <a:pt x="1080118" y="2775403"/>
                  <a:pt x="1082366" y="2788478"/>
                  <a:pt x="1086862" y="2795182"/>
                </a:cubicBezTo>
                <a:cubicBezTo>
                  <a:pt x="1091357" y="2801886"/>
                  <a:pt x="1091053" y="2808206"/>
                  <a:pt x="1085947" y="2814143"/>
                </a:cubicBezTo>
                <a:cubicBezTo>
                  <a:pt x="1080842" y="2820080"/>
                  <a:pt x="1066993" y="2826501"/>
                  <a:pt x="1044401" y="2833406"/>
                </a:cubicBezTo>
                <a:cubicBezTo>
                  <a:pt x="1021807" y="2840310"/>
                  <a:pt x="995199" y="2843533"/>
                  <a:pt x="964576" y="2843074"/>
                </a:cubicBezTo>
                <a:cubicBezTo>
                  <a:pt x="933952" y="2842616"/>
                  <a:pt x="909861" y="2840310"/>
                  <a:pt x="892301" y="2836159"/>
                </a:cubicBezTo>
                <a:cubicBezTo>
                  <a:pt x="874741" y="2832007"/>
                  <a:pt x="861839" y="2825558"/>
                  <a:pt x="853593" y="2816810"/>
                </a:cubicBezTo>
                <a:cubicBezTo>
                  <a:pt x="845348" y="2808063"/>
                  <a:pt x="840296" y="2796379"/>
                  <a:pt x="838439" y="2781759"/>
                </a:cubicBezTo>
                <a:cubicBezTo>
                  <a:pt x="836582" y="2767140"/>
                  <a:pt x="840651" y="2749343"/>
                  <a:pt x="850646" y="2728371"/>
                </a:cubicBezTo>
                <a:cubicBezTo>
                  <a:pt x="860641" y="2707398"/>
                  <a:pt x="885335" y="2676578"/>
                  <a:pt x="924728" y="2635909"/>
                </a:cubicBezTo>
                <a:cubicBezTo>
                  <a:pt x="901353" y="2642979"/>
                  <a:pt x="885274" y="2647894"/>
                  <a:pt x="876491" y="2650654"/>
                </a:cubicBezTo>
                <a:cubicBezTo>
                  <a:pt x="867707" y="2653415"/>
                  <a:pt x="858479" y="2650500"/>
                  <a:pt x="848807" y="2641910"/>
                </a:cubicBezTo>
                <a:cubicBezTo>
                  <a:pt x="839135" y="2633320"/>
                  <a:pt x="839727" y="2629025"/>
                  <a:pt x="850582" y="2629025"/>
                </a:cubicBezTo>
                <a:cubicBezTo>
                  <a:pt x="858368" y="2629025"/>
                  <a:pt x="868668" y="2627921"/>
                  <a:pt x="881481" y="2625713"/>
                </a:cubicBezTo>
                <a:cubicBezTo>
                  <a:pt x="894294" y="2623504"/>
                  <a:pt x="907064" y="2620644"/>
                  <a:pt x="919791" y="2617130"/>
                </a:cubicBezTo>
                <a:cubicBezTo>
                  <a:pt x="932518" y="2613617"/>
                  <a:pt x="943359" y="2609093"/>
                  <a:pt x="952315" y="2603557"/>
                </a:cubicBezTo>
                <a:cubicBezTo>
                  <a:pt x="954554" y="2602173"/>
                  <a:pt x="956860" y="2601294"/>
                  <a:pt x="959235" y="2600919"/>
                </a:cubicBezTo>
                <a:close/>
                <a:moveTo>
                  <a:pt x="3136460" y="2596071"/>
                </a:moveTo>
                <a:cubicBezTo>
                  <a:pt x="3129110" y="2596516"/>
                  <a:pt x="3103144" y="2600560"/>
                  <a:pt x="3058560" y="2608203"/>
                </a:cubicBezTo>
                <a:cubicBezTo>
                  <a:pt x="3059421" y="2611043"/>
                  <a:pt x="3060188" y="2614828"/>
                  <a:pt x="3060862" y="2619561"/>
                </a:cubicBezTo>
                <a:cubicBezTo>
                  <a:pt x="3069552" y="2619561"/>
                  <a:pt x="3081013" y="2617309"/>
                  <a:pt x="3095246" y="2612807"/>
                </a:cubicBezTo>
                <a:cubicBezTo>
                  <a:pt x="3109479" y="2608304"/>
                  <a:pt x="3119298" y="2609433"/>
                  <a:pt x="3124704" y="2616194"/>
                </a:cubicBezTo>
                <a:cubicBezTo>
                  <a:pt x="3130111" y="2622956"/>
                  <a:pt x="3124489" y="2628154"/>
                  <a:pt x="3107840" y="2631789"/>
                </a:cubicBezTo>
                <a:cubicBezTo>
                  <a:pt x="3091191" y="2635425"/>
                  <a:pt x="3076120" y="2636346"/>
                  <a:pt x="3062626" y="2634553"/>
                </a:cubicBezTo>
                <a:cubicBezTo>
                  <a:pt x="3063472" y="2642426"/>
                  <a:pt x="3064590" y="2649123"/>
                  <a:pt x="3065981" y="2654644"/>
                </a:cubicBezTo>
                <a:cubicBezTo>
                  <a:pt x="3072735" y="2654745"/>
                  <a:pt x="3083777" y="2653440"/>
                  <a:pt x="3099107" y="2650729"/>
                </a:cubicBezTo>
                <a:cubicBezTo>
                  <a:pt x="3114437" y="2648019"/>
                  <a:pt x="3127207" y="2646277"/>
                  <a:pt x="3137417" y="2645502"/>
                </a:cubicBezTo>
                <a:cubicBezTo>
                  <a:pt x="3144128" y="2624523"/>
                  <a:pt x="3147484" y="2610498"/>
                  <a:pt x="3147484" y="2603428"/>
                </a:cubicBezTo>
                <a:cubicBezTo>
                  <a:pt x="3147484" y="2598079"/>
                  <a:pt x="3143809" y="2595627"/>
                  <a:pt x="3136460" y="2596071"/>
                </a:cubicBezTo>
                <a:close/>
                <a:moveTo>
                  <a:pt x="2445370" y="2593297"/>
                </a:moveTo>
                <a:cubicBezTo>
                  <a:pt x="2452525" y="2591892"/>
                  <a:pt x="2459946" y="2594677"/>
                  <a:pt x="2467633" y="2601653"/>
                </a:cubicBezTo>
                <a:cubicBezTo>
                  <a:pt x="2475319" y="2608630"/>
                  <a:pt x="2474118" y="2613825"/>
                  <a:pt x="2464030" y="2617238"/>
                </a:cubicBezTo>
                <a:cubicBezTo>
                  <a:pt x="2453942" y="2620651"/>
                  <a:pt x="2427946" y="2625175"/>
                  <a:pt x="2386044" y="2630811"/>
                </a:cubicBezTo>
                <a:cubicBezTo>
                  <a:pt x="2395036" y="2638511"/>
                  <a:pt x="2395699" y="2644947"/>
                  <a:pt x="2388034" y="2650116"/>
                </a:cubicBezTo>
                <a:cubicBezTo>
                  <a:pt x="2380369" y="2655286"/>
                  <a:pt x="2367108" y="2668490"/>
                  <a:pt x="2348251" y="2689727"/>
                </a:cubicBezTo>
                <a:cubicBezTo>
                  <a:pt x="2376558" y="2686171"/>
                  <a:pt x="2401184" y="2682833"/>
                  <a:pt x="2422128" y="2679714"/>
                </a:cubicBezTo>
                <a:cubicBezTo>
                  <a:pt x="2443072" y="2676595"/>
                  <a:pt x="2457136" y="2673659"/>
                  <a:pt x="2464320" y="2670906"/>
                </a:cubicBezTo>
                <a:cubicBezTo>
                  <a:pt x="2471505" y="2668153"/>
                  <a:pt x="2478453" y="2668246"/>
                  <a:pt x="2485164" y="2671186"/>
                </a:cubicBezTo>
                <a:cubicBezTo>
                  <a:pt x="2491875" y="2674125"/>
                  <a:pt x="2499977" y="2679826"/>
                  <a:pt x="2509470" y="2688286"/>
                </a:cubicBezTo>
                <a:cubicBezTo>
                  <a:pt x="2518963" y="2696747"/>
                  <a:pt x="2521168" y="2703749"/>
                  <a:pt x="2516085" y="2709291"/>
                </a:cubicBezTo>
                <a:cubicBezTo>
                  <a:pt x="2511001" y="2714834"/>
                  <a:pt x="2507162" y="2723879"/>
                  <a:pt x="2504566" y="2736426"/>
                </a:cubicBezTo>
                <a:cubicBezTo>
                  <a:pt x="2501970" y="2748974"/>
                  <a:pt x="2499762" y="2764788"/>
                  <a:pt x="2497941" y="2783867"/>
                </a:cubicBezTo>
                <a:cubicBezTo>
                  <a:pt x="2496119" y="2802947"/>
                  <a:pt x="2492387" y="2818603"/>
                  <a:pt x="2486745" y="2830835"/>
                </a:cubicBezTo>
                <a:cubicBezTo>
                  <a:pt x="2481102" y="2843067"/>
                  <a:pt x="2474118" y="2851654"/>
                  <a:pt x="2465794" y="2856594"/>
                </a:cubicBezTo>
                <a:cubicBezTo>
                  <a:pt x="2457469" y="2861534"/>
                  <a:pt x="2451988" y="2857655"/>
                  <a:pt x="2449349" y="2844957"/>
                </a:cubicBezTo>
                <a:cubicBezTo>
                  <a:pt x="2446710" y="2832259"/>
                  <a:pt x="2444394" y="2823249"/>
                  <a:pt x="2442401" y="2817929"/>
                </a:cubicBezTo>
                <a:cubicBezTo>
                  <a:pt x="2431789" y="2817155"/>
                  <a:pt x="2410777" y="2818119"/>
                  <a:pt x="2379365" y="2820822"/>
                </a:cubicBezTo>
                <a:cubicBezTo>
                  <a:pt x="2347953" y="2823525"/>
                  <a:pt x="2321499" y="2825701"/>
                  <a:pt x="2300003" y="2827350"/>
                </a:cubicBezTo>
                <a:cubicBezTo>
                  <a:pt x="2292818" y="2845491"/>
                  <a:pt x="2286667" y="2849298"/>
                  <a:pt x="2281547" y="2838772"/>
                </a:cubicBezTo>
                <a:cubicBezTo>
                  <a:pt x="2276428" y="2828247"/>
                  <a:pt x="2273412" y="2813465"/>
                  <a:pt x="2272502" y="2794429"/>
                </a:cubicBezTo>
                <a:cubicBezTo>
                  <a:pt x="2271591" y="2775392"/>
                  <a:pt x="2269824" y="2758851"/>
                  <a:pt x="2267200" y="2744805"/>
                </a:cubicBezTo>
                <a:cubicBezTo>
                  <a:pt x="2264575" y="2730758"/>
                  <a:pt x="2260754" y="2717841"/>
                  <a:pt x="2255735" y="2706054"/>
                </a:cubicBezTo>
                <a:cubicBezTo>
                  <a:pt x="2250716" y="2694266"/>
                  <a:pt x="2252480" y="2689075"/>
                  <a:pt x="2261026" y="2690480"/>
                </a:cubicBezTo>
                <a:cubicBezTo>
                  <a:pt x="2269573" y="2691886"/>
                  <a:pt x="2276216" y="2693237"/>
                  <a:pt x="2280956" y="2694535"/>
                </a:cubicBezTo>
                <a:cubicBezTo>
                  <a:pt x="2285695" y="2695833"/>
                  <a:pt x="2301745" y="2695249"/>
                  <a:pt x="2329106" y="2692782"/>
                </a:cubicBezTo>
                <a:cubicBezTo>
                  <a:pt x="2341812" y="2673308"/>
                  <a:pt x="2349276" y="2659785"/>
                  <a:pt x="2351499" y="2652213"/>
                </a:cubicBezTo>
                <a:cubicBezTo>
                  <a:pt x="2353721" y="2644642"/>
                  <a:pt x="2354833" y="2638755"/>
                  <a:pt x="2354833" y="2634553"/>
                </a:cubicBezTo>
                <a:cubicBezTo>
                  <a:pt x="2350215" y="2635400"/>
                  <a:pt x="2344820" y="2636285"/>
                  <a:pt x="2338646" y="2637210"/>
                </a:cubicBezTo>
                <a:cubicBezTo>
                  <a:pt x="2332473" y="2638135"/>
                  <a:pt x="2327084" y="2638354"/>
                  <a:pt x="2322481" y="2637866"/>
                </a:cubicBezTo>
                <a:cubicBezTo>
                  <a:pt x="2317878" y="2637379"/>
                  <a:pt x="2311769" y="2633532"/>
                  <a:pt x="2304154" y="2626326"/>
                </a:cubicBezTo>
                <a:cubicBezTo>
                  <a:pt x="2296540" y="2619120"/>
                  <a:pt x="2301308" y="2615517"/>
                  <a:pt x="2318459" y="2615517"/>
                </a:cubicBezTo>
                <a:cubicBezTo>
                  <a:pt x="2332555" y="2615517"/>
                  <a:pt x="2351136" y="2613520"/>
                  <a:pt x="2374203" y="2609526"/>
                </a:cubicBezTo>
                <a:cubicBezTo>
                  <a:pt x="2397269" y="2605533"/>
                  <a:pt x="2413108" y="2602180"/>
                  <a:pt x="2421719" y="2599470"/>
                </a:cubicBezTo>
                <a:cubicBezTo>
                  <a:pt x="2430330" y="2596760"/>
                  <a:pt x="2438214" y="2594702"/>
                  <a:pt x="2445370" y="2593297"/>
                </a:cubicBezTo>
                <a:close/>
                <a:moveTo>
                  <a:pt x="1304686" y="2588521"/>
                </a:moveTo>
                <a:cubicBezTo>
                  <a:pt x="1314538" y="2590715"/>
                  <a:pt x="1323199" y="2598115"/>
                  <a:pt x="1330670" y="2610720"/>
                </a:cubicBezTo>
                <a:cubicBezTo>
                  <a:pt x="1338142" y="2623325"/>
                  <a:pt x="1347201" y="2637171"/>
                  <a:pt x="1357849" y="2652256"/>
                </a:cubicBezTo>
                <a:cubicBezTo>
                  <a:pt x="1368496" y="2667342"/>
                  <a:pt x="1382460" y="2682418"/>
                  <a:pt x="1399740" y="2697482"/>
                </a:cubicBezTo>
                <a:cubicBezTo>
                  <a:pt x="1417020" y="2712546"/>
                  <a:pt x="1435354" y="2723972"/>
                  <a:pt x="1454742" y="2731759"/>
                </a:cubicBezTo>
                <a:cubicBezTo>
                  <a:pt x="1474130" y="2739545"/>
                  <a:pt x="1475302" y="2744636"/>
                  <a:pt x="1458259" y="2747031"/>
                </a:cubicBezTo>
                <a:cubicBezTo>
                  <a:pt x="1441215" y="2749426"/>
                  <a:pt x="1425746" y="2750390"/>
                  <a:pt x="1411850" y="2749924"/>
                </a:cubicBezTo>
                <a:cubicBezTo>
                  <a:pt x="1397955" y="2749458"/>
                  <a:pt x="1386920" y="2742969"/>
                  <a:pt x="1378746" y="2730457"/>
                </a:cubicBezTo>
                <a:cubicBezTo>
                  <a:pt x="1370572" y="2717945"/>
                  <a:pt x="1358609" y="2698866"/>
                  <a:pt x="1342856" y="2673218"/>
                </a:cubicBezTo>
                <a:cubicBezTo>
                  <a:pt x="1327103" y="2647571"/>
                  <a:pt x="1316456" y="2630477"/>
                  <a:pt x="1310914" y="2621938"/>
                </a:cubicBezTo>
                <a:cubicBezTo>
                  <a:pt x="1305371" y="2613398"/>
                  <a:pt x="1298584" y="2605694"/>
                  <a:pt x="1290554" y="2598825"/>
                </a:cubicBezTo>
                <a:cubicBezTo>
                  <a:pt x="1282524" y="2591956"/>
                  <a:pt x="1287234" y="2588521"/>
                  <a:pt x="1304686" y="2588521"/>
                </a:cubicBezTo>
                <a:close/>
                <a:moveTo>
                  <a:pt x="3431173" y="2586575"/>
                </a:moveTo>
                <a:cubicBezTo>
                  <a:pt x="3439339" y="2587987"/>
                  <a:pt x="3448442" y="2590974"/>
                  <a:pt x="3458480" y="2595534"/>
                </a:cubicBezTo>
                <a:cubicBezTo>
                  <a:pt x="3470009" y="2600997"/>
                  <a:pt x="3474405" y="2607454"/>
                  <a:pt x="3471666" y="2614904"/>
                </a:cubicBezTo>
                <a:cubicBezTo>
                  <a:pt x="3468927" y="2622354"/>
                  <a:pt x="3467127" y="2631879"/>
                  <a:pt x="3466267" y="2643480"/>
                </a:cubicBezTo>
                <a:cubicBezTo>
                  <a:pt x="3465406" y="2655082"/>
                  <a:pt x="3464976" y="2672326"/>
                  <a:pt x="3464976" y="2695213"/>
                </a:cubicBezTo>
                <a:cubicBezTo>
                  <a:pt x="3464976" y="2717082"/>
                  <a:pt x="3465869" y="2737402"/>
                  <a:pt x="3467654" y="2756173"/>
                </a:cubicBezTo>
                <a:cubicBezTo>
                  <a:pt x="3469440" y="2774944"/>
                  <a:pt x="3469640" y="2792206"/>
                  <a:pt x="3468257" y="2807959"/>
                </a:cubicBezTo>
                <a:cubicBezTo>
                  <a:pt x="3466872" y="2823712"/>
                  <a:pt x="3461897" y="2837668"/>
                  <a:pt x="3453328" y="2849829"/>
                </a:cubicBezTo>
                <a:cubicBezTo>
                  <a:pt x="3444760" y="2861989"/>
                  <a:pt x="3437457" y="2863735"/>
                  <a:pt x="3431420" y="2855066"/>
                </a:cubicBezTo>
                <a:cubicBezTo>
                  <a:pt x="3425383" y="2846398"/>
                  <a:pt x="3419966" y="2839228"/>
                  <a:pt x="3415169" y="2833556"/>
                </a:cubicBezTo>
                <a:cubicBezTo>
                  <a:pt x="3410372" y="2827885"/>
                  <a:pt x="3404851" y="2821618"/>
                  <a:pt x="3398606" y="2814756"/>
                </a:cubicBezTo>
                <a:cubicBezTo>
                  <a:pt x="3392361" y="2807894"/>
                  <a:pt x="3393827" y="2805417"/>
                  <a:pt x="3403005" y="2807324"/>
                </a:cubicBezTo>
                <a:cubicBezTo>
                  <a:pt x="3412182" y="2809232"/>
                  <a:pt x="3419761" y="2810805"/>
                  <a:pt x="3425741" y="2812046"/>
                </a:cubicBezTo>
                <a:cubicBezTo>
                  <a:pt x="3431721" y="2813286"/>
                  <a:pt x="3435231" y="2812085"/>
                  <a:pt x="3436271" y="2808443"/>
                </a:cubicBezTo>
                <a:cubicBezTo>
                  <a:pt x="3437310" y="2804801"/>
                  <a:pt x="3438278" y="2797362"/>
                  <a:pt x="3439175" y="2786126"/>
                </a:cubicBezTo>
                <a:cubicBezTo>
                  <a:pt x="3440071" y="2774891"/>
                  <a:pt x="3440300" y="2744127"/>
                  <a:pt x="3439863" y="2693836"/>
                </a:cubicBezTo>
                <a:cubicBezTo>
                  <a:pt x="3439425" y="2643545"/>
                  <a:pt x="3435826" y="2612742"/>
                  <a:pt x="3429065" y="2601428"/>
                </a:cubicBezTo>
                <a:cubicBezTo>
                  <a:pt x="3422303" y="2590113"/>
                  <a:pt x="3423006" y="2585162"/>
                  <a:pt x="3431173" y="2586575"/>
                </a:cubicBezTo>
                <a:close/>
                <a:moveTo>
                  <a:pt x="1748835" y="2583878"/>
                </a:moveTo>
                <a:cubicBezTo>
                  <a:pt x="1752314" y="2584375"/>
                  <a:pt x="1756291" y="2585582"/>
                  <a:pt x="1760765" y="2587500"/>
                </a:cubicBezTo>
                <a:cubicBezTo>
                  <a:pt x="1769713" y="2591336"/>
                  <a:pt x="1777346" y="2596290"/>
                  <a:pt x="1783663" y="2602363"/>
                </a:cubicBezTo>
                <a:cubicBezTo>
                  <a:pt x="1789980" y="2608436"/>
                  <a:pt x="1791095" y="2614850"/>
                  <a:pt x="1787008" y="2621604"/>
                </a:cubicBezTo>
                <a:cubicBezTo>
                  <a:pt x="1782921" y="2628358"/>
                  <a:pt x="1780662" y="2639150"/>
                  <a:pt x="1780232" y="2653977"/>
                </a:cubicBezTo>
                <a:cubicBezTo>
                  <a:pt x="1779802" y="2668805"/>
                  <a:pt x="1780490" y="2698766"/>
                  <a:pt x="1782297" y="2743858"/>
                </a:cubicBezTo>
                <a:cubicBezTo>
                  <a:pt x="1784104" y="2788951"/>
                  <a:pt x="1784538" y="2816861"/>
                  <a:pt x="1783598" y="2827587"/>
                </a:cubicBezTo>
                <a:cubicBezTo>
                  <a:pt x="1782659" y="2838314"/>
                  <a:pt x="1778393" y="2849542"/>
                  <a:pt x="1770800" y="2861272"/>
                </a:cubicBezTo>
                <a:cubicBezTo>
                  <a:pt x="1763206" y="2873003"/>
                  <a:pt x="1756567" y="2869909"/>
                  <a:pt x="1750882" y="2851990"/>
                </a:cubicBezTo>
                <a:cubicBezTo>
                  <a:pt x="1745195" y="2834072"/>
                  <a:pt x="1739663" y="2823948"/>
                  <a:pt x="1734286" y="2821618"/>
                </a:cubicBezTo>
                <a:cubicBezTo>
                  <a:pt x="1728908" y="2819288"/>
                  <a:pt x="1709520" y="2819697"/>
                  <a:pt x="1676122" y="2822844"/>
                </a:cubicBezTo>
                <a:cubicBezTo>
                  <a:pt x="1642724" y="2825992"/>
                  <a:pt x="1621196" y="2828017"/>
                  <a:pt x="1611537" y="2828921"/>
                </a:cubicBezTo>
                <a:cubicBezTo>
                  <a:pt x="1601879" y="2829824"/>
                  <a:pt x="1592769" y="2829372"/>
                  <a:pt x="1584208" y="2827566"/>
                </a:cubicBezTo>
                <a:cubicBezTo>
                  <a:pt x="1582961" y="2832972"/>
                  <a:pt x="1580308" y="2838823"/>
                  <a:pt x="1576250" y="2845118"/>
                </a:cubicBezTo>
                <a:cubicBezTo>
                  <a:pt x="1572191" y="2851413"/>
                  <a:pt x="1567029" y="2848578"/>
                  <a:pt x="1560762" y="2836611"/>
                </a:cubicBezTo>
                <a:cubicBezTo>
                  <a:pt x="1554495" y="2824644"/>
                  <a:pt x="1553162" y="2811555"/>
                  <a:pt x="1556761" y="2797344"/>
                </a:cubicBezTo>
                <a:cubicBezTo>
                  <a:pt x="1560361" y="2783132"/>
                  <a:pt x="1563060" y="2762049"/>
                  <a:pt x="1564860" y="2734092"/>
                </a:cubicBezTo>
                <a:cubicBezTo>
                  <a:pt x="1566660" y="2706136"/>
                  <a:pt x="1567559" y="2681030"/>
                  <a:pt x="1567559" y="2658774"/>
                </a:cubicBezTo>
                <a:cubicBezTo>
                  <a:pt x="1567559" y="2637106"/>
                  <a:pt x="1565312" y="2621550"/>
                  <a:pt x="1560816" y="2612107"/>
                </a:cubicBezTo>
                <a:cubicBezTo>
                  <a:pt x="1556320" y="2602664"/>
                  <a:pt x="1558123" y="2598875"/>
                  <a:pt x="1566226" y="2600739"/>
                </a:cubicBezTo>
                <a:cubicBezTo>
                  <a:pt x="1574328" y="2602604"/>
                  <a:pt x="1580279" y="2603955"/>
                  <a:pt x="1584079" y="2604794"/>
                </a:cubicBezTo>
                <a:cubicBezTo>
                  <a:pt x="1587879" y="2605633"/>
                  <a:pt x="1603001" y="2604722"/>
                  <a:pt x="1629445" y="2602062"/>
                </a:cubicBezTo>
                <a:cubicBezTo>
                  <a:pt x="1655888" y="2599402"/>
                  <a:pt x="1679664" y="2596276"/>
                  <a:pt x="1700773" y="2592684"/>
                </a:cubicBezTo>
                <a:cubicBezTo>
                  <a:pt x="1721882" y="2589091"/>
                  <a:pt x="1734920" y="2586370"/>
                  <a:pt x="1739889" y="2584520"/>
                </a:cubicBezTo>
                <a:cubicBezTo>
                  <a:pt x="1742374" y="2583596"/>
                  <a:pt x="1745356" y="2583382"/>
                  <a:pt x="1748835" y="2583878"/>
                </a:cubicBezTo>
                <a:close/>
                <a:moveTo>
                  <a:pt x="2692211" y="2582238"/>
                </a:moveTo>
                <a:cubicBezTo>
                  <a:pt x="2694670" y="2582028"/>
                  <a:pt x="2698059" y="2582879"/>
                  <a:pt x="2702375" y="2584789"/>
                </a:cubicBezTo>
                <a:cubicBezTo>
                  <a:pt x="2711008" y="2588611"/>
                  <a:pt x="2718056" y="2593376"/>
                  <a:pt x="2723520" y="2599083"/>
                </a:cubicBezTo>
                <a:cubicBezTo>
                  <a:pt x="2728983" y="2604790"/>
                  <a:pt x="2726965" y="2608512"/>
                  <a:pt x="2717464" y="2610247"/>
                </a:cubicBezTo>
                <a:cubicBezTo>
                  <a:pt x="2707964" y="2611982"/>
                  <a:pt x="2694717" y="2617295"/>
                  <a:pt x="2677724" y="2626186"/>
                </a:cubicBezTo>
                <a:cubicBezTo>
                  <a:pt x="2687619" y="2634087"/>
                  <a:pt x="2691874" y="2640293"/>
                  <a:pt x="2690490" y="2644803"/>
                </a:cubicBezTo>
                <a:cubicBezTo>
                  <a:pt x="2689107" y="2649313"/>
                  <a:pt x="2687999" y="2655289"/>
                  <a:pt x="2687167" y="2662732"/>
                </a:cubicBezTo>
                <a:cubicBezTo>
                  <a:pt x="2692172" y="2661169"/>
                  <a:pt x="2697531" y="2658978"/>
                  <a:pt x="2703246" y="2656161"/>
                </a:cubicBezTo>
                <a:cubicBezTo>
                  <a:pt x="2708961" y="2653343"/>
                  <a:pt x="2715134" y="2654659"/>
                  <a:pt x="2721766" y="2660108"/>
                </a:cubicBezTo>
                <a:cubicBezTo>
                  <a:pt x="2728399" y="2665557"/>
                  <a:pt x="2727205" y="2670271"/>
                  <a:pt x="2718185" y="2674251"/>
                </a:cubicBezTo>
                <a:cubicBezTo>
                  <a:pt x="2709165" y="2678230"/>
                  <a:pt x="2698768" y="2681783"/>
                  <a:pt x="2686995" y="2684909"/>
                </a:cubicBezTo>
                <a:lnTo>
                  <a:pt x="2685812" y="2721154"/>
                </a:lnTo>
                <a:cubicBezTo>
                  <a:pt x="2695664" y="2721900"/>
                  <a:pt x="2704425" y="2724090"/>
                  <a:pt x="2712098" y="2727725"/>
                </a:cubicBezTo>
                <a:cubicBezTo>
                  <a:pt x="2719769" y="2731361"/>
                  <a:pt x="2722731" y="2737211"/>
                  <a:pt x="2720981" y="2745278"/>
                </a:cubicBezTo>
                <a:cubicBezTo>
                  <a:pt x="2719232" y="2753344"/>
                  <a:pt x="2714109" y="2755700"/>
                  <a:pt x="2705612" y="2752344"/>
                </a:cubicBezTo>
                <a:cubicBezTo>
                  <a:pt x="2697116" y="2748988"/>
                  <a:pt x="2690515" y="2743467"/>
                  <a:pt x="2685812" y="2735781"/>
                </a:cubicBezTo>
                <a:cubicBezTo>
                  <a:pt x="2685812" y="2755470"/>
                  <a:pt x="2685579" y="2776726"/>
                  <a:pt x="2685113" y="2799548"/>
                </a:cubicBezTo>
                <a:cubicBezTo>
                  <a:pt x="2684647" y="2822371"/>
                  <a:pt x="2681979" y="2839497"/>
                  <a:pt x="2677111" y="2850926"/>
                </a:cubicBezTo>
                <a:cubicBezTo>
                  <a:pt x="2672242" y="2862355"/>
                  <a:pt x="2666825" y="2861824"/>
                  <a:pt x="2660860" y="2849334"/>
                </a:cubicBezTo>
                <a:cubicBezTo>
                  <a:pt x="2654894" y="2836844"/>
                  <a:pt x="2653037" y="2826425"/>
                  <a:pt x="2655289" y="2818079"/>
                </a:cubicBezTo>
                <a:cubicBezTo>
                  <a:pt x="2657540" y="2809733"/>
                  <a:pt x="2659340" y="2797501"/>
                  <a:pt x="2660688" y="2781383"/>
                </a:cubicBezTo>
                <a:cubicBezTo>
                  <a:pt x="2662036" y="2765265"/>
                  <a:pt x="2663162" y="2746465"/>
                  <a:pt x="2664065" y="2724983"/>
                </a:cubicBezTo>
                <a:cubicBezTo>
                  <a:pt x="2661942" y="2737229"/>
                  <a:pt x="2654005" y="2751831"/>
                  <a:pt x="2640253" y="2768789"/>
                </a:cubicBezTo>
                <a:cubicBezTo>
                  <a:pt x="2626501" y="2785746"/>
                  <a:pt x="2611060" y="2798881"/>
                  <a:pt x="2593931" y="2808195"/>
                </a:cubicBezTo>
                <a:cubicBezTo>
                  <a:pt x="2576801" y="2817509"/>
                  <a:pt x="2574191" y="2815169"/>
                  <a:pt x="2586101" y="2801172"/>
                </a:cubicBezTo>
                <a:cubicBezTo>
                  <a:pt x="2598010" y="2787176"/>
                  <a:pt x="2611081" y="2770395"/>
                  <a:pt x="2625314" y="2750827"/>
                </a:cubicBezTo>
                <a:cubicBezTo>
                  <a:pt x="2639547" y="2731260"/>
                  <a:pt x="2651116" y="2711847"/>
                  <a:pt x="2660021" y="2692588"/>
                </a:cubicBezTo>
                <a:cubicBezTo>
                  <a:pt x="2644032" y="2698669"/>
                  <a:pt x="2632362" y="2703340"/>
                  <a:pt x="2625013" y="2706602"/>
                </a:cubicBezTo>
                <a:cubicBezTo>
                  <a:pt x="2617663" y="2709865"/>
                  <a:pt x="2608386" y="2707854"/>
                  <a:pt x="2597179" y="2700569"/>
                </a:cubicBezTo>
                <a:cubicBezTo>
                  <a:pt x="2585972" y="2693284"/>
                  <a:pt x="2587173" y="2688777"/>
                  <a:pt x="2600782" y="2687049"/>
                </a:cubicBezTo>
                <a:cubicBezTo>
                  <a:pt x="2614390" y="2685322"/>
                  <a:pt x="2635485" y="2679840"/>
                  <a:pt x="2664065" y="2670605"/>
                </a:cubicBezTo>
                <a:cubicBezTo>
                  <a:pt x="2664065" y="2659548"/>
                  <a:pt x="2663620" y="2650912"/>
                  <a:pt x="2662731" y="2644696"/>
                </a:cubicBezTo>
                <a:cubicBezTo>
                  <a:pt x="2661842" y="2638479"/>
                  <a:pt x="2661433" y="2635098"/>
                  <a:pt x="2661505" y="2634553"/>
                </a:cubicBezTo>
                <a:cubicBezTo>
                  <a:pt x="2653044" y="2638124"/>
                  <a:pt x="2644383" y="2640365"/>
                  <a:pt x="2635521" y="2641275"/>
                </a:cubicBezTo>
                <a:cubicBezTo>
                  <a:pt x="2626659" y="2642186"/>
                  <a:pt x="2628949" y="2637816"/>
                  <a:pt x="2642393" y="2628165"/>
                </a:cubicBezTo>
                <a:cubicBezTo>
                  <a:pt x="2655837" y="2618514"/>
                  <a:pt x="2666435" y="2610247"/>
                  <a:pt x="2674186" y="2603363"/>
                </a:cubicBezTo>
                <a:cubicBezTo>
                  <a:pt x="2681936" y="2596480"/>
                  <a:pt x="2686414" y="2590708"/>
                  <a:pt x="2687619" y="2586048"/>
                </a:cubicBezTo>
                <a:cubicBezTo>
                  <a:pt x="2688221" y="2583718"/>
                  <a:pt x="2689752" y="2582448"/>
                  <a:pt x="2692211" y="2582238"/>
                </a:cubicBezTo>
                <a:close/>
                <a:moveTo>
                  <a:pt x="2065995" y="2577463"/>
                </a:moveTo>
                <a:cubicBezTo>
                  <a:pt x="2067883" y="2577405"/>
                  <a:pt x="2070218" y="2577790"/>
                  <a:pt x="2072998" y="2578616"/>
                </a:cubicBezTo>
                <a:cubicBezTo>
                  <a:pt x="2084119" y="2581921"/>
                  <a:pt x="2092468" y="2585768"/>
                  <a:pt x="2098047" y="2590156"/>
                </a:cubicBezTo>
                <a:cubicBezTo>
                  <a:pt x="2103625" y="2594544"/>
                  <a:pt x="2104281" y="2599363"/>
                  <a:pt x="2100015" y="2604611"/>
                </a:cubicBezTo>
                <a:cubicBezTo>
                  <a:pt x="2095749" y="2609860"/>
                  <a:pt x="2090708" y="2618292"/>
                  <a:pt x="2084893" y="2629907"/>
                </a:cubicBezTo>
                <a:cubicBezTo>
                  <a:pt x="2079078" y="2641523"/>
                  <a:pt x="2070506" y="2653368"/>
                  <a:pt x="2059178" y="2665442"/>
                </a:cubicBezTo>
                <a:cubicBezTo>
                  <a:pt x="2087528" y="2664654"/>
                  <a:pt x="2105055" y="2661757"/>
                  <a:pt x="2111759" y="2656752"/>
                </a:cubicBezTo>
                <a:cubicBezTo>
                  <a:pt x="2118464" y="2651747"/>
                  <a:pt x="2126232" y="2651174"/>
                  <a:pt x="2135066" y="2655031"/>
                </a:cubicBezTo>
                <a:cubicBezTo>
                  <a:pt x="2143900" y="2658889"/>
                  <a:pt x="2151009" y="2663711"/>
                  <a:pt x="2156393" y="2669497"/>
                </a:cubicBezTo>
                <a:cubicBezTo>
                  <a:pt x="2161778" y="2675283"/>
                  <a:pt x="2162183" y="2680668"/>
                  <a:pt x="2157609" y="2685651"/>
                </a:cubicBezTo>
                <a:cubicBezTo>
                  <a:pt x="2153034" y="2690635"/>
                  <a:pt x="2149861" y="2702451"/>
                  <a:pt x="2148090" y="2721100"/>
                </a:cubicBezTo>
                <a:cubicBezTo>
                  <a:pt x="2146319" y="2739750"/>
                  <a:pt x="2144760" y="2758507"/>
                  <a:pt x="2143412" y="2777371"/>
                </a:cubicBezTo>
                <a:cubicBezTo>
                  <a:pt x="2142064" y="2796236"/>
                  <a:pt x="2138084" y="2812508"/>
                  <a:pt x="2131474" y="2826189"/>
                </a:cubicBezTo>
                <a:cubicBezTo>
                  <a:pt x="2124863" y="2839869"/>
                  <a:pt x="2114606" y="2850270"/>
                  <a:pt x="2100703" y="2857390"/>
                </a:cubicBezTo>
                <a:cubicBezTo>
                  <a:pt x="2086800" y="2864509"/>
                  <a:pt x="2079322" y="2862721"/>
                  <a:pt x="2078268" y="2852023"/>
                </a:cubicBezTo>
                <a:cubicBezTo>
                  <a:pt x="2077214" y="2841325"/>
                  <a:pt x="2071492" y="2829150"/>
                  <a:pt x="2061103" y="2815498"/>
                </a:cubicBezTo>
                <a:cubicBezTo>
                  <a:pt x="2050713" y="2801846"/>
                  <a:pt x="2052119" y="2798218"/>
                  <a:pt x="2065319" y="2804614"/>
                </a:cubicBezTo>
                <a:cubicBezTo>
                  <a:pt x="2078519" y="2811010"/>
                  <a:pt x="2087736" y="2814609"/>
                  <a:pt x="2092970" y="2815412"/>
                </a:cubicBezTo>
                <a:cubicBezTo>
                  <a:pt x="2098204" y="2816215"/>
                  <a:pt x="2103076" y="2811408"/>
                  <a:pt x="2107586" y="2800990"/>
                </a:cubicBezTo>
                <a:cubicBezTo>
                  <a:pt x="2112097" y="2790572"/>
                  <a:pt x="2115251" y="2774794"/>
                  <a:pt x="2117051" y="2753656"/>
                </a:cubicBezTo>
                <a:cubicBezTo>
                  <a:pt x="2118851" y="2732519"/>
                  <a:pt x="2119751" y="2714837"/>
                  <a:pt x="2119751" y="2700612"/>
                </a:cubicBezTo>
                <a:cubicBezTo>
                  <a:pt x="2119751" y="2687777"/>
                  <a:pt x="2118514" y="2680532"/>
                  <a:pt x="2116040" y="2678875"/>
                </a:cubicBezTo>
                <a:cubicBezTo>
                  <a:pt x="2113566" y="2677219"/>
                  <a:pt x="2107418" y="2677624"/>
                  <a:pt x="2097595" y="2680091"/>
                </a:cubicBezTo>
                <a:lnTo>
                  <a:pt x="2069459" y="2687146"/>
                </a:lnTo>
                <a:cubicBezTo>
                  <a:pt x="2062634" y="2688078"/>
                  <a:pt x="2056568" y="2685841"/>
                  <a:pt x="2051262" y="2680435"/>
                </a:cubicBezTo>
                <a:cubicBezTo>
                  <a:pt x="2037538" y="2696023"/>
                  <a:pt x="2023252" y="2708018"/>
                  <a:pt x="2008402" y="2716422"/>
                </a:cubicBezTo>
                <a:cubicBezTo>
                  <a:pt x="2004690" y="2718523"/>
                  <a:pt x="2001895" y="2719801"/>
                  <a:pt x="2000017" y="2720258"/>
                </a:cubicBezTo>
                <a:lnTo>
                  <a:pt x="1998356" y="2719624"/>
                </a:lnTo>
                <a:lnTo>
                  <a:pt x="1998037" y="2725187"/>
                </a:lnTo>
                <a:cubicBezTo>
                  <a:pt x="1997831" y="2732519"/>
                  <a:pt x="1997952" y="2741582"/>
                  <a:pt x="1998400" y="2752376"/>
                </a:cubicBezTo>
                <a:cubicBezTo>
                  <a:pt x="1999296" y="2773966"/>
                  <a:pt x="1998587" y="2790313"/>
                  <a:pt x="1996271" y="2801420"/>
                </a:cubicBezTo>
                <a:cubicBezTo>
                  <a:pt x="1993955" y="2812526"/>
                  <a:pt x="1990843" y="2821460"/>
                  <a:pt x="1986935" y="2828222"/>
                </a:cubicBezTo>
                <a:cubicBezTo>
                  <a:pt x="1983028" y="2834983"/>
                  <a:pt x="1978844" y="2835083"/>
                  <a:pt x="1974384" y="2828523"/>
                </a:cubicBezTo>
                <a:cubicBezTo>
                  <a:pt x="1969924" y="2821962"/>
                  <a:pt x="1966511" y="2816513"/>
                  <a:pt x="1964145" y="2812175"/>
                </a:cubicBezTo>
                <a:cubicBezTo>
                  <a:pt x="1961779" y="2807837"/>
                  <a:pt x="1959467" y="2805492"/>
                  <a:pt x="1957208" y="2805141"/>
                </a:cubicBezTo>
                <a:cubicBezTo>
                  <a:pt x="1954950" y="2804790"/>
                  <a:pt x="1943725" y="2806263"/>
                  <a:pt x="1923534" y="2809561"/>
                </a:cubicBezTo>
                <a:cubicBezTo>
                  <a:pt x="1918830" y="2829667"/>
                  <a:pt x="1913463" y="2835166"/>
                  <a:pt x="1907433" y="2826060"/>
                </a:cubicBezTo>
                <a:cubicBezTo>
                  <a:pt x="1901403" y="2816954"/>
                  <a:pt x="1898388" y="2804829"/>
                  <a:pt x="1898388" y="2789686"/>
                </a:cubicBezTo>
                <a:cubicBezTo>
                  <a:pt x="1898388" y="2775418"/>
                  <a:pt x="1897948" y="2757689"/>
                  <a:pt x="1897065" y="2736502"/>
                </a:cubicBezTo>
                <a:cubicBezTo>
                  <a:pt x="1896183" y="2715314"/>
                  <a:pt x="1893036" y="2699977"/>
                  <a:pt x="1887622" y="2690491"/>
                </a:cubicBezTo>
                <a:cubicBezTo>
                  <a:pt x="1882209" y="2681005"/>
                  <a:pt x="1883130" y="2676262"/>
                  <a:pt x="1890386" y="2676262"/>
                </a:cubicBezTo>
                <a:cubicBezTo>
                  <a:pt x="1895176" y="2676262"/>
                  <a:pt x="1900776" y="2676699"/>
                  <a:pt x="1907186" y="2677574"/>
                </a:cubicBezTo>
                <a:cubicBezTo>
                  <a:pt x="1914069" y="2668927"/>
                  <a:pt x="1921748" y="2655555"/>
                  <a:pt x="1930223" y="2637457"/>
                </a:cubicBezTo>
                <a:cubicBezTo>
                  <a:pt x="1938699" y="2619360"/>
                  <a:pt x="1941362" y="2605102"/>
                  <a:pt x="1938215" y="2594684"/>
                </a:cubicBezTo>
                <a:cubicBezTo>
                  <a:pt x="1935067" y="2584266"/>
                  <a:pt x="1942993" y="2583180"/>
                  <a:pt x="1961994" y="2591425"/>
                </a:cubicBezTo>
                <a:cubicBezTo>
                  <a:pt x="1978199" y="2599255"/>
                  <a:pt x="1983207" y="2606149"/>
                  <a:pt x="1977019" y="2612107"/>
                </a:cubicBezTo>
                <a:cubicBezTo>
                  <a:pt x="1970831" y="2618066"/>
                  <a:pt x="1964166" y="2626401"/>
                  <a:pt x="1957025" y="2637113"/>
                </a:cubicBezTo>
                <a:cubicBezTo>
                  <a:pt x="1949884" y="2647825"/>
                  <a:pt x="1938942" y="2661312"/>
                  <a:pt x="1924200" y="2677574"/>
                </a:cubicBezTo>
                <a:cubicBezTo>
                  <a:pt x="1941552" y="2675079"/>
                  <a:pt x="1953612" y="2670856"/>
                  <a:pt x="1960381" y="2664905"/>
                </a:cubicBezTo>
                <a:cubicBezTo>
                  <a:pt x="1967150" y="2658953"/>
                  <a:pt x="1974477" y="2657899"/>
                  <a:pt x="1982364" y="2661742"/>
                </a:cubicBezTo>
                <a:cubicBezTo>
                  <a:pt x="1990251" y="2665586"/>
                  <a:pt x="1997153" y="2669587"/>
                  <a:pt x="2003068" y="2673745"/>
                </a:cubicBezTo>
                <a:cubicBezTo>
                  <a:pt x="2008983" y="2677904"/>
                  <a:pt x="2010320" y="2682783"/>
                  <a:pt x="2007080" y="2688383"/>
                </a:cubicBezTo>
                <a:cubicBezTo>
                  <a:pt x="2003839" y="2693983"/>
                  <a:pt x="2001358" y="2700651"/>
                  <a:pt x="1999637" y="2708388"/>
                </a:cubicBezTo>
                <a:cubicBezTo>
                  <a:pt x="1999207" y="2710322"/>
                  <a:pt x="1998858" y="2712689"/>
                  <a:pt x="1998592" y="2715489"/>
                </a:cubicBezTo>
                <a:lnTo>
                  <a:pt x="1998570" y="2715861"/>
                </a:lnTo>
                <a:lnTo>
                  <a:pt x="1999759" y="2713127"/>
                </a:lnTo>
                <a:cubicBezTo>
                  <a:pt x="2001551" y="2710294"/>
                  <a:pt x="2004260" y="2706638"/>
                  <a:pt x="2007886" y="2702160"/>
                </a:cubicBezTo>
                <a:cubicBezTo>
                  <a:pt x="2022391" y="2684250"/>
                  <a:pt x="2035663" y="2663775"/>
                  <a:pt x="2047702" y="2640738"/>
                </a:cubicBezTo>
                <a:cubicBezTo>
                  <a:pt x="2059740" y="2617700"/>
                  <a:pt x="2064186" y="2600761"/>
                  <a:pt x="2061038" y="2589920"/>
                </a:cubicBezTo>
                <a:cubicBezTo>
                  <a:pt x="2058677" y="2581789"/>
                  <a:pt x="2060330" y="2577637"/>
                  <a:pt x="2065995" y="2577463"/>
                </a:cubicBezTo>
                <a:close/>
                <a:moveTo>
                  <a:pt x="3153649" y="2573423"/>
                </a:moveTo>
                <a:cubicBezTo>
                  <a:pt x="3158885" y="2574178"/>
                  <a:pt x="3166661" y="2578164"/>
                  <a:pt x="3176974" y="2585381"/>
                </a:cubicBezTo>
                <a:cubicBezTo>
                  <a:pt x="3190727" y="2595003"/>
                  <a:pt x="3194943" y="2602023"/>
                  <a:pt x="3189622" y="2606439"/>
                </a:cubicBezTo>
                <a:cubicBezTo>
                  <a:pt x="3184302" y="2610856"/>
                  <a:pt x="3180452" y="2615051"/>
                  <a:pt x="3178071" y="2619023"/>
                </a:cubicBezTo>
                <a:cubicBezTo>
                  <a:pt x="3175691" y="2622995"/>
                  <a:pt x="3170772" y="2631506"/>
                  <a:pt x="3163315" y="2644556"/>
                </a:cubicBezTo>
                <a:cubicBezTo>
                  <a:pt x="3155859" y="2657606"/>
                  <a:pt x="3149721" y="2665948"/>
                  <a:pt x="3144903" y="2669583"/>
                </a:cubicBezTo>
                <a:cubicBezTo>
                  <a:pt x="3140084" y="2673218"/>
                  <a:pt x="3135969" y="2670992"/>
                  <a:pt x="3132556" y="2662904"/>
                </a:cubicBezTo>
                <a:cubicBezTo>
                  <a:pt x="3102370" y="2667393"/>
                  <a:pt x="3080479" y="2670440"/>
                  <a:pt x="3066885" y="2672046"/>
                </a:cubicBezTo>
                <a:cubicBezTo>
                  <a:pt x="3061349" y="2682142"/>
                  <a:pt x="3056101" y="2681969"/>
                  <a:pt x="3051139" y="2671530"/>
                </a:cubicBezTo>
                <a:cubicBezTo>
                  <a:pt x="3046177" y="2661090"/>
                  <a:pt x="3041484" y="2648134"/>
                  <a:pt x="3037061" y="2632661"/>
                </a:cubicBezTo>
                <a:cubicBezTo>
                  <a:pt x="3032637" y="2617188"/>
                  <a:pt x="3027890" y="2605285"/>
                  <a:pt x="3022821" y="2596953"/>
                </a:cubicBezTo>
                <a:cubicBezTo>
                  <a:pt x="3017752" y="2588622"/>
                  <a:pt x="3020541" y="2585374"/>
                  <a:pt x="3031188" y="2587209"/>
                </a:cubicBezTo>
                <a:cubicBezTo>
                  <a:pt x="3041836" y="2589045"/>
                  <a:pt x="3049253" y="2589945"/>
                  <a:pt x="3053441" y="2589909"/>
                </a:cubicBezTo>
                <a:cubicBezTo>
                  <a:pt x="3057628" y="2589873"/>
                  <a:pt x="3068089" y="2588980"/>
                  <a:pt x="3084824" y="2587231"/>
                </a:cubicBezTo>
                <a:cubicBezTo>
                  <a:pt x="3101559" y="2585481"/>
                  <a:pt x="3115301" y="2583262"/>
                  <a:pt x="3126049" y="2580573"/>
                </a:cubicBezTo>
                <a:cubicBezTo>
                  <a:pt x="3136797" y="2577885"/>
                  <a:pt x="3144533" y="2575608"/>
                  <a:pt x="3149258" y="2573744"/>
                </a:cubicBezTo>
                <a:cubicBezTo>
                  <a:pt x="3150440" y="2573278"/>
                  <a:pt x="3151903" y="2573171"/>
                  <a:pt x="3153649" y="2573423"/>
                </a:cubicBezTo>
                <a:close/>
                <a:moveTo>
                  <a:pt x="489815" y="2158620"/>
                </a:moveTo>
                <a:cubicBezTo>
                  <a:pt x="494440" y="2158620"/>
                  <a:pt x="499007" y="2160115"/>
                  <a:pt x="503517" y="2163105"/>
                </a:cubicBezTo>
                <a:cubicBezTo>
                  <a:pt x="512537" y="2169085"/>
                  <a:pt x="517047" y="2176682"/>
                  <a:pt x="517047" y="2185895"/>
                </a:cubicBezTo>
                <a:cubicBezTo>
                  <a:pt x="517047" y="2195109"/>
                  <a:pt x="512784" y="2202268"/>
                  <a:pt x="504259" y="2207373"/>
                </a:cubicBezTo>
                <a:cubicBezTo>
                  <a:pt x="495734" y="2212478"/>
                  <a:pt x="486972" y="2212761"/>
                  <a:pt x="477973" y="2208223"/>
                </a:cubicBezTo>
                <a:cubicBezTo>
                  <a:pt x="468975" y="2203684"/>
                  <a:pt x="463988" y="2196525"/>
                  <a:pt x="463013" y="2186745"/>
                </a:cubicBezTo>
                <a:cubicBezTo>
                  <a:pt x="462038" y="2176965"/>
                  <a:pt x="466289" y="2169085"/>
                  <a:pt x="475768" y="2163105"/>
                </a:cubicBezTo>
                <a:cubicBezTo>
                  <a:pt x="480508" y="2160115"/>
                  <a:pt x="485190" y="2158620"/>
                  <a:pt x="489815" y="2158620"/>
                </a:cubicBezTo>
                <a:close/>
                <a:moveTo>
                  <a:pt x="2818957" y="2117662"/>
                </a:moveTo>
                <a:cubicBezTo>
                  <a:pt x="2821969" y="2118010"/>
                  <a:pt x="2826190" y="2119287"/>
                  <a:pt x="2831620" y="2121493"/>
                </a:cubicBezTo>
                <a:cubicBezTo>
                  <a:pt x="2853338" y="2130320"/>
                  <a:pt x="2868886" y="2140146"/>
                  <a:pt x="2878265" y="2150973"/>
                </a:cubicBezTo>
                <a:cubicBezTo>
                  <a:pt x="2887643" y="2161800"/>
                  <a:pt x="2891192" y="2174061"/>
                  <a:pt x="2888912" y="2187756"/>
                </a:cubicBezTo>
                <a:cubicBezTo>
                  <a:pt x="2886632" y="2201451"/>
                  <a:pt x="2878433" y="2200626"/>
                  <a:pt x="2864315" y="2185282"/>
                </a:cubicBezTo>
                <a:cubicBezTo>
                  <a:pt x="2850197" y="2169938"/>
                  <a:pt x="2836922" y="2154723"/>
                  <a:pt x="2824489" y="2139637"/>
                </a:cubicBezTo>
                <a:cubicBezTo>
                  <a:pt x="2811766" y="2123946"/>
                  <a:pt x="2809922" y="2116621"/>
                  <a:pt x="2818957" y="2117662"/>
                </a:cubicBezTo>
                <a:close/>
                <a:moveTo>
                  <a:pt x="2762365" y="2117387"/>
                </a:moveTo>
                <a:cubicBezTo>
                  <a:pt x="2763813" y="2117463"/>
                  <a:pt x="2765502" y="2117928"/>
                  <a:pt x="2767433" y="2118783"/>
                </a:cubicBezTo>
                <a:cubicBezTo>
                  <a:pt x="2775155" y="2122203"/>
                  <a:pt x="2781798" y="2126243"/>
                  <a:pt x="2787362" y="2130904"/>
                </a:cubicBezTo>
                <a:cubicBezTo>
                  <a:pt x="2794360" y="2137371"/>
                  <a:pt x="2794597" y="2142351"/>
                  <a:pt x="2788072" y="2145843"/>
                </a:cubicBezTo>
                <a:cubicBezTo>
                  <a:pt x="2781547" y="2149335"/>
                  <a:pt x="2770892" y="2157125"/>
                  <a:pt x="2756108" y="2169214"/>
                </a:cubicBezTo>
                <a:cubicBezTo>
                  <a:pt x="2741323" y="2181303"/>
                  <a:pt x="2727685" y="2190161"/>
                  <a:pt x="2715195" y="2195790"/>
                </a:cubicBezTo>
                <a:cubicBezTo>
                  <a:pt x="2702705" y="2201418"/>
                  <a:pt x="2700116" y="2199988"/>
                  <a:pt x="2707430" y="2191499"/>
                </a:cubicBezTo>
                <a:cubicBezTo>
                  <a:pt x="2714743" y="2183009"/>
                  <a:pt x="2724642" y="2171634"/>
                  <a:pt x="2737125" y="2157373"/>
                </a:cubicBezTo>
                <a:cubicBezTo>
                  <a:pt x="2749608" y="2143111"/>
                  <a:pt x="2755850" y="2133062"/>
                  <a:pt x="2755850" y="2127226"/>
                </a:cubicBezTo>
                <a:cubicBezTo>
                  <a:pt x="2755850" y="2120439"/>
                  <a:pt x="2758021" y="2117160"/>
                  <a:pt x="2762365" y="2117387"/>
                </a:cubicBezTo>
                <a:close/>
                <a:moveTo>
                  <a:pt x="1287195" y="2080596"/>
                </a:moveTo>
                <a:cubicBezTo>
                  <a:pt x="1288749" y="2080532"/>
                  <a:pt x="1290600" y="2080867"/>
                  <a:pt x="1292748" y="2081602"/>
                </a:cubicBezTo>
                <a:cubicBezTo>
                  <a:pt x="1301337" y="2084542"/>
                  <a:pt x="1308787" y="2089690"/>
                  <a:pt x="1315097" y="2097047"/>
                </a:cubicBezTo>
                <a:cubicBezTo>
                  <a:pt x="1321407" y="2104403"/>
                  <a:pt x="1321425" y="2110430"/>
                  <a:pt x="1315151" y="2115126"/>
                </a:cubicBezTo>
                <a:cubicBezTo>
                  <a:pt x="1308877" y="2119823"/>
                  <a:pt x="1300344" y="2129588"/>
                  <a:pt x="1289553" y="2144423"/>
                </a:cubicBezTo>
                <a:cubicBezTo>
                  <a:pt x="1278763" y="2159258"/>
                  <a:pt x="1272001" y="2167511"/>
                  <a:pt x="1269269" y="2169182"/>
                </a:cubicBezTo>
                <a:cubicBezTo>
                  <a:pt x="1266537" y="2170852"/>
                  <a:pt x="1267997" y="2171473"/>
                  <a:pt x="1273647" y="2171042"/>
                </a:cubicBezTo>
                <a:cubicBezTo>
                  <a:pt x="1279297" y="2170612"/>
                  <a:pt x="1302965" y="2167909"/>
                  <a:pt x="1344652" y="2162933"/>
                </a:cubicBezTo>
                <a:cubicBezTo>
                  <a:pt x="1341369" y="2158473"/>
                  <a:pt x="1337848" y="2150493"/>
                  <a:pt x="1334091" y="2138992"/>
                </a:cubicBezTo>
                <a:cubicBezTo>
                  <a:pt x="1330333" y="2127491"/>
                  <a:pt x="1337650" y="2128079"/>
                  <a:pt x="1356042" y="2140756"/>
                </a:cubicBezTo>
                <a:cubicBezTo>
                  <a:pt x="1374433" y="2153433"/>
                  <a:pt x="1385483" y="2166418"/>
                  <a:pt x="1389189" y="2179711"/>
                </a:cubicBezTo>
                <a:cubicBezTo>
                  <a:pt x="1392896" y="2193004"/>
                  <a:pt x="1390999" y="2204466"/>
                  <a:pt x="1383500" y="2214095"/>
                </a:cubicBezTo>
                <a:cubicBezTo>
                  <a:pt x="1376000" y="2223725"/>
                  <a:pt x="1369292" y="2222538"/>
                  <a:pt x="1363377" y="2210535"/>
                </a:cubicBezTo>
                <a:cubicBezTo>
                  <a:pt x="1357462" y="2198533"/>
                  <a:pt x="1352604" y="2187433"/>
                  <a:pt x="1348804" y="2177237"/>
                </a:cubicBezTo>
                <a:cubicBezTo>
                  <a:pt x="1339454" y="2179015"/>
                  <a:pt x="1321209" y="2183906"/>
                  <a:pt x="1294071" y="2191907"/>
                </a:cubicBezTo>
                <a:cubicBezTo>
                  <a:pt x="1266932" y="2199909"/>
                  <a:pt x="1247712" y="2207563"/>
                  <a:pt x="1236412" y="2214869"/>
                </a:cubicBezTo>
                <a:cubicBezTo>
                  <a:pt x="1225112" y="2222176"/>
                  <a:pt x="1219179" y="2219806"/>
                  <a:pt x="1218612" y="2207760"/>
                </a:cubicBezTo>
                <a:cubicBezTo>
                  <a:pt x="1218046" y="2195715"/>
                  <a:pt x="1221724" y="2186888"/>
                  <a:pt x="1229647" y="2181281"/>
                </a:cubicBezTo>
                <a:cubicBezTo>
                  <a:pt x="1237570" y="2175674"/>
                  <a:pt x="1244152" y="2169813"/>
                  <a:pt x="1249394" y="2163697"/>
                </a:cubicBezTo>
                <a:cubicBezTo>
                  <a:pt x="1254635" y="2157580"/>
                  <a:pt x="1261472" y="2146556"/>
                  <a:pt x="1269904" y="2130624"/>
                </a:cubicBezTo>
                <a:cubicBezTo>
                  <a:pt x="1278336" y="2114692"/>
                  <a:pt x="1282104" y="2101804"/>
                  <a:pt x="1281207" y="2091960"/>
                </a:cubicBezTo>
                <a:cubicBezTo>
                  <a:pt x="1280535" y="2084576"/>
                  <a:pt x="1282531" y="2080788"/>
                  <a:pt x="1287195" y="2080596"/>
                </a:cubicBezTo>
                <a:close/>
                <a:moveTo>
                  <a:pt x="2033899" y="2079708"/>
                </a:moveTo>
                <a:cubicBezTo>
                  <a:pt x="2036217" y="2080019"/>
                  <a:pt x="2039022" y="2080654"/>
                  <a:pt x="2042313" y="2081613"/>
                </a:cubicBezTo>
                <a:cubicBezTo>
                  <a:pt x="2055478" y="2085449"/>
                  <a:pt x="2064953" y="2091261"/>
                  <a:pt x="2070739" y="2099047"/>
                </a:cubicBezTo>
                <a:cubicBezTo>
                  <a:pt x="2076526" y="2106834"/>
                  <a:pt x="2077952" y="2116413"/>
                  <a:pt x="2075020" y="2127785"/>
                </a:cubicBezTo>
                <a:cubicBezTo>
                  <a:pt x="2072087" y="2139157"/>
                  <a:pt x="2062841" y="2136475"/>
                  <a:pt x="2047282" y="2119740"/>
                </a:cubicBezTo>
                <a:cubicBezTo>
                  <a:pt x="2035595" y="2103550"/>
                  <a:pt x="2028554" y="2092189"/>
                  <a:pt x="2026159" y="2085657"/>
                </a:cubicBezTo>
                <a:cubicBezTo>
                  <a:pt x="2024363" y="2080758"/>
                  <a:pt x="2026943" y="2078775"/>
                  <a:pt x="2033899" y="2079708"/>
                </a:cubicBezTo>
                <a:close/>
                <a:moveTo>
                  <a:pt x="3160590" y="2076583"/>
                </a:moveTo>
                <a:cubicBezTo>
                  <a:pt x="3164990" y="2076014"/>
                  <a:pt x="3170570" y="2078311"/>
                  <a:pt x="3177329" y="2083474"/>
                </a:cubicBezTo>
                <a:cubicBezTo>
                  <a:pt x="3186342" y="2090357"/>
                  <a:pt x="3189121" y="2095545"/>
                  <a:pt x="3185665" y="2099037"/>
                </a:cubicBezTo>
                <a:cubicBezTo>
                  <a:pt x="3182209" y="2102528"/>
                  <a:pt x="3179470" y="2106092"/>
                  <a:pt x="3177448" y="2109727"/>
                </a:cubicBezTo>
                <a:cubicBezTo>
                  <a:pt x="3175426" y="2113362"/>
                  <a:pt x="3173088" y="2120475"/>
                  <a:pt x="3170435" y="2131065"/>
                </a:cubicBezTo>
                <a:cubicBezTo>
                  <a:pt x="3167783" y="2141656"/>
                  <a:pt x="3165137" y="2150615"/>
                  <a:pt x="3162498" y="2157943"/>
                </a:cubicBezTo>
                <a:cubicBezTo>
                  <a:pt x="3172594" y="2168655"/>
                  <a:pt x="3185245" y="2177707"/>
                  <a:pt x="3200453" y="2185099"/>
                </a:cubicBezTo>
                <a:cubicBezTo>
                  <a:pt x="3215661" y="2192492"/>
                  <a:pt x="3229786" y="2197288"/>
                  <a:pt x="3242829" y="2199490"/>
                </a:cubicBezTo>
                <a:cubicBezTo>
                  <a:pt x="3255871" y="2201691"/>
                  <a:pt x="3259915" y="2205043"/>
                  <a:pt x="3254960" y="2209546"/>
                </a:cubicBezTo>
                <a:cubicBezTo>
                  <a:pt x="3250005" y="2214049"/>
                  <a:pt x="3237602" y="2216988"/>
                  <a:pt x="3217747" y="2218365"/>
                </a:cubicBezTo>
                <a:cubicBezTo>
                  <a:pt x="3197893" y="2219742"/>
                  <a:pt x="3184535" y="2217508"/>
                  <a:pt x="3177674" y="2211664"/>
                </a:cubicBezTo>
                <a:cubicBezTo>
                  <a:pt x="3170812" y="2205821"/>
                  <a:pt x="3160340" y="2194797"/>
                  <a:pt x="3146258" y="2178592"/>
                </a:cubicBezTo>
                <a:cubicBezTo>
                  <a:pt x="3140622" y="2186264"/>
                  <a:pt x="3133542" y="2191997"/>
                  <a:pt x="3125016" y="2195790"/>
                </a:cubicBezTo>
                <a:cubicBezTo>
                  <a:pt x="3116491" y="2199583"/>
                  <a:pt x="3107306" y="2201938"/>
                  <a:pt x="3097462" y="2202856"/>
                </a:cubicBezTo>
                <a:cubicBezTo>
                  <a:pt x="3087617" y="2203774"/>
                  <a:pt x="3086559" y="2201390"/>
                  <a:pt x="3094289" y="2195704"/>
                </a:cubicBezTo>
                <a:cubicBezTo>
                  <a:pt x="3102018" y="2190018"/>
                  <a:pt x="3109070" y="2184841"/>
                  <a:pt x="3115444" y="2180173"/>
                </a:cubicBezTo>
                <a:cubicBezTo>
                  <a:pt x="3121818" y="2175506"/>
                  <a:pt x="3127551" y="2168877"/>
                  <a:pt x="3132642" y="2160287"/>
                </a:cubicBezTo>
                <a:cubicBezTo>
                  <a:pt x="3127766" y="2154307"/>
                  <a:pt x="3122259" y="2147144"/>
                  <a:pt x="3116122" y="2138798"/>
                </a:cubicBezTo>
                <a:cubicBezTo>
                  <a:pt x="3109984" y="2130452"/>
                  <a:pt x="3104456" y="2123953"/>
                  <a:pt x="3099537" y="2119299"/>
                </a:cubicBezTo>
                <a:cubicBezTo>
                  <a:pt x="3094619" y="2114646"/>
                  <a:pt x="3096684" y="2112319"/>
                  <a:pt x="3105732" y="2112319"/>
                </a:cubicBezTo>
                <a:cubicBezTo>
                  <a:pt x="3114465" y="2112319"/>
                  <a:pt x="3121370" y="2115366"/>
                  <a:pt x="3126447" y="2121461"/>
                </a:cubicBezTo>
                <a:lnTo>
                  <a:pt x="3141676" y="2143337"/>
                </a:lnTo>
                <a:cubicBezTo>
                  <a:pt x="3144673" y="2131392"/>
                  <a:pt x="3146616" y="2121683"/>
                  <a:pt x="3147505" y="2114212"/>
                </a:cubicBezTo>
                <a:cubicBezTo>
                  <a:pt x="3148394" y="2106741"/>
                  <a:pt x="3148416" y="2103005"/>
                  <a:pt x="3147570" y="2103005"/>
                </a:cubicBezTo>
                <a:cubicBezTo>
                  <a:pt x="3144573" y="2103005"/>
                  <a:pt x="3138797" y="2104579"/>
                  <a:pt x="3130243" y="2107727"/>
                </a:cubicBezTo>
                <a:cubicBezTo>
                  <a:pt x="3121689" y="2110874"/>
                  <a:pt x="3115319" y="2112448"/>
                  <a:pt x="3111131" y="2112448"/>
                </a:cubicBezTo>
                <a:cubicBezTo>
                  <a:pt x="3107475" y="2112448"/>
                  <a:pt x="3102947" y="2109605"/>
                  <a:pt x="3097548" y="2103919"/>
                </a:cubicBezTo>
                <a:cubicBezTo>
                  <a:pt x="3092148" y="2098233"/>
                  <a:pt x="3093335" y="2095082"/>
                  <a:pt x="3101108" y="2094466"/>
                </a:cubicBezTo>
                <a:cubicBezTo>
                  <a:pt x="3108880" y="2093849"/>
                  <a:pt x="3118864" y="2091795"/>
                  <a:pt x="3131061" y="2088303"/>
                </a:cubicBezTo>
                <a:cubicBezTo>
                  <a:pt x="3143257" y="2084811"/>
                  <a:pt x="3151764" y="2081412"/>
                  <a:pt x="3156583" y="2078107"/>
                </a:cubicBezTo>
                <a:cubicBezTo>
                  <a:pt x="3157787" y="2077281"/>
                  <a:pt x="3159123" y="2076773"/>
                  <a:pt x="3160590" y="2076583"/>
                </a:cubicBezTo>
                <a:close/>
                <a:moveTo>
                  <a:pt x="3059722" y="2074655"/>
                </a:moveTo>
                <a:cubicBezTo>
                  <a:pt x="3046270" y="2077293"/>
                  <a:pt x="3032841" y="2079179"/>
                  <a:pt x="3019433" y="2080312"/>
                </a:cubicBezTo>
                <a:cubicBezTo>
                  <a:pt x="3028424" y="2084126"/>
                  <a:pt x="3032472" y="2087597"/>
                  <a:pt x="3031575" y="2090723"/>
                </a:cubicBezTo>
                <a:cubicBezTo>
                  <a:pt x="3030679" y="2093849"/>
                  <a:pt x="3030231" y="2096989"/>
                  <a:pt x="3030231" y="2100144"/>
                </a:cubicBezTo>
                <a:cubicBezTo>
                  <a:pt x="3033658" y="2098510"/>
                  <a:pt x="3038039" y="2096527"/>
                  <a:pt x="3043374" y="2094197"/>
                </a:cubicBezTo>
                <a:cubicBezTo>
                  <a:pt x="3048708" y="2091866"/>
                  <a:pt x="3053925" y="2093455"/>
                  <a:pt x="3059023" y="2098961"/>
                </a:cubicBezTo>
                <a:cubicBezTo>
                  <a:pt x="3064121" y="2104468"/>
                  <a:pt x="3062973" y="2108992"/>
                  <a:pt x="3055581" y="2112534"/>
                </a:cubicBezTo>
                <a:cubicBezTo>
                  <a:pt x="3048189" y="2116076"/>
                  <a:pt x="3039739" y="2117847"/>
                  <a:pt x="3030231" y="2117847"/>
                </a:cubicBezTo>
                <a:lnTo>
                  <a:pt x="3030231" y="2131184"/>
                </a:lnTo>
                <a:lnTo>
                  <a:pt x="3040943" y="2127333"/>
                </a:lnTo>
                <a:cubicBezTo>
                  <a:pt x="3047855" y="2124508"/>
                  <a:pt x="3053645" y="2125308"/>
                  <a:pt x="3058313" y="2129732"/>
                </a:cubicBezTo>
                <a:cubicBezTo>
                  <a:pt x="3062981" y="2134156"/>
                  <a:pt x="3061887" y="2138458"/>
                  <a:pt x="3055032" y="2142638"/>
                </a:cubicBezTo>
                <a:cubicBezTo>
                  <a:pt x="3048178" y="2146818"/>
                  <a:pt x="3039911" y="2148908"/>
                  <a:pt x="3030231" y="2148908"/>
                </a:cubicBezTo>
                <a:lnTo>
                  <a:pt x="3030231" y="2173043"/>
                </a:lnTo>
                <a:cubicBezTo>
                  <a:pt x="3037243" y="2171394"/>
                  <a:pt x="3047984" y="2167758"/>
                  <a:pt x="3062453" y="2162137"/>
                </a:cubicBezTo>
                <a:lnTo>
                  <a:pt x="3062453" y="2102919"/>
                </a:lnTo>
                <a:cubicBezTo>
                  <a:pt x="3062453" y="2089941"/>
                  <a:pt x="3061543" y="2080520"/>
                  <a:pt x="3059722" y="2074655"/>
                </a:cubicBezTo>
                <a:close/>
                <a:moveTo>
                  <a:pt x="2328332" y="2070611"/>
                </a:moveTo>
                <a:cubicBezTo>
                  <a:pt x="2321592" y="2071471"/>
                  <a:pt x="2309783" y="2073084"/>
                  <a:pt x="2292905" y="2075451"/>
                </a:cubicBezTo>
                <a:cubicBezTo>
                  <a:pt x="2295543" y="2098753"/>
                  <a:pt x="2297318" y="2118130"/>
                  <a:pt x="2298228" y="2133582"/>
                </a:cubicBezTo>
                <a:cubicBezTo>
                  <a:pt x="2299139" y="2149034"/>
                  <a:pt x="2299981" y="2162194"/>
                  <a:pt x="2300756" y="2173064"/>
                </a:cubicBezTo>
                <a:cubicBezTo>
                  <a:pt x="2307237" y="2173064"/>
                  <a:pt x="2319412" y="2172283"/>
                  <a:pt x="2337280" y="2170720"/>
                </a:cubicBezTo>
                <a:cubicBezTo>
                  <a:pt x="2337280" y="2128703"/>
                  <a:pt x="2336398" y="2102625"/>
                  <a:pt x="2334635" y="2092487"/>
                </a:cubicBezTo>
                <a:cubicBezTo>
                  <a:pt x="2332871" y="2082348"/>
                  <a:pt x="2330770" y="2075056"/>
                  <a:pt x="2328332" y="2070611"/>
                </a:cubicBezTo>
                <a:close/>
                <a:moveTo>
                  <a:pt x="2395057" y="2063856"/>
                </a:moveTo>
                <a:cubicBezTo>
                  <a:pt x="2377978" y="2065620"/>
                  <a:pt x="2363723" y="2067133"/>
                  <a:pt x="2352295" y="2068395"/>
                </a:cubicBezTo>
                <a:cubicBezTo>
                  <a:pt x="2354890" y="2069356"/>
                  <a:pt x="2356439" y="2070822"/>
                  <a:pt x="2356941" y="2072794"/>
                </a:cubicBezTo>
                <a:cubicBezTo>
                  <a:pt x="2357442" y="2074766"/>
                  <a:pt x="2357694" y="2078935"/>
                  <a:pt x="2357694" y="2085302"/>
                </a:cubicBezTo>
                <a:cubicBezTo>
                  <a:pt x="2363157" y="2085388"/>
                  <a:pt x="2369732" y="2084058"/>
                  <a:pt x="2377419" y="2081312"/>
                </a:cubicBezTo>
                <a:cubicBezTo>
                  <a:pt x="2385105" y="2078566"/>
                  <a:pt x="2391164" y="2080609"/>
                  <a:pt x="2395595" y="2087443"/>
                </a:cubicBezTo>
                <a:cubicBezTo>
                  <a:pt x="2400026" y="2094276"/>
                  <a:pt x="2397126" y="2098803"/>
                  <a:pt x="2386894" y="2101026"/>
                </a:cubicBezTo>
                <a:cubicBezTo>
                  <a:pt x="2376662" y="2103249"/>
                  <a:pt x="2366929" y="2104360"/>
                  <a:pt x="2357694" y="2104360"/>
                </a:cubicBezTo>
                <a:lnTo>
                  <a:pt x="2357694" y="2123096"/>
                </a:lnTo>
                <a:cubicBezTo>
                  <a:pt x="2363114" y="2123196"/>
                  <a:pt x="2369212" y="2122096"/>
                  <a:pt x="2375988" y="2119794"/>
                </a:cubicBezTo>
                <a:cubicBezTo>
                  <a:pt x="2382764" y="2117492"/>
                  <a:pt x="2388382" y="2119450"/>
                  <a:pt x="2392841" y="2125666"/>
                </a:cubicBezTo>
                <a:cubicBezTo>
                  <a:pt x="2397301" y="2131883"/>
                  <a:pt x="2395139" y="2136411"/>
                  <a:pt x="2386356" y="2139250"/>
                </a:cubicBezTo>
                <a:cubicBezTo>
                  <a:pt x="2377573" y="2142089"/>
                  <a:pt x="2368019" y="2143509"/>
                  <a:pt x="2357694" y="2143509"/>
                </a:cubicBezTo>
                <a:lnTo>
                  <a:pt x="2357694" y="2167644"/>
                </a:lnTo>
                <a:lnTo>
                  <a:pt x="2394175" y="2164073"/>
                </a:lnTo>
                <a:cubicBezTo>
                  <a:pt x="2395838" y="2146478"/>
                  <a:pt x="2396896" y="2127065"/>
                  <a:pt x="2397348" y="2105834"/>
                </a:cubicBezTo>
                <a:cubicBezTo>
                  <a:pt x="2397800" y="2084603"/>
                  <a:pt x="2397036" y="2070611"/>
                  <a:pt x="2395057" y="2063856"/>
                </a:cubicBezTo>
                <a:close/>
                <a:moveTo>
                  <a:pt x="2466084" y="2056016"/>
                </a:moveTo>
                <a:cubicBezTo>
                  <a:pt x="2461968" y="2054948"/>
                  <a:pt x="2446531" y="2056299"/>
                  <a:pt x="2419772" y="2060071"/>
                </a:cubicBezTo>
                <a:cubicBezTo>
                  <a:pt x="2428778" y="2067011"/>
                  <a:pt x="2431900" y="2072962"/>
                  <a:pt x="2429140" y="2077924"/>
                </a:cubicBezTo>
                <a:cubicBezTo>
                  <a:pt x="2426380" y="2082886"/>
                  <a:pt x="2424110" y="2091820"/>
                  <a:pt x="2422332" y="2104726"/>
                </a:cubicBezTo>
                <a:cubicBezTo>
                  <a:pt x="2420554" y="2117632"/>
                  <a:pt x="2418804" y="2136353"/>
                  <a:pt x="2417084" y="2160889"/>
                </a:cubicBezTo>
                <a:cubicBezTo>
                  <a:pt x="2430764" y="2159083"/>
                  <a:pt x="2440533" y="2159201"/>
                  <a:pt x="2446391" y="2161244"/>
                </a:cubicBezTo>
                <a:cubicBezTo>
                  <a:pt x="2452249" y="2163288"/>
                  <a:pt x="2455741" y="2166213"/>
                  <a:pt x="2456867" y="2170021"/>
                </a:cubicBezTo>
                <a:cubicBezTo>
                  <a:pt x="2457992" y="2173828"/>
                  <a:pt x="2460165" y="2168533"/>
                  <a:pt x="2463385" y="2154135"/>
                </a:cubicBezTo>
                <a:cubicBezTo>
                  <a:pt x="2466604" y="2139738"/>
                  <a:pt x="2468887" y="2124863"/>
                  <a:pt x="2470236" y="2109512"/>
                </a:cubicBezTo>
                <a:cubicBezTo>
                  <a:pt x="2471583" y="2094161"/>
                  <a:pt x="2472258" y="2081165"/>
                  <a:pt x="2472258" y="2070525"/>
                </a:cubicBezTo>
                <a:cubicBezTo>
                  <a:pt x="2472258" y="2061921"/>
                  <a:pt x="2470200" y="2057084"/>
                  <a:pt x="2466084" y="2056016"/>
                </a:cubicBezTo>
                <a:close/>
                <a:moveTo>
                  <a:pt x="1957767" y="2052381"/>
                </a:moveTo>
                <a:cubicBezTo>
                  <a:pt x="1952842" y="2052818"/>
                  <a:pt x="1940305" y="2055044"/>
                  <a:pt x="1920157" y="2059060"/>
                </a:cubicBezTo>
                <a:lnTo>
                  <a:pt x="1921340" y="2097456"/>
                </a:lnTo>
                <a:cubicBezTo>
                  <a:pt x="1929270" y="2096710"/>
                  <a:pt x="1935870" y="2094946"/>
                  <a:pt x="1941140" y="2092164"/>
                </a:cubicBezTo>
                <a:cubicBezTo>
                  <a:pt x="1946410" y="2089382"/>
                  <a:pt x="1952103" y="2090999"/>
                  <a:pt x="1958219" y="2097015"/>
                </a:cubicBezTo>
                <a:cubicBezTo>
                  <a:pt x="1964335" y="2103030"/>
                  <a:pt x="1962579" y="2108006"/>
                  <a:pt x="1952949" y="2111943"/>
                </a:cubicBezTo>
                <a:cubicBezTo>
                  <a:pt x="1943320" y="2115879"/>
                  <a:pt x="1932840" y="2117847"/>
                  <a:pt x="1921512" y="2117847"/>
                </a:cubicBezTo>
                <a:lnTo>
                  <a:pt x="1922673" y="2152780"/>
                </a:lnTo>
                <a:cubicBezTo>
                  <a:pt x="1927205" y="2152909"/>
                  <a:pt x="1933959" y="2151142"/>
                  <a:pt x="1942936" y="2147478"/>
                </a:cubicBezTo>
                <a:cubicBezTo>
                  <a:pt x="1951913" y="2143814"/>
                  <a:pt x="1957932" y="2144007"/>
                  <a:pt x="1960994" y="2148059"/>
                </a:cubicBezTo>
                <a:cubicBezTo>
                  <a:pt x="1964056" y="2152110"/>
                  <a:pt x="1966310" y="2151852"/>
                  <a:pt x="1967759" y="2147284"/>
                </a:cubicBezTo>
                <a:cubicBezTo>
                  <a:pt x="1969207" y="2142717"/>
                  <a:pt x="1970157" y="2127201"/>
                  <a:pt x="1970609" y="2100736"/>
                </a:cubicBezTo>
                <a:cubicBezTo>
                  <a:pt x="1971061" y="2074271"/>
                  <a:pt x="1970265" y="2059486"/>
                  <a:pt x="1968222" y="2056382"/>
                </a:cubicBezTo>
                <a:cubicBezTo>
                  <a:pt x="1966178" y="2053277"/>
                  <a:pt x="1962693" y="2051943"/>
                  <a:pt x="1957767" y="2052381"/>
                </a:cubicBezTo>
                <a:close/>
                <a:moveTo>
                  <a:pt x="3362929" y="2050681"/>
                </a:moveTo>
                <a:cubicBezTo>
                  <a:pt x="3366571" y="2048206"/>
                  <a:pt x="3369078" y="2054537"/>
                  <a:pt x="3370449" y="2069675"/>
                </a:cubicBezTo>
                <a:cubicBezTo>
                  <a:pt x="3372278" y="2089859"/>
                  <a:pt x="3366821" y="2110132"/>
                  <a:pt x="3354080" y="2130495"/>
                </a:cubicBezTo>
                <a:cubicBezTo>
                  <a:pt x="3341338" y="2150858"/>
                  <a:pt x="3331863" y="2155189"/>
                  <a:pt x="3325654" y="2143488"/>
                </a:cubicBezTo>
                <a:cubicBezTo>
                  <a:pt x="3319444" y="2131786"/>
                  <a:pt x="3319516" y="2121526"/>
                  <a:pt x="3325869" y="2112706"/>
                </a:cubicBezTo>
                <a:cubicBezTo>
                  <a:pt x="3332222" y="2103887"/>
                  <a:pt x="3337599" y="2095132"/>
                  <a:pt x="3342002" y="2086442"/>
                </a:cubicBezTo>
                <a:cubicBezTo>
                  <a:pt x="3347408" y="2077336"/>
                  <a:pt x="3353044" y="2067219"/>
                  <a:pt x="3358909" y="2056091"/>
                </a:cubicBezTo>
                <a:cubicBezTo>
                  <a:pt x="3360375" y="2053309"/>
                  <a:pt x="3361715" y="2051506"/>
                  <a:pt x="3362929" y="2050681"/>
                </a:cubicBezTo>
                <a:close/>
                <a:moveTo>
                  <a:pt x="3518988" y="2042895"/>
                </a:moveTo>
                <a:cubicBezTo>
                  <a:pt x="3526302" y="2044321"/>
                  <a:pt x="3536448" y="2048290"/>
                  <a:pt x="3549426" y="2054801"/>
                </a:cubicBezTo>
                <a:cubicBezTo>
                  <a:pt x="3562733" y="2060479"/>
                  <a:pt x="3573359" y="2069933"/>
                  <a:pt x="3581304" y="2083162"/>
                </a:cubicBezTo>
                <a:cubicBezTo>
                  <a:pt x="3589248" y="2096391"/>
                  <a:pt x="3590421" y="2109756"/>
                  <a:pt x="3584821" y="2123257"/>
                </a:cubicBezTo>
                <a:cubicBezTo>
                  <a:pt x="3579221" y="2136758"/>
                  <a:pt x="3570513" y="2134417"/>
                  <a:pt x="3558696" y="2116234"/>
                </a:cubicBezTo>
                <a:cubicBezTo>
                  <a:pt x="3546880" y="2098051"/>
                  <a:pt x="3535480" y="2080925"/>
                  <a:pt x="3524495" y="2064857"/>
                </a:cubicBezTo>
                <a:cubicBezTo>
                  <a:pt x="3513511" y="2048788"/>
                  <a:pt x="3511675" y="2041468"/>
                  <a:pt x="3518988" y="2042895"/>
                </a:cubicBezTo>
                <a:close/>
                <a:moveTo>
                  <a:pt x="1724716" y="2034086"/>
                </a:moveTo>
                <a:cubicBezTo>
                  <a:pt x="1731351" y="2034334"/>
                  <a:pt x="1736516" y="2035958"/>
                  <a:pt x="1740212" y="2038958"/>
                </a:cubicBezTo>
                <a:cubicBezTo>
                  <a:pt x="1747605" y="2044960"/>
                  <a:pt x="1746522" y="2049695"/>
                  <a:pt x="1736964" y="2053166"/>
                </a:cubicBezTo>
                <a:cubicBezTo>
                  <a:pt x="1727406" y="2056636"/>
                  <a:pt x="1710589" y="2060042"/>
                  <a:pt x="1686512" y="2063383"/>
                </a:cubicBezTo>
                <a:cubicBezTo>
                  <a:pt x="1697310" y="2066696"/>
                  <a:pt x="1701558" y="2070955"/>
                  <a:pt x="1699256" y="2076160"/>
                </a:cubicBezTo>
                <a:cubicBezTo>
                  <a:pt x="1696955" y="2081366"/>
                  <a:pt x="1694929" y="2089092"/>
                  <a:pt x="1693180" y="2099338"/>
                </a:cubicBezTo>
                <a:cubicBezTo>
                  <a:pt x="1691431" y="2109584"/>
                  <a:pt x="1691674" y="2116173"/>
                  <a:pt x="1693911" y="2119106"/>
                </a:cubicBezTo>
                <a:cubicBezTo>
                  <a:pt x="1696148" y="2122038"/>
                  <a:pt x="1699357" y="2123662"/>
                  <a:pt x="1703537" y="2123978"/>
                </a:cubicBezTo>
                <a:cubicBezTo>
                  <a:pt x="1707717" y="2124293"/>
                  <a:pt x="1712234" y="2123332"/>
                  <a:pt x="1717088" y="2121095"/>
                </a:cubicBezTo>
                <a:cubicBezTo>
                  <a:pt x="1721943" y="2118858"/>
                  <a:pt x="1726277" y="2110982"/>
                  <a:pt x="1730091" y="2097466"/>
                </a:cubicBezTo>
                <a:cubicBezTo>
                  <a:pt x="1733906" y="2083951"/>
                  <a:pt x="1737025" y="2083416"/>
                  <a:pt x="1739448" y="2095864"/>
                </a:cubicBezTo>
                <a:cubicBezTo>
                  <a:pt x="1741872" y="2108311"/>
                  <a:pt x="1744454" y="2117284"/>
                  <a:pt x="1747192" y="2122784"/>
                </a:cubicBezTo>
                <a:cubicBezTo>
                  <a:pt x="1749931" y="2128283"/>
                  <a:pt x="1748655" y="2133532"/>
                  <a:pt x="1743363" y="2138530"/>
                </a:cubicBezTo>
                <a:cubicBezTo>
                  <a:pt x="1738072" y="2143527"/>
                  <a:pt x="1730558" y="2146728"/>
                  <a:pt x="1720820" y="2148134"/>
                </a:cubicBezTo>
                <a:cubicBezTo>
                  <a:pt x="1711083" y="2149539"/>
                  <a:pt x="1700655" y="2148245"/>
                  <a:pt x="1689534" y="2144251"/>
                </a:cubicBezTo>
                <a:cubicBezTo>
                  <a:pt x="1678413" y="2140257"/>
                  <a:pt x="1672853" y="2129183"/>
                  <a:pt x="1672853" y="2111029"/>
                </a:cubicBezTo>
                <a:lnTo>
                  <a:pt x="1672853" y="2078634"/>
                </a:lnTo>
                <a:cubicBezTo>
                  <a:pt x="1672853" y="2073959"/>
                  <a:pt x="1672064" y="2069937"/>
                  <a:pt x="1670486" y="2066567"/>
                </a:cubicBezTo>
                <a:lnTo>
                  <a:pt x="1654117" y="2068202"/>
                </a:lnTo>
                <a:cubicBezTo>
                  <a:pt x="1660857" y="2070582"/>
                  <a:pt x="1665015" y="2073253"/>
                  <a:pt x="1666593" y="2076214"/>
                </a:cubicBezTo>
                <a:cubicBezTo>
                  <a:pt x="1668170" y="2079175"/>
                  <a:pt x="1667317" y="2082889"/>
                  <a:pt x="1664034" y="2087356"/>
                </a:cubicBezTo>
                <a:cubicBezTo>
                  <a:pt x="1660749" y="2091823"/>
                  <a:pt x="1653769" y="2101259"/>
                  <a:pt x="1643093" y="2115664"/>
                </a:cubicBezTo>
                <a:cubicBezTo>
                  <a:pt x="1632417" y="2130069"/>
                  <a:pt x="1620536" y="2140111"/>
                  <a:pt x="1607450" y="2145789"/>
                </a:cubicBezTo>
                <a:cubicBezTo>
                  <a:pt x="1594365" y="2151468"/>
                  <a:pt x="1591694" y="2149399"/>
                  <a:pt x="1599438" y="2139584"/>
                </a:cubicBezTo>
                <a:cubicBezTo>
                  <a:pt x="1607181" y="2129768"/>
                  <a:pt x="1615284" y="2117736"/>
                  <a:pt x="1623745" y="2103489"/>
                </a:cubicBezTo>
                <a:cubicBezTo>
                  <a:pt x="1632206" y="2089242"/>
                  <a:pt x="1636873" y="2078283"/>
                  <a:pt x="1637748" y="2070611"/>
                </a:cubicBezTo>
                <a:cubicBezTo>
                  <a:pt x="1630348" y="2072418"/>
                  <a:pt x="1623465" y="2072364"/>
                  <a:pt x="1617098" y="2070449"/>
                </a:cubicBezTo>
                <a:cubicBezTo>
                  <a:pt x="1610731" y="2068535"/>
                  <a:pt x="1605382" y="2065222"/>
                  <a:pt x="1601051" y="2060512"/>
                </a:cubicBezTo>
                <a:cubicBezTo>
                  <a:pt x="1596720" y="2055801"/>
                  <a:pt x="1599825" y="2053144"/>
                  <a:pt x="1610365" y="2052542"/>
                </a:cubicBezTo>
                <a:cubicBezTo>
                  <a:pt x="1620905" y="2051940"/>
                  <a:pt x="1633761" y="2050531"/>
                  <a:pt x="1648933" y="2048315"/>
                </a:cubicBezTo>
                <a:cubicBezTo>
                  <a:pt x="1664105" y="2046100"/>
                  <a:pt x="1681263" y="2042486"/>
                  <a:pt x="1700408" y="2037474"/>
                </a:cubicBezTo>
                <a:cubicBezTo>
                  <a:pt x="1709979" y="2034968"/>
                  <a:pt x="1718082" y="2033839"/>
                  <a:pt x="1724716" y="2034086"/>
                </a:cubicBezTo>
                <a:close/>
                <a:moveTo>
                  <a:pt x="325169" y="2032747"/>
                </a:moveTo>
                <a:lnTo>
                  <a:pt x="306387" y="2101521"/>
                </a:lnTo>
                <a:lnTo>
                  <a:pt x="344009" y="2101521"/>
                </a:lnTo>
                <a:close/>
                <a:moveTo>
                  <a:pt x="3200448" y="2029375"/>
                </a:moveTo>
                <a:cubicBezTo>
                  <a:pt x="3204983" y="2030286"/>
                  <a:pt x="3209326" y="2032351"/>
                  <a:pt x="3213477" y="2035570"/>
                </a:cubicBezTo>
                <a:cubicBezTo>
                  <a:pt x="3221780" y="2042009"/>
                  <a:pt x="3221806" y="2046748"/>
                  <a:pt x="3213553" y="2049789"/>
                </a:cubicBezTo>
                <a:cubicBezTo>
                  <a:pt x="3205300" y="2052829"/>
                  <a:pt x="3194803" y="2055259"/>
                  <a:pt x="3182062" y="2057081"/>
                </a:cubicBezTo>
                <a:cubicBezTo>
                  <a:pt x="3169321" y="2058902"/>
                  <a:pt x="3153267" y="2061164"/>
                  <a:pt x="3133900" y="2063867"/>
                </a:cubicBezTo>
                <a:cubicBezTo>
                  <a:pt x="3114534" y="2066570"/>
                  <a:pt x="3098870" y="2068624"/>
                  <a:pt x="3086911" y="2070030"/>
                </a:cubicBezTo>
                <a:cubicBezTo>
                  <a:pt x="3089607" y="2077688"/>
                  <a:pt x="3090281" y="2084470"/>
                  <a:pt x="3088933" y="2090379"/>
                </a:cubicBezTo>
                <a:cubicBezTo>
                  <a:pt x="3087585" y="2096287"/>
                  <a:pt x="3086911" y="2117087"/>
                  <a:pt x="3086911" y="2152780"/>
                </a:cubicBezTo>
                <a:cubicBezTo>
                  <a:pt x="3093851" y="2149181"/>
                  <a:pt x="3100760" y="2148689"/>
                  <a:pt x="3107636" y="2151307"/>
                </a:cubicBezTo>
                <a:cubicBezTo>
                  <a:pt x="3114512" y="2153924"/>
                  <a:pt x="3107604" y="2161162"/>
                  <a:pt x="3086911" y="2173021"/>
                </a:cubicBezTo>
                <a:cubicBezTo>
                  <a:pt x="3086911" y="2188251"/>
                  <a:pt x="3087129" y="2200286"/>
                  <a:pt x="3087567" y="2209126"/>
                </a:cubicBezTo>
                <a:cubicBezTo>
                  <a:pt x="3088004" y="2217967"/>
                  <a:pt x="3085677" y="2228360"/>
                  <a:pt x="3080587" y="2240305"/>
                </a:cubicBezTo>
                <a:cubicBezTo>
                  <a:pt x="3075496" y="2252251"/>
                  <a:pt x="3070753" y="2251979"/>
                  <a:pt x="3066358" y="2239488"/>
                </a:cubicBezTo>
                <a:cubicBezTo>
                  <a:pt x="3061962" y="2226998"/>
                  <a:pt x="3060213" y="2217031"/>
                  <a:pt x="3061109" y="2209589"/>
                </a:cubicBezTo>
                <a:cubicBezTo>
                  <a:pt x="3062005" y="2202146"/>
                  <a:pt x="3062453" y="2192717"/>
                  <a:pt x="3062453" y="2181303"/>
                </a:cubicBezTo>
                <a:cubicBezTo>
                  <a:pt x="3047841" y="2188473"/>
                  <a:pt x="3035483" y="2193811"/>
                  <a:pt x="3025380" y="2197317"/>
                </a:cubicBezTo>
                <a:cubicBezTo>
                  <a:pt x="3015278" y="2200823"/>
                  <a:pt x="3006824" y="2204652"/>
                  <a:pt x="3000020" y="2208804"/>
                </a:cubicBezTo>
                <a:cubicBezTo>
                  <a:pt x="2993215" y="2212955"/>
                  <a:pt x="2987530" y="2213995"/>
                  <a:pt x="2982962" y="2211923"/>
                </a:cubicBezTo>
                <a:cubicBezTo>
                  <a:pt x="2978395" y="2209851"/>
                  <a:pt x="2973630" y="2204950"/>
                  <a:pt x="2968669" y="2197220"/>
                </a:cubicBezTo>
                <a:cubicBezTo>
                  <a:pt x="2963707" y="2189491"/>
                  <a:pt x="2966037" y="2185347"/>
                  <a:pt x="2975659" y="2184787"/>
                </a:cubicBezTo>
                <a:cubicBezTo>
                  <a:pt x="2985282" y="2184228"/>
                  <a:pt x="2995764" y="2182436"/>
                  <a:pt x="3007107" y="2179410"/>
                </a:cubicBezTo>
                <a:cubicBezTo>
                  <a:pt x="3007107" y="2164582"/>
                  <a:pt x="3006444" y="2146090"/>
                  <a:pt x="3005118" y="2123935"/>
                </a:cubicBezTo>
                <a:cubicBezTo>
                  <a:pt x="3003791" y="2101779"/>
                  <a:pt x="3001923" y="2088507"/>
                  <a:pt x="2999514" y="2084119"/>
                </a:cubicBezTo>
                <a:cubicBezTo>
                  <a:pt x="2992545" y="2084994"/>
                  <a:pt x="2987228" y="2085887"/>
                  <a:pt x="2983564" y="2086797"/>
                </a:cubicBezTo>
                <a:cubicBezTo>
                  <a:pt x="2979900" y="2087708"/>
                  <a:pt x="2973910" y="2084542"/>
                  <a:pt x="2965593" y="2077300"/>
                </a:cubicBezTo>
                <a:cubicBezTo>
                  <a:pt x="2957275" y="2070059"/>
                  <a:pt x="2955848" y="2066438"/>
                  <a:pt x="2961312" y="2066438"/>
                </a:cubicBezTo>
                <a:cubicBezTo>
                  <a:pt x="2964825" y="2066438"/>
                  <a:pt x="2972454" y="2065785"/>
                  <a:pt x="2984199" y="2064480"/>
                </a:cubicBezTo>
                <a:cubicBezTo>
                  <a:pt x="2995944" y="2063175"/>
                  <a:pt x="3014590" y="2060698"/>
                  <a:pt x="3040137" y="2057048"/>
                </a:cubicBezTo>
                <a:cubicBezTo>
                  <a:pt x="3065684" y="2053399"/>
                  <a:pt x="3093966" y="2048695"/>
                  <a:pt x="3124984" y="2042938"/>
                </a:cubicBezTo>
                <a:cubicBezTo>
                  <a:pt x="3156002" y="2037180"/>
                  <a:pt x="3176430" y="2032903"/>
                  <a:pt x="3186267" y="2030107"/>
                </a:cubicBezTo>
                <a:cubicBezTo>
                  <a:pt x="3191186" y="2028709"/>
                  <a:pt x="3195913" y="2028465"/>
                  <a:pt x="3200448" y="2029375"/>
                </a:cubicBezTo>
                <a:close/>
                <a:moveTo>
                  <a:pt x="2824844" y="2021839"/>
                </a:moveTo>
                <a:cubicBezTo>
                  <a:pt x="2822965" y="2021733"/>
                  <a:pt x="2820416" y="2022019"/>
                  <a:pt x="2817197" y="2022696"/>
                </a:cubicBezTo>
                <a:cubicBezTo>
                  <a:pt x="2810758" y="2024052"/>
                  <a:pt x="2793959" y="2027203"/>
                  <a:pt x="2766798" y="2032150"/>
                </a:cubicBezTo>
                <a:lnTo>
                  <a:pt x="2774413" y="2086657"/>
                </a:lnTo>
                <a:cubicBezTo>
                  <a:pt x="2790703" y="2083230"/>
                  <a:pt x="2809260" y="2079437"/>
                  <a:pt x="2830082" y="2075278"/>
                </a:cubicBezTo>
                <a:lnTo>
                  <a:pt x="2830082" y="2039485"/>
                </a:lnTo>
                <a:cubicBezTo>
                  <a:pt x="2830082" y="2030494"/>
                  <a:pt x="2829544" y="2025109"/>
                  <a:pt x="2828468" y="2023331"/>
                </a:cubicBezTo>
                <a:cubicBezTo>
                  <a:pt x="2827931" y="2022442"/>
                  <a:pt x="2826722" y="2021944"/>
                  <a:pt x="2824844" y="2021839"/>
                </a:cubicBezTo>
                <a:close/>
                <a:moveTo>
                  <a:pt x="1243293" y="2000871"/>
                </a:moveTo>
                <a:cubicBezTo>
                  <a:pt x="1247711" y="2000615"/>
                  <a:pt x="1254789" y="2003262"/>
                  <a:pt x="1264526" y="2008812"/>
                </a:cubicBezTo>
                <a:cubicBezTo>
                  <a:pt x="1277547" y="2017717"/>
                  <a:pt x="1281648" y="2024389"/>
                  <a:pt x="1276830" y="2028827"/>
                </a:cubicBezTo>
                <a:cubicBezTo>
                  <a:pt x="1272012" y="2033265"/>
                  <a:pt x="1266251" y="2041521"/>
                  <a:pt x="1259547" y="2053596"/>
                </a:cubicBezTo>
                <a:cubicBezTo>
                  <a:pt x="1252843" y="2065670"/>
                  <a:pt x="1242880" y="2080599"/>
                  <a:pt x="1229658" y="2098381"/>
                </a:cubicBezTo>
                <a:cubicBezTo>
                  <a:pt x="1216436" y="2116162"/>
                  <a:pt x="1197202" y="2131503"/>
                  <a:pt x="1171957" y="2144402"/>
                </a:cubicBezTo>
                <a:cubicBezTo>
                  <a:pt x="1146710" y="2157301"/>
                  <a:pt x="1145194" y="2153167"/>
                  <a:pt x="1167408" y="2132001"/>
                </a:cubicBezTo>
                <a:cubicBezTo>
                  <a:pt x="1189621" y="2110835"/>
                  <a:pt x="1207391" y="2088299"/>
                  <a:pt x="1220720" y="2064394"/>
                </a:cubicBezTo>
                <a:cubicBezTo>
                  <a:pt x="1234050" y="2040489"/>
                  <a:pt x="1239814" y="2022474"/>
                  <a:pt x="1238015" y="2010350"/>
                </a:cubicBezTo>
                <a:cubicBezTo>
                  <a:pt x="1237115" y="2004287"/>
                  <a:pt x="1238874" y="2001128"/>
                  <a:pt x="1243293" y="2000871"/>
                </a:cubicBezTo>
                <a:close/>
                <a:moveTo>
                  <a:pt x="2834792" y="1995650"/>
                </a:moveTo>
                <a:cubicBezTo>
                  <a:pt x="2837858" y="1995411"/>
                  <a:pt x="2841575" y="1995884"/>
                  <a:pt x="2845945" y="1997067"/>
                </a:cubicBezTo>
                <a:cubicBezTo>
                  <a:pt x="2854686" y="1999433"/>
                  <a:pt x="2862803" y="2003065"/>
                  <a:pt x="2870295" y="2007962"/>
                </a:cubicBezTo>
                <a:cubicBezTo>
                  <a:pt x="2877788" y="2012859"/>
                  <a:pt x="2877659" y="2019015"/>
                  <a:pt x="2869908" y="2026429"/>
                </a:cubicBezTo>
                <a:cubicBezTo>
                  <a:pt x="2862157" y="2033842"/>
                  <a:pt x="2856138" y="2049645"/>
                  <a:pt x="2851850" y="2073837"/>
                </a:cubicBezTo>
                <a:cubicBezTo>
                  <a:pt x="2863537" y="2086084"/>
                  <a:pt x="2862354" y="2092207"/>
                  <a:pt x="2848301" y="2092207"/>
                </a:cubicBezTo>
                <a:cubicBezTo>
                  <a:pt x="2823148" y="2095806"/>
                  <a:pt x="2798390" y="2099714"/>
                  <a:pt x="2774026" y="2103930"/>
                </a:cubicBezTo>
                <a:cubicBezTo>
                  <a:pt x="2768203" y="2117711"/>
                  <a:pt x="2761919" y="2113621"/>
                  <a:pt x="2755172" y="2091659"/>
                </a:cubicBezTo>
                <a:cubicBezTo>
                  <a:pt x="2748425" y="2069697"/>
                  <a:pt x="2743972" y="2054023"/>
                  <a:pt x="2741814" y="2044637"/>
                </a:cubicBezTo>
                <a:cubicBezTo>
                  <a:pt x="2739656" y="2035251"/>
                  <a:pt x="2736504" y="2027314"/>
                  <a:pt x="2732360" y="2020825"/>
                </a:cubicBezTo>
                <a:cubicBezTo>
                  <a:pt x="2728216" y="2014336"/>
                  <a:pt x="2729772" y="2011092"/>
                  <a:pt x="2737028" y="2011092"/>
                </a:cubicBezTo>
                <a:cubicBezTo>
                  <a:pt x="2741904" y="2011092"/>
                  <a:pt x="2747654" y="2011762"/>
                  <a:pt x="2754279" y="2013103"/>
                </a:cubicBezTo>
                <a:cubicBezTo>
                  <a:pt x="2760904" y="2014444"/>
                  <a:pt x="2768906" y="2014476"/>
                  <a:pt x="2778285" y="2013200"/>
                </a:cubicBezTo>
                <a:cubicBezTo>
                  <a:pt x="2787663" y="2011923"/>
                  <a:pt x="2797339" y="2009984"/>
                  <a:pt x="2807313" y="2007381"/>
                </a:cubicBezTo>
                <a:cubicBezTo>
                  <a:pt x="2817286" y="2004778"/>
                  <a:pt x="2824033" y="2001817"/>
                  <a:pt x="2827554" y="1998497"/>
                </a:cubicBezTo>
                <a:cubicBezTo>
                  <a:pt x="2829315" y="1996837"/>
                  <a:pt x="2831727" y="1995888"/>
                  <a:pt x="2834792" y="1995650"/>
                </a:cubicBezTo>
                <a:close/>
                <a:moveTo>
                  <a:pt x="1698665" y="1992550"/>
                </a:moveTo>
                <a:cubicBezTo>
                  <a:pt x="1705433" y="1992743"/>
                  <a:pt x="1710388" y="1994866"/>
                  <a:pt x="1713528" y="1998917"/>
                </a:cubicBezTo>
                <a:cubicBezTo>
                  <a:pt x="1719809" y="2007019"/>
                  <a:pt x="1711406" y="2013795"/>
                  <a:pt x="1688319" y="2019244"/>
                </a:cubicBezTo>
                <a:cubicBezTo>
                  <a:pt x="1665231" y="2024693"/>
                  <a:pt x="1648557" y="2024783"/>
                  <a:pt x="1638296" y="2019513"/>
                </a:cubicBezTo>
                <a:cubicBezTo>
                  <a:pt x="1628036" y="2014243"/>
                  <a:pt x="1626537" y="2010869"/>
                  <a:pt x="1633801" y="2009392"/>
                </a:cubicBezTo>
                <a:cubicBezTo>
                  <a:pt x="1641064" y="2007915"/>
                  <a:pt x="1654103" y="2004036"/>
                  <a:pt x="1672917" y="1997755"/>
                </a:cubicBezTo>
                <a:cubicBezTo>
                  <a:pt x="1683314" y="1994091"/>
                  <a:pt x="1691896" y="1992356"/>
                  <a:pt x="1698665" y="1992550"/>
                </a:cubicBezTo>
                <a:close/>
                <a:moveTo>
                  <a:pt x="935698" y="1988269"/>
                </a:moveTo>
                <a:cubicBezTo>
                  <a:pt x="906200" y="1991869"/>
                  <a:pt x="887752" y="1993998"/>
                  <a:pt x="880352" y="1994658"/>
                </a:cubicBezTo>
                <a:cubicBezTo>
                  <a:pt x="883005" y="2028874"/>
                  <a:pt x="885579" y="2058185"/>
                  <a:pt x="888074" y="2082592"/>
                </a:cubicBezTo>
                <a:cubicBezTo>
                  <a:pt x="911864" y="2079093"/>
                  <a:pt x="928586" y="2076970"/>
                  <a:pt x="938236" y="2076225"/>
                </a:cubicBezTo>
                <a:lnTo>
                  <a:pt x="938236" y="2044970"/>
                </a:lnTo>
                <a:cubicBezTo>
                  <a:pt x="931238" y="2045874"/>
                  <a:pt x="924964" y="2046326"/>
                  <a:pt x="919415" y="2046326"/>
                </a:cubicBezTo>
                <a:cubicBezTo>
                  <a:pt x="913019" y="2046326"/>
                  <a:pt x="906681" y="2043350"/>
                  <a:pt x="900399" y="2037399"/>
                </a:cubicBezTo>
                <a:cubicBezTo>
                  <a:pt x="894119" y="2031448"/>
                  <a:pt x="894936" y="2027830"/>
                  <a:pt x="902852" y="2026547"/>
                </a:cubicBezTo>
                <a:cubicBezTo>
                  <a:pt x="910767" y="2025263"/>
                  <a:pt x="922562" y="2023446"/>
                  <a:pt x="938236" y="2021094"/>
                </a:cubicBezTo>
                <a:lnTo>
                  <a:pt x="938236" y="2004402"/>
                </a:lnTo>
                <a:cubicBezTo>
                  <a:pt x="938236" y="1997820"/>
                  <a:pt x="937390" y="1992442"/>
                  <a:pt x="935698" y="1988269"/>
                </a:cubicBezTo>
                <a:close/>
                <a:moveTo>
                  <a:pt x="1025098" y="1975949"/>
                </a:moveTo>
                <a:cubicBezTo>
                  <a:pt x="1022367" y="1975612"/>
                  <a:pt x="1018663" y="1975664"/>
                  <a:pt x="1013985" y="1976105"/>
                </a:cubicBezTo>
                <a:cubicBezTo>
                  <a:pt x="1004628" y="1976987"/>
                  <a:pt x="987531" y="1979328"/>
                  <a:pt x="962693" y="1983128"/>
                </a:cubicBezTo>
                <a:cubicBezTo>
                  <a:pt x="968086" y="1987330"/>
                  <a:pt x="970089" y="1991198"/>
                  <a:pt x="968705" y="1994733"/>
                </a:cubicBezTo>
                <a:cubicBezTo>
                  <a:pt x="967322" y="1998268"/>
                  <a:pt x="966214" y="2005513"/>
                  <a:pt x="965382" y="2016469"/>
                </a:cubicBezTo>
                <a:cubicBezTo>
                  <a:pt x="973943" y="2015609"/>
                  <a:pt x="982017" y="2014494"/>
                  <a:pt x="989603" y="2013124"/>
                </a:cubicBezTo>
                <a:cubicBezTo>
                  <a:pt x="997189" y="2011755"/>
                  <a:pt x="1003147" y="2014185"/>
                  <a:pt x="1007478" y="2020416"/>
                </a:cubicBezTo>
                <a:cubicBezTo>
                  <a:pt x="1011809" y="2026647"/>
                  <a:pt x="1008435" y="2031397"/>
                  <a:pt x="997357" y="2034667"/>
                </a:cubicBezTo>
                <a:cubicBezTo>
                  <a:pt x="986280" y="2037937"/>
                  <a:pt x="975557" y="2040310"/>
                  <a:pt x="965189" y="2041787"/>
                </a:cubicBezTo>
                <a:lnTo>
                  <a:pt x="964027" y="2071794"/>
                </a:lnTo>
                <a:cubicBezTo>
                  <a:pt x="974008" y="2071005"/>
                  <a:pt x="983343" y="2069234"/>
                  <a:pt x="992033" y="2066481"/>
                </a:cubicBezTo>
                <a:cubicBezTo>
                  <a:pt x="1000724" y="2063727"/>
                  <a:pt x="1008044" y="2064602"/>
                  <a:pt x="1013996" y="2069105"/>
                </a:cubicBezTo>
                <a:cubicBezTo>
                  <a:pt x="1025568" y="2033011"/>
                  <a:pt x="1031580" y="2009382"/>
                  <a:pt x="1032032" y="1998218"/>
                </a:cubicBezTo>
                <a:cubicBezTo>
                  <a:pt x="1032484" y="1987054"/>
                  <a:pt x="1031928" y="1980357"/>
                  <a:pt x="1030365" y="1978127"/>
                </a:cubicBezTo>
                <a:cubicBezTo>
                  <a:pt x="1029583" y="1977012"/>
                  <a:pt x="1027828" y="1976286"/>
                  <a:pt x="1025098" y="1975949"/>
                </a:cubicBezTo>
                <a:close/>
                <a:moveTo>
                  <a:pt x="1718159" y="1972483"/>
                </a:moveTo>
                <a:cubicBezTo>
                  <a:pt x="1709744" y="1972668"/>
                  <a:pt x="1698966" y="1973434"/>
                  <a:pt x="1685823" y="1974782"/>
                </a:cubicBezTo>
                <a:cubicBezTo>
                  <a:pt x="1659538" y="1977478"/>
                  <a:pt x="1627824" y="1980941"/>
                  <a:pt x="1590683" y="1985172"/>
                </a:cubicBezTo>
                <a:cubicBezTo>
                  <a:pt x="1590683" y="2048684"/>
                  <a:pt x="1588883" y="2110856"/>
                  <a:pt x="1585284" y="2171688"/>
                </a:cubicBezTo>
                <a:cubicBezTo>
                  <a:pt x="1639433" y="2167271"/>
                  <a:pt x="1679227" y="2163015"/>
                  <a:pt x="1704666" y="2158921"/>
                </a:cubicBezTo>
                <a:cubicBezTo>
                  <a:pt x="1730106" y="2154827"/>
                  <a:pt x="1744661" y="2157505"/>
                  <a:pt x="1748333" y="2166955"/>
                </a:cubicBezTo>
                <a:cubicBezTo>
                  <a:pt x="1752003" y="2176406"/>
                  <a:pt x="1753839" y="2162711"/>
                  <a:pt x="1753839" y="2125871"/>
                </a:cubicBezTo>
                <a:cubicBezTo>
                  <a:pt x="1753839" y="2085546"/>
                  <a:pt x="1753387" y="2056869"/>
                  <a:pt x="1752484" y="2039840"/>
                </a:cubicBezTo>
                <a:cubicBezTo>
                  <a:pt x="1751580" y="2022811"/>
                  <a:pt x="1750501" y="2008016"/>
                  <a:pt x="1749246" y="1995454"/>
                </a:cubicBezTo>
                <a:cubicBezTo>
                  <a:pt x="1747991" y="1982892"/>
                  <a:pt x="1743679" y="1975632"/>
                  <a:pt x="1736308" y="1973674"/>
                </a:cubicBezTo>
                <a:cubicBezTo>
                  <a:pt x="1732622" y="1972696"/>
                  <a:pt x="1726573" y="1972299"/>
                  <a:pt x="1718159" y="1972483"/>
                </a:cubicBezTo>
                <a:close/>
                <a:moveTo>
                  <a:pt x="308280" y="1965189"/>
                </a:moveTo>
                <a:lnTo>
                  <a:pt x="342051" y="1965189"/>
                </a:lnTo>
                <a:lnTo>
                  <a:pt x="410304" y="2205588"/>
                </a:lnTo>
                <a:lnTo>
                  <a:pt x="370574" y="2205588"/>
                </a:lnTo>
                <a:lnTo>
                  <a:pt x="351688" y="2134045"/>
                </a:lnTo>
                <a:lnTo>
                  <a:pt x="298644" y="2134045"/>
                </a:lnTo>
                <a:lnTo>
                  <a:pt x="279736" y="2205588"/>
                </a:lnTo>
                <a:lnTo>
                  <a:pt x="240071" y="2205588"/>
                </a:lnTo>
                <a:close/>
                <a:moveTo>
                  <a:pt x="3136460" y="1957897"/>
                </a:moveTo>
                <a:cubicBezTo>
                  <a:pt x="3129110" y="1958341"/>
                  <a:pt x="3103144" y="1962385"/>
                  <a:pt x="3058560" y="1970028"/>
                </a:cubicBezTo>
                <a:cubicBezTo>
                  <a:pt x="3059421" y="1972868"/>
                  <a:pt x="3060188" y="1976654"/>
                  <a:pt x="3060862" y="1981386"/>
                </a:cubicBezTo>
                <a:cubicBezTo>
                  <a:pt x="3069552" y="1981386"/>
                  <a:pt x="3081013" y="1979134"/>
                  <a:pt x="3095246" y="1974632"/>
                </a:cubicBezTo>
                <a:cubicBezTo>
                  <a:pt x="3109479" y="1970129"/>
                  <a:pt x="3119298" y="1971258"/>
                  <a:pt x="3124704" y="1978020"/>
                </a:cubicBezTo>
                <a:cubicBezTo>
                  <a:pt x="3130111" y="1984781"/>
                  <a:pt x="3124489" y="1989979"/>
                  <a:pt x="3107840" y="1993615"/>
                </a:cubicBezTo>
                <a:cubicBezTo>
                  <a:pt x="3091191" y="1997250"/>
                  <a:pt x="3076120" y="1998171"/>
                  <a:pt x="3062626" y="1996379"/>
                </a:cubicBezTo>
                <a:cubicBezTo>
                  <a:pt x="3063472" y="2004251"/>
                  <a:pt x="3064590" y="2010948"/>
                  <a:pt x="3065981" y="2016469"/>
                </a:cubicBezTo>
                <a:cubicBezTo>
                  <a:pt x="3072735" y="2016570"/>
                  <a:pt x="3083777" y="2015265"/>
                  <a:pt x="3099107" y="2012554"/>
                </a:cubicBezTo>
                <a:cubicBezTo>
                  <a:pt x="3114437" y="2009844"/>
                  <a:pt x="3127207" y="2008102"/>
                  <a:pt x="3137417" y="2007327"/>
                </a:cubicBezTo>
                <a:cubicBezTo>
                  <a:pt x="3144128" y="1986348"/>
                  <a:pt x="3147484" y="1972323"/>
                  <a:pt x="3147484" y="1965253"/>
                </a:cubicBezTo>
                <a:cubicBezTo>
                  <a:pt x="3147484" y="1959904"/>
                  <a:pt x="3143809" y="1957452"/>
                  <a:pt x="3136460" y="1957897"/>
                </a:cubicBezTo>
                <a:close/>
                <a:moveTo>
                  <a:pt x="2445370" y="1955122"/>
                </a:moveTo>
                <a:cubicBezTo>
                  <a:pt x="2452525" y="1953717"/>
                  <a:pt x="2459946" y="1956502"/>
                  <a:pt x="2467633" y="1963479"/>
                </a:cubicBezTo>
                <a:cubicBezTo>
                  <a:pt x="2475319" y="1970455"/>
                  <a:pt x="2474118" y="1975650"/>
                  <a:pt x="2464030" y="1979063"/>
                </a:cubicBezTo>
                <a:cubicBezTo>
                  <a:pt x="2453942" y="1982476"/>
                  <a:pt x="2427946" y="1987000"/>
                  <a:pt x="2386044" y="1992636"/>
                </a:cubicBezTo>
                <a:cubicBezTo>
                  <a:pt x="2395036" y="2000336"/>
                  <a:pt x="2395699" y="2006772"/>
                  <a:pt x="2388034" y="2011941"/>
                </a:cubicBezTo>
                <a:cubicBezTo>
                  <a:pt x="2380369" y="2017111"/>
                  <a:pt x="2367108" y="2030315"/>
                  <a:pt x="2348251" y="2051553"/>
                </a:cubicBezTo>
                <a:cubicBezTo>
                  <a:pt x="2376558" y="2047996"/>
                  <a:pt x="2401184" y="2044658"/>
                  <a:pt x="2422128" y="2041539"/>
                </a:cubicBezTo>
                <a:cubicBezTo>
                  <a:pt x="2443072" y="2038421"/>
                  <a:pt x="2457136" y="2035484"/>
                  <a:pt x="2464320" y="2032731"/>
                </a:cubicBezTo>
                <a:cubicBezTo>
                  <a:pt x="2471505" y="2029978"/>
                  <a:pt x="2478453" y="2030071"/>
                  <a:pt x="2485164" y="2033011"/>
                </a:cubicBezTo>
                <a:cubicBezTo>
                  <a:pt x="2491875" y="2035950"/>
                  <a:pt x="2499977" y="2041651"/>
                  <a:pt x="2509470" y="2050111"/>
                </a:cubicBezTo>
                <a:cubicBezTo>
                  <a:pt x="2518963" y="2058572"/>
                  <a:pt x="2521168" y="2065574"/>
                  <a:pt x="2516085" y="2071116"/>
                </a:cubicBezTo>
                <a:cubicBezTo>
                  <a:pt x="2511001" y="2076659"/>
                  <a:pt x="2507162" y="2085704"/>
                  <a:pt x="2504566" y="2098251"/>
                </a:cubicBezTo>
                <a:cubicBezTo>
                  <a:pt x="2501970" y="2110799"/>
                  <a:pt x="2499762" y="2126613"/>
                  <a:pt x="2497941" y="2145692"/>
                </a:cubicBezTo>
                <a:cubicBezTo>
                  <a:pt x="2496119" y="2164772"/>
                  <a:pt x="2492387" y="2180428"/>
                  <a:pt x="2486745" y="2192660"/>
                </a:cubicBezTo>
                <a:cubicBezTo>
                  <a:pt x="2481102" y="2204892"/>
                  <a:pt x="2474118" y="2213479"/>
                  <a:pt x="2465794" y="2218419"/>
                </a:cubicBezTo>
                <a:cubicBezTo>
                  <a:pt x="2457469" y="2223359"/>
                  <a:pt x="2451988" y="2219480"/>
                  <a:pt x="2449349" y="2206782"/>
                </a:cubicBezTo>
                <a:cubicBezTo>
                  <a:pt x="2446710" y="2194083"/>
                  <a:pt x="2444394" y="2185074"/>
                  <a:pt x="2442401" y="2179754"/>
                </a:cubicBezTo>
                <a:cubicBezTo>
                  <a:pt x="2431789" y="2178980"/>
                  <a:pt x="2410777" y="2179944"/>
                  <a:pt x="2379365" y="2182647"/>
                </a:cubicBezTo>
                <a:cubicBezTo>
                  <a:pt x="2347953" y="2185350"/>
                  <a:pt x="2321499" y="2187526"/>
                  <a:pt x="2300003" y="2189176"/>
                </a:cubicBezTo>
                <a:cubicBezTo>
                  <a:pt x="2292818" y="2207316"/>
                  <a:pt x="2286667" y="2211123"/>
                  <a:pt x="2281547" y="2200598"/>
                </a:cubicBezTo>
                <a:cubicBezTo>
                  <a:pt x="2276428" y="2190072"/>
                  <a:pt x="2273412" y="2175291"/>
                  <a:pt x="2272502" y="2156254"/>
                </a:cubicBezTo>
                <a:cubicBezTo>
                  <a:pt x="2271591" y="2137217"/>
                  <a:pt x="2269824" y="2120676"/>
                  <a:pt x="2267200" y="2106630"/>
                </a:cubicBezTo>
                <a:cubicBezTo>
                  <a:pt x="2264575" y="2092583"/>
                  <a:pt x="2260754" y="2079667"/>
                  <a:pt x="2255735" y="2067879"/>
                </a:cubicBezTo>
                <a:cubicBezTo>
                  <a:pt x="2250716" y="2056091"/>
                  <a:pt x="2252480" y="2050900"/>
                  <a:pt x="2261026" y="2052305"/>
                </a:cubicBezTo>
                <a:cubicBezTo>
                  <a:pt x="2269573" y="2053711"/>
                  <a:pt x="2276216" y="2055062"/>
                  <a:pt x="2280956" y="2056360"/>
                </a:cubicBezTo>
                <a:cubicBezTo>
                  <a:pt x="2285695" y="2057658"/>
                  <a:pt x="2301745" y="2057073"/>
                  <a:pt x="2329106" y="2054607"/>
                </a:cubicBezTo>
                <a:cubicBezTo>
                  <a:pt x="2341812" y="2035133"/>
                  <a:pt x="2349276" y="2021610"/>
                  <a:pt x="2351499" y="2014039"/>
                </a:cubicBezTo>
                <a:cubicBezTo>
                  <a:pt x="2353721" y="2006467"/>
                  <a:pt x="2354833" y="2000580"/>
                  <a:pt x="2354833" y="1996379"/>
                </a:cubicBezTo>
                <a:cubicBezTo>
                  <a:pt x="2350215" y="1997225"/>
                  <a:pt x="2344820" y="1998110"/>
                  <a:pt x="2338646" y="1999035"/>
                </a:cubicBezTo>
                <a:cubicBezTo>
                  <a:pt x="2332473" y="1999960"/>
                  <a:pt x="2327084" y="2000179"/>
                  <a:pt x="2322481" y="1999691"/>
                </a:cubicBezTo>
                <a:cubicBezTo>
                  <a:pt x="2317878" y="1999204"/>
                  <a:pt x="2311769" y="1995357"/>
                  <a:pt x="2304154" y="1988151"/>
                </a:cubicBezTo>
                <a:cubicBezTo>
                  <a:pt x="2296540" y="1980945"/>
                  <a:pt x="2301308" y="1977342"/>
                  <a:pt x="2318459" y="1977342"/>
                </a:cubicBezTo>
                <a:cubicBezTo>
                  <a:pt x="2332555" y="1977342"/>
                  <a:pt x="2351136" y="1975345"/>
                  <a:pt x="2374203" y="1971351"/>
                </a:cubicBezTo>
                <a:cubicBezTo>
                  <a:pt x="2397269" y="1967358"/>
                  <a:pt x="2413108" y="1964006"/>
                  <a:pt x="2421719" y="1961295"/>
                </a:cubicBezTo>
                <a:cubicBezTo>
                  <a:pt x="2430330" y="1958585"/>
                  <a:pt x="2438214" y="1956527"/>
                  <a:pt x="2445370" y="1955122"/>
                </a:cubicBezTo>
                <a:close/>
                <a:moveTo>
                  <a:pt x="1304686" y="1950347"/>
                </a:moveTo>
                <a:cubicBezTo>
                  <a:pt x="1314538" y="1952541"/>
                  <a:pt x="1323199" y="1959940"/>
                  <a:pt x="1330670" y="1972545"/>
                </a:cubicBezTo>
                <a:cubicBezTo>
                  <a:pt x="1338142" y="1985150"/>
                  <a:pt x="1347201" y="1998996"/>
                  <a:pt x="1357849" y="2014082"/>
                </a:cubicBezTo>
                <a:cubicBezTo>
                  <a:pt x="1368496" y="2029167"/>
                  <a:pt x="1382460" y="2044243"/>
                  <a:pt x="1399740" y="2059307"/>
                </a:cubicBezTo>
                <a:cubicBezTo>
                  <a:pt x="1417020" y="2074371"/>
                  <a:pt x="1435354" y="2085797"/>
                  <a:pt x="1454742" y="2093584"/>
                </a:cubicBezTo>
                <a:cubicBezTo>
                  <a:pt x="1474130" y="2101370"/>
                  <a:pt x="1475302" y="2106461"/>
                  <a:pt x="1458259" y="2108856"/>
                </a:cubicBezTo>
                <a:cubicBezTo>
                  <a:pt x="1441215" y="2111251"/>
                  <a:pt x="1425746" y="2112215"/>
                  <a:pt x="1411850" y="2111749"/>
                </a:cubicBezTo>
                <a:cubicBezTo>
                  <a:pt x="1397955" y="2111283"/>
                  <a:pt x="1386920" y="2104794"/>
                  <a:pt x="1378746" y="2092282"/>
                </a:cubicBezTo>
                <a:cubicBezTo>
                  <a:pt x="1370572" y="2079770"/>
                  <a:pt x="1358609" y="2060691"/>
                  <a:pt x="1342856" y="2035043"/>
                </a:cubicBezTo>
                <a:cubicBezTo>
                  <a:pt x="1327103" y="2009396"/>
                  <a:pt x="1316456" y="1992302"/>
                  <a:pt x="1310914" y="1983763"/>
                </a:cubicBezTo>
                <a:cubicBezTo>
                  <a:pt x="1305371" y="1975223"/>
                  <a:pt x="1298584" y="1967519"/>
                  <a:pt x="1290554" y="1960650"/>
                </a:cubicBezTo>
                <a:cubicBezTo>
                  <a:pt x="1282524" y="1953781"/>
                  <a:pt x="1287234" y="1950347"/>
                  <a:pt x="1304686" y="1950347"/>
                </a:cubicBezTo>
                <a:close/>
                <a:moveTo>
                  <a:pt x="1034686" y="1950263"/>
                </a:moveTo>
                <a:cubicBezTo>
                  <a:pt x="1038631" y="1950857"/>
                  <a:pt x="1043163" y="1952333"/>
                  <a:pt x="1048283" y="1954692"/>
                </a:cubicBezTo>
                <a:cubicBezTo>
                  <a:pt x="1058522" y="1959409"/>
                  <a:pt x="1067513" y="1964593"/>
                  <a:pt x="1075257" y="1970244"/>
                </a:cubicBezTo>
                <a:cubicBezTo>
                  <a:pt x="1083001" y="1975894"/>
                  <a:pt x="1083628" y="1982694"/>
                  <a:pt x="1077139" y="1990646"/>
                </a:cubicBezTo>
                <a:cubicBezTo>
                  <a:pt x="1070650" y="1998598"/>
                  <a:pt x="1064509" y="2011038"/>
                  <a:pt x="1058716" y="2027966"/>
                </a:cubicBezTo>
                <a:cubicBezTo>
                  <a:pt x="1052923" y="2044895"/>
                  <a:pt x="1044232" y="2063433"/>
                  <a:pt x="1032645" y="2083581"/>
                </a:cubicBezTo>
                <a:cubicBezTo>
                  <a:pt x="1021058" y="2103729"/>
                  <a:pt x="1014017" y="2104805"/>
                  <a:pt x="1011522" y="2086808"/>
                </a:cubicBezTo>
                <a:cubicBezTo>
                  <a:pt x="992750" y="2089489"/>
                  <a:pt x="976919" y="2091210"/>
                  <a:pt x="964027" y="2091970"/>
                </a:cubicBezTo>
                <a:lnTo>
                  <a:pt x="964027" y="2139379"/>
                </a:lnTo>
                <a:cubicBezTo>
                  <a:pt x="964027" y="2149776"/>
                  <a:pt x="963084" y="2168407"/>
                  <a:pt x="961199" y="2195274"/>
                </a:cubicBezTo>
                <a:cubicBezTo>
                  <a:pt x="959313" y="2222140"/>
                  <a:pt x="955014" y="2236427"/>
                  <a:pt x="948303" y="2238133"/>
                </a:cubicBezTo>
                <a:cubicBezTo>
                  <a:pt x="941592" y="2239839"/>
                  <a:pt x="938236" y="2225363"/>
                  <a:pt x="938236" y="2194704"/>
                </a:cubicBezTo>
                <a:lnTo>
                  <a:pt x="938236" y="2094917"/>
                </a:lnTo>
                <a:cubicBezTo>
                  <a:pt x="917027" y="2097613"/>
                  <a:pt x="900564" y="2099743"/>
                  <a:pt x="888848" y="2101306"/>
                </a:cubicBezTo>
                <a:cubicBezTo>
                  <a:pt x="883700" y="2114140"/>
                  <a:pt x="878961" y="2117148"/>
                  <a:pt x="874630" y="2110329"/>
                </a:cubicBezTo>
                <a:cubicBezTo>
                  <a:pt x="870300" y="2103511"/>
                  <a:pt x="867220" y="2093810"/>
                  <a:pt x="865391" y="2081226"/>
                </a:cubicBezTo>
                <a:cubicBezTo>
                  <a:pt x="863563" y="2068642"/>
                  <a:pt x="860656" y="2052054"/>
                  <a:pt x="856669" y="2031462"/>
                </a:cubicBezTo>
                <a:cubicBezTo>
                  <a:pt x="852682" y="2010869"/>
                  <a:pt x="848183" y="1996027"/>
                  <a:pt x="843172" y="1986936"/>
                </a:cubicBezTo>
                <a:cubicBezTo>
                  <a:pt x="838160" y="1977844"/>
                  <a:pt x="840178" y="1973298"/>
                  <a:pt x="849227" y="1973298"/>
                </a:cubicBezTo>
                <a:cubicBezTo>
                  <a:pt x="855938" y="1973298"/>
                  <a:pt x="861950" y="1973743"/>
                  <a:pt x="867263" y="1974632"/>
                </a:cubicBezTo>
                <a:cubicBezTo>
                  <a:pt x="872576" y="1975521"/>
                  <a:pt x="884546" y="1975073"/>
                  <a:pt x="903174" y="1973287"/>
                </a:cubicBezTo>
                <a:cubicBezTo>
                  <a:pt x="921802" y="1971502"/>
                  <a:pt x="945313" y="1967949"/>
                  <a:pt x="973707" y="1962629"/>
                </a:cubicBezTo>
                <a:cubicBezTo>
                  <a:pt x="1002100" y="1957309"/>
                  <a:pt x="1019068" y="1953476"/>
                  <a:pt x="1024611" y="1951132"/>
                </a:cubicBezTo>
                <a:cubicBezTo>
                  <a:pt x="1027382" y="1949959"/>
                  <a:pt x="1030740" y="1949670"/>
                  <a:pt x="1034686" y="1950263"/>
                </a:cubicBezTo>
                <a:close/>
                <a:moveTo>
                  <a:pt x="3431173" y="1948400"/>
                </a:moveTo>
                <a:cubicBezTo>
                  <a:pt x="3439339" y="1949812"/>
                  <a:pt x="3448442" y="1952799"/>
                  <a:pt x="3458480" y="1957359"/>
                </a:cubicBezTo>
                <a:cubicBezTo>
                  <a:pt x="3470009" y="1962823"/>
                  <a:pt x="3474405" y="1969279"/>
                  <a:pt x="3471666" y="1976729"/>
                </a:cubicBezTo>
                <a:cubicBezTo>
                  <a:pt x="3468927" y="1984179"/>
                  <a:pt x="3467127" y="1993704"/>
                  <a:pt x="3466267" y="2005305"/>
                </a:cubicBezTo>
                <a:cubicBezTo>
                  <a:pt x="3465406" y="2016907"/>
                  <a:pt x="3464976" y="2034151"/>
                  <a:pt x="3464976" y="2057038"/>
                </a:cubicBezTo>
                <a:cubicBezTo>
                  <a:pt x="3464976" y="2078906"/>
                  <a:pt x="3465869" y="2099227"/>
                  <a:pt x="3467654" y="2117998"/>
                </a:cubicBezTo>
                <a:cubicBezTo>
                  <a:pt x="3469440" y="2136769"/>
                  <a:pt x="3469640" y="2154031"/>
                  <a:pt x="3468257" y="2169784"/>
                </a:cubicBezTo>
                <a:cubicBezTo>
                  <a:pt x="3466872" y="2185537"/>
                  <a:pt x="3461897" y="2199493"/>
                  <a:pt x="3453328" y="2211654"/>
                </a:cubicBezTo>
                <a:cubicBezTo>
                  <a:pt x="3444760" y="2223814"/>
                  <a:pt x="3437457" y="2225560"/>
                  <a:pt x="3431420" y="2216891"/>
                </a:cubicBezTo>
                <a:cubicBezTo>
                  <a:pt x="3425383" y="2208223"/>
                  <a:pt x="3419966" y="2201053"/>
                  <a:pt x="3415169" y="2195381"/>
                </a:cubicBezTo>
                <a:cubicBezTo>
                  <a:pt x="3410372" y="2189710"/>
                  <a:pt x="3404851" y="2183443"/>
                  <a:pt x="3398606" y="2176581"/>
                </a:cubicBezTo>
                <a:cubicBezTo>
                  <a:pt x="3392361" y="2169719"/>
                  <a:pt x="3393827" y="2167242"/>
                  <a:pt x="3403005" y="2169149"/>
                </a:cubicBezTo>
                <a:cubicBezTo>
                  <a:pt x="3412182" y="2171057"/>
                  <a:pt x="3419761" y="2172630"/>
                  <a:pt x="3425741" y="2173871"/>
                </a:cubicBezTo>
                <a:cubicBezTo>
                  <a:pt x="3431721" y="2175111"/>
                  <a:pt x="3435231" y="2173910"/>
                  <a:pt x="3436271" y="2170268"/>
                </a:cubicBezTo>
                <a:cubicBezTo>
                  <a:pt x="3437310" y="2166625"/>
                  <a:pt x="3438278" y="2159187"/>
                  <a:pt x="3439175" y="2147951"/>
                </a:cubicBezTo>
                <a:cubicBezTo>
                  <a:pt x="3440071" y="2136715"/>
                  <a:pt x="3440300" y="2105952"/>
                  <a:pt x="3439863" y="2055661"/>
                </a:cubicBezTo>
                <a:cubicBezTo>
                  <a:pt x="3439425" y="2005370"/>
                  <a:pt x="3435826" y="1974567"/>
                  <a:pt x="3429065" y="1963253"/>
                </a:cubicBezTo>
                <a:cubicBezTo>
                  <a:pt x="3422303" y="1951938"/>
                  <a:pt x="3423006" y="1946987"/>
                  <a:pt x="3431173" y="1948400"/>
                </a:cubicBezTo>
                <a:close/>
                <a:moveTo>
                  <a:pt x="1748835" y="1945703"/>
                </a:moveTo>
                <a:cubicBezTo>
                  <a:pt x="1752314" y="1946200"/>
                  <a:pt x="1756291" y="1947407"/>
                  <a:pt x="1760765" y="1949325"/>
                </a:cubicBezTo>
                <a:cubicBezTo>
                  <a:pt x="1769713" y="1953161"/>
                  <a:pt x="1777346" y="1958115"/>
                  <a:pt x="1783663" y="1964188"/>
                </a:cubicBezTo>
                <a:cubicBezTo>
                  <a:pt x="1789980" y="1970261"/>
                  <a:pt x="1791095" y="1976675"/>
                  <a:pt x="1787008" y="1983429"/>
                </a:cubicBezTo>
                <a:cubicBezTo>
                  <a:pt x="1782921" y="1990184"/>
                  <a:pt x="1780662" y="2000975"/>
                  <a:pt x="1780232" y="2015802"/>
                </a:cubicBezTo>
                <a:cubicBezTo>
                  <a:pt x="1779802" y="2030630"/>
                  <a:pt x="1780490" y="2060590"/>
                  <a:pt x="1782297" y="2105683"/>
                </a:cubicBezTo>
                <a:cubicBezTo>
                  <a:pt x="1784104" y="2150776"/>
                  <a:pt x="1784538" y="2178686"/>
                  <a:pt x="1783598" y="2189412"/>
                </a:cubicBezTo>
                <a:cubicBezTo>
                  <a:pt x="1782659" y="2200139"/>
                  <a:pt x="1778393" y="2211367"/>
                  <a:pt x="1770800" y="2223097"/>
                </a:cubicBezTo>
                <a:cubicBezTo>
                  <a:pt x="1763206" y="2234828"/>
                  <a:pt x="1756567" y="2231734"/>
                  <a:pt x="1750882" y="2213815"/>
                </a:cubicBezTo>
                <a:cubicBezTo>
                  <a:pt x="1745195" y="2195898"/>
                  <a:pt x="1739663" y="2185773"/>
                  <a:pt x="1734286" y="2183443"/>
                </a:cubicBezTo>
                <a:cubicBezTo>
                  <a:pt x="1728908" y="2181113"/>
                  <a:pt x="1709520" y="2181521"/>
                  <a:pt x="1676122" y="2184669"/>
                </a:cubicBezTo>
                <a:cubicBezTo>
                  <a:pt x="1642724" y="2187817"/>
                  <a:pt x="1621196" y="2189842"/>
                  <a:pt x="1611537" y="2190746"/>
                </a:cubicBezTo>
                <a:cubicBezTo>
                  <a:pt x="1601879" y="2191649"/>
                  <a:pt x="1592769" y="2191198"/>
                  <a:pt x="1584208" y="2189391"/>
                </a:cubicBezTo>
                <a:cubicBezTo>
                  <a:pt x="1582961" y="2194797"/>
                  <a:pt x="1580308" y="2200648"/>
                  <a:pt x="1576250" y="2206943"/>
                </a:cubicBezTo>
                <a:cubicBezTo>
                  <a:pt x="1572191" y="2213238"/>
                  <a:pt x="1567029" y="2210403"/>
                  <a:pt x="1560762" y="2198436"/>
                </a:cubicBezTo>
                <a:cubicBezTo>
                  <a:pt x="1554495" y="2186469"/>
                  <a:pt x="1553162" y="2173380"/>
                  <a:pt x="1556761" y="2159169"/>
                </a:cubicBezTo>
                <a:cubicBezTo>
                  <a:pt x="1560361" y="2144957"/>
                  <a:pt x="1563060" y="2123874"/>
                  <a:pt x="1564860" y="2095918"/>
                </a:cubicBezTo>
                <a:cubicBezTo>
                  <a:pt x="1566660" y="2067961"/>
                  <a:pt x="1567559" y="2042855"/>
                  <a:pt x="1567559" y="2020599"/>
                </a:cubicBezTo>
                <a:cubicBezTo>
                  <a:pt x="1567559" y="1998931"/>
                  <a:pt x="1565312" y="1983376"/>
                  <a:pt x="1560816" y="1973933"/>
                </a:cubicBezTo>
                <a:cubicBezTo>
                  <a:pt x="1556320" y="1964490"/>
                  <a:pt x="1558123" y="1960700"/>
                  <a:pt x="1566226" y="1962564"/>
                </a:cubicBezTo>
                <a:cubicBezTo>
                  <a:pt x="1574328" y="1964429"/>
                  <a:pt x="1580279" y="1965780"/>
                  <a:pt x="1584079" y="1966619"/>
                </a:cubicBezTo>
                <a:cubicBezTo>
                  <a:pt x="1587879" y="1967458"/>
                  <a:pt x="1603001" y="1966547"/>
                  <a:pt x="1629445" y="1963887"/>
                </a:cubicBezTo>
                <a:cubicBezTo>
                  <a:pt x="1655888" y="1961227"/>
                  <a:pt x="1679664" y="1958101"/>
                  <a:pt x="1700773" y="1954509"/>
                </a:cubicBezTo>
                <a:cubicBezTo>
                  <a:pt x="1721882" y="1950917"/>
                  <a:pt x="1734920" y="1948195"/>
                  <a:pt x="1739889" y="1946346"/>
                </a:cubicBezTo>
                <a:cubicBezTo>
                  <a:pt x="1742374" y="1945421"/>
                  <a:pt x="1745356" y="1945206"/>
                  <a:pt x="1748835" y="1945703"/>
                </a:cubicBezTo>
                <a:close/>
                <a:moveTo>
                  <a:pt x="2692211" y="1944063"/>
                </a:moveTo>
                <a:cubicBezTo>
                  <a:pt x="2694670" y="1943853"/>
                  <a:pt x="2698059" y="1944704"/>
                  <a:pt x="2702375" y="1946614"/>
                </a:cubicBezTo>
                <a:cubicBezTo>
                  <a:pt x="2711008" y="1950436"/>
                  <a:pt x="2718056" y="1955201"/>
                  <a:pt x="2723520" y="1960908"/>
                </a:cubicBezTo>
                <a:cubicBezTo>
                  <a:pt x="2728983" y="1966615"/>
                  <a:pt x="2726965" y="1970337"/>
                  <a:pt x="2717464" y="1972072"/>
                </a:cubicBezTo>
                <a:cubicBezTo>
                  <a:pt x="2707964" y="1973807"/>
                  <a:pt x="2694717" y="1979120"/>
                  <a:pt x="2677724" y="1988011"/>
                </a:cubicBezTo>
                <a:cubicBezTo>
                  <a:pt x="2687619" y="1995912"/>
                  <a:pt x="2691874" y="2002118"/>
                  <a:pt x="2690490" y="2006628"/>
                </a:cubicBezTo>
                <a:cubicBezTo>
                  <a:pt x="2689107" y="2011138"/>
                  <a:pt x="2687999" y="2017115"/>
                  <a:pt x="2687167" y="2024557"/>
                </a:cubicBezTo>
                <a:cubicBezTo>
                  <a:pt x="2692172" y="2022994"/>
                  <a:pt x="2697531" y="2020804"/>
                  <a:pt x="2703246" y="2017986"/>
                </a:cubicBezTo>
                <a:cubicBezTo>
                  <a:pt x="2708961" y="2015168"/>
                  <a:pt x="2715134" y="2016484"/>
                  <a:pt x="2721766" y="2021933"/>
                </a:cubicBezTo>
                <a:cubicBezTo>
                  <a:pt x="2728399" y="2027382"/>
                  <a:pt x="2727205" y="2032096"/>
                  <a:pt x="2718185" y="2036076"/>
                </a:cubicBezTo>
                <a:cubicBezTo>
                  <a:pt x="2709165" y="2040055"/>
                  <a:pt x="2698768" y="2043608"/>
                  <a:pt x="2686995" y="2046734"/>
                </a:cubicBezTo>
                <a:lnTo>
                  <a:pt x="2685812" y="2082979"/>
                </a:lnTo>
                <a:cubicBezTo>
                  <a:pt x="2695664" y="2083725"/>
                  <a:pt x="2704425" y="2085915"/>
                  <a:pt x="2712098" y="2089551"/>
                </a:cubicBezTo>
                <a:cubicBezTo>
                  <a:pt x="2719769" y="2093186"/>
                  <a:pt x="2722731" y="2099037"/>
                  <a:pt x="2720981" y="2107103"/>
                </a:cubicBezTo>
                <a:cubicBezTo>
                  <a:pt x="2719232" y="2115169"/>
                  <a:pt x="2714109" y="2117525"/>
                  <a:pt x="2705612" y="2114169"/>
                </a:cubicBezTo>
                <a:cubicBezTo>
                  <a:pt x="2697116" y="2110813"/>
                  <a:pt x="2690515" y="2105292"/>
                  <a:pt x="2685812" y="2097606"/>
                </a:cubicBezTo>
                <a:cubicBezTo>
                  <a:pt x="2685812" y="2117295"/>
                  <a:pt x="2685579" y="2138551"/>
                  <a:pt x="2685113" y="2161373"/>
                </a:cubicBezTo>
                <a:cubicBezTo>
                  <a:pt x="2684647" y="2184196"/>
                  <a:pt x="2681979" y="2201322"/>
                  <a:pt x="2677111" y="2212751"/>
                </a:cubicBezTo>
                <a:cubicBezTo>
                  <a:pt x="2672242" y="2224180"/>
                  <a:pt x="2666825" y="2223649"/>
                  <a:pt x="2660860" y="2211159"/>
                </a:cubicBezTo>
                <a:cubicBezTo>
                  <a:pt x="2654894" y="2198669"/>
                  <a:pt x="2653037" y="2188251"/>
                  <a:pt x="2655289" y="2179905"/>
                </a:cubicBezTo>
                <a:cubicBezTo>
                  <a:pt x="2657540" y="2171559"/>
                  <a:pt x="2659340" y="2159326"/>
                  <a:pt x="2660688" y="2143208"/>
                </a:cubicBezTo>
                <a:cubicBezTo>
                  <a:pt x="2662036" y="2127090"/>
                  <a:pt x="2663162" y="2108289"/>
                  <a:pt x="2664065" y="2086808"/>
                </a:cubicBezTo>
                <a:cubicBezTo>
                  <a:pt x="2661942" y="2099054"/>
                  <a:pt x="2654005" y="2113656"/>
                  <a:pt x="2640253" y="2130614"/>
                </a:cubicBezTo>
                <a:cubicBezTo>
                  <a:pt x="2626501" y="2147571"/>
                  <a:pt x="2611060" y="2160707"/>
                  <a:pt x="2593931" y="2170021"/>
                </a:cubicBezTo>
                <a:cubicBezTo>
                  <a:pt x="2576801" y="2179335"/>
                  <a:pt x="2574191" y="2176993"/>
                  <a:pt x="2586101" y="2162997"/>
                </a:cubicBezTo>
                <a:cubicBezTo>
                  <a:pt x="2598010" y="2149001"/>
                  <a:pt x="2611081" y="2132220"/>
                  <a:pt x="2625314" y="2112653"/>
                </a:cubicBezTo>
                <a:cubicBezTo>
                  <a:pt x="2639547" y="2093085"/>
                  <a:pt x="2651116" y="2073672"/>
                  <a:pt x="2660021" y="2054413"/>
                </a:cubicBezTo>
                <a:cubicBezTo>
                  <a:pt x="2644032" y="2060494"/>
                  <a:pt x="2632362" y="2065165"/>
                  <a:pt x="2625013" y="2068427"/>
                </a:cubicBezTo>
                <a:cubicBezTo>
                  <a:pt x="2617663" y="2071690"/>
                  <a:pt x="2608386" y="2069678"/>
                  <a:pt x="2597179" y="2062394"/>
                </a:cubicBezTo>
                <a:cubicBezTo>
                  <a:pt x="2585972" y="2055109"/>
                  <a:pt x="2587173" y="2050602"/>
                  <a:pt x="2600782" y="2048875"/>
                </a:cubicBezTo>
                <a:cubicBezTo>
                  <a:pt x="2614390" y="2047146"/>
                  <a:pt x="2635485" y="2041665"/>
                  <a:pt x="2664065" y="2032430"/>
                </a:cubicBezTo>
                <a:cubicBezTo>
                  <a:pt x="2664065" y="2021374"/>
                  <a:pt x="2663620" y="2012737"/>
                  <a:pt x="2662731" y="2006521"/>
                </a:cubicBezTo>
                <a:cubicBezTo>
                  <a:pt x="2661842" y="2000304"/>
                  <a:pt x="2661433" y="1996923"/>
                  <a:pt x="2661505" y="1996379"/>
                </a:cubicBezTo>
                <a:cubicBezTo>
                  <a:pt x="2653044" y="1999949"/>
                  <a:pt x="2644383" y="2002190"/>
                  <a:pt x="2635521" y="2003101"/>
                </a:cubicBezTo>
                <a:cubicBezTo>
                  <a:pt x="2626659" y="2004011"/>
                  <a:pt x="2628949" y="1999641"/>
                  <a:pt x="2642393" y="1989990"/>
                </a:cubicBezTo>
                <a:cubicBezTo>
                  <a:pt x="2655837" y="1980339"/>
                  <a:pt x="2666435" y="1972072"/>
                  <a:pt x="2674186" y="1965189"/>
                </a:cubicBezTo>
                <a:cubicBezTo>
                  <a:pt x="2681936" y="1958305"/>
                  <a:pt x="2686414" y="1952533"/>
                  <a:pt x="2687619" y="1947873"/>
                </a:cubicBezTo>
                <a:cubicBezTo>
                  <a:pt x="2688221" y="1945542"/>
                  <a:pt x="2689752" y="1944272"/>
                  <a:pt x="2692211" y="1944063"/>
                </a:cubicBezTo>
                <a:close/>
                <a:moveTo>
                  <a:pt x="2065995" y="1939288"/>
                </a:moveTo>
                <a:cubicBezTo>
                  <a:pt x="2067883" y="1939230"/>
                  <a:pt x="2070218" y="1939615"/>
                  <a:pt x="2072998" y="1940441"/>
                </a:cubicBezTo>
                <a:cubicBezTo>
                  <a:pt x="2084119" y="1943746"/>
                  <a:pt x="2092468" y="1947593"/>
                  <a:pt x="2098047" y="1951981"/>
                </a:cubicBezTo>
                <a:cubicBezTo>
                  <a:pt x="2103625" y="1956369"/>
                  <a:pt x="2104281" y="1961188"/>
                  <a:pt x="2100015" y="1966436"/>
                </a:cubicBezTo>
                <a:cubicBezTo>
                  <a:pt x="2095749" y="1971685"/>
                  <a:pt x="2090708" y="1980117"/>
                  <a:pt x="2084893" y="1991732"/>
                </a:cubicBezTo>
                <a:cubicBezTo>
                  <a:pt x="2079078" y="2003348"/>
                  <a:pt x="2070506" y="2015193"/>
                  <a:pt x="2059178" y="2027267"/>
                </a:cubicBezTo>
                <a:cubicBezTo>
                  <a:pt x="2087528" y="2026479"/>
                  <a:pt x="2105055" y="2023582"/>
                  <a:pt x="2111759" y="2018577"/>
                </a:cubicBezTo>
                <a:cubicBezTo>
                  <a:pt x="2118464" y="2013572"/>
                  <a:pt x="2126232" y="2012999"/>
                  <a:pt x="2135066" y="2016856"/>
                </a:cubicBezTo>
                <a:cubicBezTo>
                  <a:pt x="2143900" y="2020714"/>
                  <a:pt x="2151009" y="2025536"/>
                  <a:pt x="2156393" y="2031322"/>
                </a:cubicBezTo>
                <a:cubicBezTo>
                  <a:pt x="2161778" y="2037108"/>
                  <a:pt x="2162183" y="2042493"/>
                  <a:pt x="2157609" y="2047476"/>
                </a:cubicBezTo>
                <a:cubicBezTo>
                  <a:pt x="2153034" y="2052459"/>
                  <a:pt x="2149861" y="2064276"/>
                  <a:pt x="2148090" y="2082925"/>
                </a:cubicBezTo>
                <a:cubicBezTo>
                  <a:pt x="2146319" y="2101575"/>
                  <a:pt x="2144760" y="2120332"/>
                  <a:pt x="2143412" y="2139196"/>
                </a:cubicBezTo>
                <a:cubicBezTo>
                  <a:pt x="2142064" y="2158061"/>
                  <a:pt x="2138084" y="2174333"/>
                  <a:pt x="2131474" y="2188014"/>
                </a:cubicBezTo>
                <a:cubicBezTo>
                  <a:pt x="2124863" y="2201695"/>
                  <a:pt x="2114606" y="2212095"/>
                  <a:pt x="2100703" y="2219215"/>
                </a:cubicBezTo>
                <a:cubicBezTo>
                  <a:pt x="2086800" y="2226334"/>
                  <a:pt x="2079322" y="2224546"/>
                  <a:pt x="2078268" y="2213848"/>
                </a:cubicBezTo>
                <a:cubicBezTo>
                  <a:pt x="2077214" y="2203150"/>
                  <a:pt x="2071492" y="2190975"/>
                  <a:pt x="2061103" y="2177323"/>
                </a:cubicBezTo>
                <a:cubicBezTo>
                  <a:pt x="2050713" y="2163671"/>
                  <a:pt x="2052119" y="2160043"/>
                  <a:pt x="2065319" y="2166439"/>
                </a:cubicBezTo>
                <a:cubicBezTo>
                  <a:pt x="2078519" y="2172835"/>
                  <a:pt x="2087736" y="2176434"/>
                  <a:pt x="2092970" y="2177237"/>
                </a:cubicBezTo>
                <a:cubicBezTo>
                  <a:pt x="2098204" y="2178040"/>
                  <a:pt x="2103076" y="2173233"/>
                  <a:pt x="2107586" y="2162815"/>
                </a:cubicBezTo>
                <a:cubicBezTo>
                  <a:pt x="2112097" y="2152396"/>
                  <a:pt x="2115251" y="2136619"/>
                  <a:pt x="2117051" y="2115481"/>
                </a:cubicBezTo>
                <a:cubicBezTo>
                  <a:pt x="2118851" y="2094344"/>
                  <a:pt x="2119751" y="2076662"/>
                  <a:pt x="2119751" y="2062437"/>
                </a:cubicBezTo>
                <a:cubicBezTo>
                  <a:pt x="2119751" y="2049602"/>
                  <a:pt x="2118514" y="2042357"/>
                  <a:pt x="2116040" y="2040701"/>
                </a:cubicBezTo>
                <a:cubicBezTo>
                  <a:pt x="2113566" y="2039044"/>
                  <a:pt x="2107418" y="2039449"/>
                  <a:pt x="2097595" y="2041916"/>
                </a:cubicBezTo>
                <a:lnTo>
                  <a:pt x="2069459" y="2048971"/>
                </a:lnTo>
                <a:cubicBezTo>
                  <a:pt x="2062634" y="2049903"/>
                  <a:pt x="2056568" y="2047666"/>
                  <a:pt x="2051262" y="2042260"/>
                </a:cubicBezTo>
                <a:cubicBezTo>
                  <a:pt x="2037538" y="2057848"/>
                  <a:pt x="2023252" y="2069843"/>
                  <a:pt x="2008402" y="2078247"/>
                </a:cubicBezTo>
                <a:cubicBezTo>
                  <a:pt x="2004690" y="2080348"/>
                  <a:pt x="2001895" y="2081626"/>
                  <a:pt x="2000017" y="2082082"/>
                </a:cubicBezTo>
                <a:lnTo>
                  <a:pt x="1998356" y="2081449"/>
                </a:lnTo>
                <a:lnTo>
                  <a:pt x="1998037" y="2087012"/>
                </a:lnTo>
                <a:cubicBezTo>
                  <a:pt x="1997831" y="2094344"/>
                  <a:pt x="1997952" y="2103407"/>
                  <a:pt x="1998400" y="2114201"/>
                </a:cubicBezTo>
                <a:cubicBezTo>
                  <a:pt x="1999296" y="2135790"/>
                  <a:pt x="1998587" y="2152138"/>
                  <a:pt x="1996271" y="2163245"/>
                </a:cubicBezTo>
                <a:cubicBezTo>
                  <a:pt x="1993955" y="2174351"/>
                  <a:pt x="1990843" y="2183285"/>
                  <a:pt x="1986935" y="2190047"/>
                </a:cubicBezTo>
                <a:cubicBezTo>
                  <a:pt x="1983028" y="2196808"/>
                  <a:pt x="1978844" y="2196909"/>
                  <a:pt x="1974384" y="2190348"/>
                </a:cubicBezTo>
                <a:cubicBezTo>
                  <a:pt x="1969924" y="2183787"/>
                  <a:pt x="1966511" y="2178338"/>
                  <a:pt x="1964145" y="2174000"/>
                </a:cubicBezTo>
                <a:cubicBezTo>
                  <a:pt x="1961779" y="2169662"/>
                  <a:pt x="1959467" y="2167317"/>
                  <a:pt x="1957208" y="2166966"/>
                </a:cubicBezTo>
                <a:cubicBezTo>
                  <a:pt x="1954950" y="2166615"/>
                  <a:pt x="1943725" y="2168088"/>
                  <a:pt x="1923534" y="2171387"/>
                </a:cubicBezTo>
                <a:cubicBezTo>
                  <a:pt x="1918830" y="2191491"/>
                  <a:pt x="1913463" y="2196991"/>
                  <a:pt x="1907433" y="2187885"/>
                </a:cubicBezTo>
                <a:cubicBezTo>
                  <a:pt x="1901403" y="2178779"/>
                  <a:pt x="1898388" y="2166654"/>
                  <a:pt x="1898388" y="2151511"/>
                </a:cubicBezTo>
                <a:cubicBezTo>
                  <a:pt x="1898388" y="2137242"/>
                  <a:pt x="1897948" y="2119514"/>
                  <a:pt x="1897065" y="2098327"/>
                </a:cubicBezTo>
                <a:cubicBezTo>
                  <a:pt x="1896183" y="2077139"/>
                  <a:pt x="1893036" y="2061802"/>
                  <a:pt x="1887622" y="2052316"/>
                </a:cubicBezTo>
                <a:cubicBezTo>
                  <a:pt x="1882209" y="2042830"/>
                  <a:pt x="1883130" y="2038087"/>
                  <a:pt x="1890386" y="2038087"/>
                </a:cubicBezTo>
                <a:cubicBezTo>
                  <a:pt x="1895176" y="2038087"/>
                  <a:pt x="1900776" y="2038524"/>
                  <a:pt x="1907186" y="2039399"/>
                </a:cubicBezTo>
                <a:cubicBezTo>
                  <a:pt x="1914069" y="2030752"/>
                  <a:pt x="1921748" y="2017380"/>
                  <a:pt x="1930223" y="1999282"/>
                </a:cubicBezTo>
                <a:cubicBezTo>
                  <a:pt x="1938699" y="1981185"/>
                  <a:pt x="1941362" y="1966927"/>
                  <a:pt x="1938215" y="1956509"/>
                </a:cubicBezTo>
                <a:cubicBezTo>
                  <a:pt x="1935067" y="1946091"/>
                  <a:pt x="1942993" y="1945005"/>
                  <a:pt x="1961994" y="1953250"/>
                </a:cubicBezTo>
                <a:cubicBezTo>
                  <a:pt x="1978199" y="1961080"/>
                  <a:pt x="1983207" y="1967974"/>
                  <a:pt x="1977019" y="1973933"/>
                </a:cubicBezTo>
                <a:cubicBezTo>
                  <a:pt x="1970831" y="1979891"/>
                  <a:pt x="1964166" y="1988226"/>
                  <a:pt x="1957025" y="1998938"/>
                </a:cubicBezTo>
                <a:cubicBezTo>
                  <a:pt x="1949884" y="2009650"/>
                  <a:pt x="1938942" y="2023137"/>
                  <a:pt x="1924200" y="2039399"/>
                </a:cubicBezTo>
                <a:cubicBezTo>
                  <a:pt x="1941552" y="2036904"/>
                  <a:pt x="1953612" y="2032681"/>
                  <a:pt x="1960381" y="2026730"/>
                </a:cubicBezTo>
                <a:cubicBezTo>
                  <a:pt x="1967150" y="2020778"/>
                  <a:pt x="1974477" y="2019724"/>
                  <a:pt x="1982364" y="2023568"/>
                </a:cubicBezTo>
                <a:cubicBezTo>
                  <a:pt x="1990251" y="2027411"/>
                  <a:pt x="1997153" y="2031412"/>
                  <a:pt x="2003068" y="2035570"/>
                </a:cubicBezTo>
                <a:cubicBezTo>
                  <a:pt x="2008983" y="2039729"/>
                  <a:pt x="2010320" y="2044608"/>
                  <a:pt x="2007080" y="2050208"/>
                </a:cubicBezTo>
                <a:cubicBezTo>
                  <a:pt x="2003839" y="2055808"/>
                  <a:pt x="2001358" y="2062476"/>
                  <a:pt x="1999637" y="2070213"/>
                </a:cubicBezTo>
                <a:cubicBezTo>
                  <a:pt x="1999207" y="2072147"/>
                  <a:pt x="1998858" y="2074514"/>
                  <a:pt x="1998592" y="2077314"/>
                </a:cubicBezTo>
                <a:lnTo>
                  <a:pt x="1998570" y="2077686"/>
                </a:lnTo>
                <a:lnTo>
                  <a:pt x="1999759" y="2074952"/>
                </a:lnTo>
                <a:cubicBezTo>
                  <a:pt x="2001551" y="2072119"/>
                  <a:pt x="2004260" y="2068463"/>
                  <a:pt x="2007886" y="2063986"/>
                </a:cubicBezTo>
                <a:cubicBezTo>
                  <a:pt x="2022391" y="2046075"/>
                  <a:pt x="2035663" y="2025600"/>
                  <a:pt x="2047702" y="2002563"/>
                </a:cubicBezTo>
                <a:cubicBezTo>
                  <a:pt x="2059740" y="1979525"/>
                  <a:pt x="2064186" y="1962586"/>
                  <a:pt x="2061038" y="1951745"/>
                </a:cubicBezTo>
                <a:cubicBezTo>
                  <a:pt x="2058677" y="1943614"/>
                  <a:pt x="2060330" y="1939462"/>
                  <a:pt x="2065995" y="1939288"/>
                </a:cubicBezTo>
                <a:close/>
                <a:moveTo>
                  <a:pt x="3153649" y="1935248"/>
                </a:moveTo>
                <a:cubicBezTo>
                  <a:pt x="3158885" y="1936003"/>
                  <a:pt x="3166661" y="1939989"/>
                  <a:pt x="3176974" y="1947206"/>
                </a:cubicBezTo>
                <a:cubicBezTo>
                  <a:pt x="3190727" y="1956828"/>
                  <a:pt x="3194943" y="1963848"/>
                  <a:pt x="3189622" y="1968265"/>
                </a:cubicBezTo>
                <a:cubicBezTo>
                  <a:pt x="3184302" y="1972681"/>
                  <a:pt x="3180452" y="1976876"/>
                  <a:pt x="3178071" y="1980848"/>
                </a:cubicBezTo>
                <a:cubicBezTo>
                  <a:pt x="3175691" y="1984820"/>
                  <a:pt x="3170772" y="1993331"/>
                  <a:pt x="3163315" y="2006381"/>
                </a:cubicBezTo>
                <a:cubicBezTo>
                  <a:pt x="3155859" y="2019431"/>
                  <a:pt x="3149721" y="2027773"/>
                  <a:pt x="3144903" y="2031408"/>
                </a:cubicBezTo>
                <a:cubicBezTo>
                  <a:pt x="3140084" y="2035043"/>
                  <a:pt x="3135969" y="2032817"/>
                  <a:pt x="3132556" y="2024729"/>
                </a:cubicBezTo>
                <a:cubicBezTo>
                  <a:pt x="3102370" y="2029218"/>
                  <a:pt x="3080479" y="2032265"/>
                  <a:pt x="3066885" y="2033871"/>
                </a:cubicBezTo>
                <a:cubicBezTo>
                  <a:pt x="3061349" y="2043967"/>
                  <a:pt x="3056101" y="2043794"/>
                  <a:pt x="3051139" y="2033355"/>
                </a:cubicBezTo>
                <a:cubicBezTo>
                  <a:pt x="3046177" y="2022915"/>
                  <a:pt x="3041484" y="2009959"/>
                  <a:pt x="3037061" y="1994486"/>
                </a:cubicBezTo>
                <a:cubicBezTo>
                  <a:pt x="3032637" y="1979013"/>
                  <a:pt x="3027890" y="1967110"/>
                  <a:pt x="3022821" y="1958779"/>
                </a:cubicBezTo>
                <a:cubicBezTo>
                  <a:pt x="3017752" y="1950447"/>
                  <a:pt x="3020541" y="1947199"/>
                  <a:pt x="3031188" y="1949034"/>
                </a:cubicBezTo>
                <a:cubicBezTo>
                  <a:pt x="3041836" y="1950870"/>
                  <a:pt x="3049253" y="1951770"/>
                  <a:pt x="3053441" y="1951734"/>
                </a:cubicBezTo>
                <a:cubicBezTo>
                  <a:pt x="3057628" y="1951698"/>
                  <a:pt x="3068089" y="1950805"/>
                  <a:pt x="3084824" y="1949056"/>
                </a:cubicBezTo>
                <a:cubicBezTo>
                  <a:pt x="3101559" y="1947306"/>
                  <a:pt x="3115301" y="1945087"/>
                  <a:pt x="3126049" y="1942398"/>
                </a:cubicBezTo>
                <a:cubicBezTo>
                  <a:pt x="3136797" y="1939710"/>
                  <a:pt x="3144533" y="1937433"/>
                  <a:pt x="3149258" y="1935569"/>
                </a:cubicBezTo>
                <a:cubicBezTo>
                  <a:pt x="3150440" y="1935103"/>
                  <a:pt x="3151903" y="1934996"/>
                  <a:pt x="3153649" y="1935248"/>
                </a:cubicBezTo>
                <a:close/>
                <a:moveTo>
                  <a:pt x="4267782" y="1512648"/>
                </a:moveTo>
                <a:cubicBezTo>
                  <a:pt x="4264410" y="1512838"/>
                  <a:pt x="4261131" y="1514118"/>
                  <a:pt x="4257944" y="1516487"/>
                </a:cubicBezTo>
                <a:cubicBezTo>
                  <a:pt x="4251569" y="1521227"/>
                  <a:pt x="4248382" y="1527544"/>
                  <a:pt x="4248382" y="1535438"/>
                </a:cubicBezTo>
                <a:cubicBezTo>
                  <a:pt x="4248382" y="1543332"/>
                  <a:pt x="4251932" y="1549258"/>
                  <a:pt x="4259030" y="1553216"/>
                </a:cubicBezTo>
                <a:cubicBezTo>
                  <a:pt x="4266128" y="1557174"/>
                  <a:pt x="4273076" y="1556973"/>
                  <a:pt x="4279873" y="1552614"/>
                </a:cubicBezTo>
                <a:cubicBezTo>
                  <a:pt x="4286671" y="1548240"/>
                  <a:pt x="4289865" y="1541930"/>
                  <a:pt x="4289456" y="1533685"/>
                </a:cubicBezTo>
                <a:cubicBezTo>
                  <a:pt x="4289048" y="1525439"/>
                  <a:pt x="4285287" y="1519327"/>
                  <a:pt x="4278174" y="1515347"/>
                </a:cubicBezTo>
                <a:cubicBezTo>
                  <a:pt x="4274618" y="1513358"/>
                  <a:pt x="4271154" y="1512458"/>
                  <a:pt x="4267782" y="1512648"/>
                </a:cubicBezTo>
                <a:close/>
                <a:moveTo>
                  <a:pt x="4270264" y="1489728"/>
                </a:moveTo>
                <a:cubicBezTo>
                  <a:pt x="4275785" y="1489850"/>
                  <a:pt x="4281429" y="1491123"/>
                  <a:pt x="4287198" y="1493547"/>
                </a:cubicBezTo>
                <a:cubicBezTo>
                  <a:pt x="4298734" y="1498393"/>
                  <a:pt x="4306396" y="1506073"/>
                  <a:pt x="4310182" y="1516584"/>
                </a:cubicBezTo>
                <a:cubicBezTo>
                  <a:pt x="4313967" y="1527095"/>
                  <a:pt x="4314412" y="1537492"/>
                  <a:pt x="4311515" y="1547774"/>
                </a:cubicBezTo>
                <a:cubicBezTo>
                  <a:pt x="4308618" y="1558056"/>
                  <a:pt x="4303198" y="1565925"/>
                  <a:pt x="4295253" y="1571382"/>
                </a:cubicBezTo>
                <a:cubicBezTo>
                  <a:pt x="4287309" y="1576838"/>
                  <a:pt x="4277869" y="1579566"/>
                  <a:pt x="4266935" y="1579566"/>
                </a:cubicBezTo>
                <a:cubicBezTo>
                  <a:pt x="4256001" y="1579566"/>
                  <a:pt x="4246099" y="1575128"/>
                  <a:pt x="4237229" y="1566251"/>
                </a:cubicBezTo>
                <a:cubicBezTo>
                  <a:pt x="4228360" y="1557375"/>
                  <a:pt x="4223925" y="1547831"/>
                  <a:pt x="4223925" y="1537621"/>
                </a:cubicBezTo>
                <a:cubicBezTo>
                  <a:pt x="4223925" y="1527411"/>
                  <a:pt x="4226313" y="1518480"/>
                  <a:pt x="4231088" y="1510830"/>
                </a:cubicBezTo>
                <a:cubicBezTo>
                  <a:pt x="4235863" y="1503180"/>
                  <a:pt x="4243525" y="1497175"/>
                  <a:pt x="4254072" y="1492815"/>
                </a:cubicBezTo>
                <a:cubicBezTo>
                  <a:pt x="4259345" y="1490635"/>
                  <a:pt x="4264743" y="1489607"/>
                  <a:pt x="4270264" y="1489728"/>
                </a:cubicBezTo>
                <a:close/>
                <a:moveTo>
                  <a:pt x="2921742" y="1447278"/>
                </a:moveTo>
                <a:lnTo>
                  <a:pt x="2870616" y="1459534"/>
                </a:lnTo>
                <a:lnTo>
                  <a:pt x="2876237" y="1462389"/>
                </a:lnTo>
                <a:cubicBezTo>
                  <a:pt x="2887989" y="1468964"/>
                  <a:pt x="2892871" y="1474499"/>
                  <a:pt x="2890885" y="1478995"/>
                </a:cubicBezTo>
                <a:cubicBezTo>
                  <a:pt x="2888899" y="1483490"/>
                  <a:pt x="2886293" y="1487230"/>
                  <a:pt x="2883066" y="1490212"/>
                </a:cubicBezTo>
                <a:lnTo>
                  <a:pt x="2923398" y="1518671"/>
                </a:lnTo>
                <a:lnTo>
                  <a:pt x="2923398" y="1468810"/>
                </a:lnTo>
                <a:cubicBezTo>
                  <a:pt x="2923398" y="1456291"/>
                  <a:pt x="2922846" y="1449113"/>
                  <a:pt x="2921742" y="1447278"/>
                </a:cubicBezTo>
                <a:close/>
                <a:moveTo>
                  <a:pt x="2576824" y="1441533"/>
                </a:moveTo>
                <a:cubicBezTo>
                  <a:pt x="2579142" y="1441844"/>
                  <a:pt x="2581947" y="1442479"/>
                  <a:pt x="2585238" y="1443438"/>
                </a:cubicBezTo>
                <a:cubicBezTo>
                  <a:pt x="2598403" y="1447274"/>
                  <a:pt x="2607878" y="1453086"/>
                  <a:pt x="2613664" y="1460872"/>
                </a:cubicBezTo>
                <a:cubicBezTo>
                  <a:pt x="2619451" y="1468659"/>
                  <a:pt x="2620877" y="1478238"/>
                  <a:pt x="2617945" y="1489610"/>
                </a:cubicBezTo>
                <a:cubicBezTo>
                  <a:pt x="2615012" y="1500982"/>
                  <a:pt x="2605766" y="1498300"/>
                  <a:pt x="2590207" y="1481565"/>
                </a:cubicBezTo>
                <a:cubicBezTo>
                  <a:pt x="2578520" y="1465375"/>
                  <a:pt x="2571479" y="1454014"/>
                  <a:pt x="2569084" y="1447482"/>
                </a:cubicBezTo>
                <a:cubicBezTo>
                  <a:pt x="2567288" y="1442583"/>
                  <a:pt x="2569868" y="1440600"/>
                  <a:pt x="2576824" y="1441533"/>
                </a:cubicBezTo>
                <a:close/>
                <a:moveTo>
                  <a:pt x="1435309" y="1441489"/>
                </a:moveTo>
                <a:cubicBezTo>
                  <a:pt x="1437874" y="1442201"/>
                  <a:pt x="1433735" y="1455014"/>
                  <a:pt x="1422890" y="1479931"/>
                </a:cubicBezTo>
                <a:cubicBezTo>
                  <a:pt x="1410457" y="1508338"/>
                  <a:pt x="1402900" y="1530247"/>
                  <a:pt x="1400218" y="1545655"/>
                </a:cubicBezTo>
                <a:cubicBezTo>
                  <a:pt x="1397536" y="1561064"/>
                  <a:pt x="1391983" y="1564846"/>
                  <a:pt x="1383558" y="1557002"/>
                </a:cubicBezTo>
                <a:cubicBezTo>
                  <a:pt x="1375133" y="1549158"/>
                  <a:pt x="1369272" y="1540367"/>
                  <a:pt x="1365974" y="1530630"/>
                </a:cubicBezTo>
                <a:cubicBezTo>
                  <a:pt x="1362675" y="1520893"/>
                  <a:pt x="1363923" y="1515014"/>
                  <a:pt x="1369716" y="1512992"/>
                </a:cubicBezTo>
                <a:cubicBezTo>
                  <a:pt x="1375510" y="1510970"/>
                  <a:pt x="1381669" y="1506037"/>
                  <a:pt x="1388194" y="1498193"/>
                </a:cubicBezTo>
                <a:cubicBezTo>
                  <a:pt x="1394718" y="1490349"/>
                  <a:pt x="1406470" y="1475377"/>
                  <a:pt x="1423449" y="1453279"/>
                </a:cubicBezTo>
                <a:cubicBezTo>
                  <a:pt x="1429816" y="1444992"/>
                  <a:pt x="1433769" y="1441062"/>
                  <a:pt x="1435309" y="1441489"/>
                </a:cubicBezTo>
                <a:close/>
                <a:moveTo>
                  <a:pt x="2151781" y="1441016"/>
                </a:moveTo>
                <a:cubicBezTo>
                  <a:pt x="2149614" y="1440913"/>
                  <a:pt x="2146363" y="1441420"/>
                  <a:pt x="2142029" y="1442535"/>
                </a:cubicBezTo>
                <a:cubicBezTo>
                  <a:pt x="2133360" y="1444765"/>
                  <a:pt x="2128302" y="1446066"/>
                  <a:pt x="2126854" y="1446439"/>
                </a:cubicBezTo>
                <a:lnTo>
                  <a:pt x="2126854" y="1479522"/>
                </a:lnTo>
                <a:cubicBezTo>
                  <a:pt x="2133995" y="1477858"/>
                  <a:pt x="2142112" y="1475514"/>
                  <a:pt x="2151203" y="1472488"/>
                </a:cubicBezTo>
                <a:cubicBezTo>
                  <a:pt x="2153756" y="1458004"/>
                  <a:pt x="2155032" y="1448224"/>
                  <a:pt x="2155032" y="1443148"/>
                </a:cubicBezTo>
                <a:cubicBezTo>
                  <a:pt x="2155032" y="1441829"/>
                  <a:pt x="2153949" y="1441118"/>
                  <a:pt x="2151781" y="1441016"/>
                </a:cubicBezTo>
                <a:close/>
                <a:moveTo>
                  <a:pt x="2500692" y="1414206"/>
                </a:moveTo>
                <a:cubicBezTo>
                  <a:pt x="2495766" y="1414643"/>
                  <a:pt x="2483229" y="1416869"/>
                  <a:pt x="2463081" y="1420885"/>
                </a:cubicBezTo>
                <a:lnTo>
                  <a:pt x="2464264" y="1459281"/>
                </a:lnTo>
                <a:cubicBezTo>
                  <a:pt x="2472194" y="1458535"/>
                  <a:pt x="2478795" y="1456771"/>
                  <a:pt x="2484065" y="1453989"/>
                </a:cubicBezTo>
                <a:cubicBezTo>
                  <a:pt x="2489335" y="1451207"/>
                  <a:pt x="2495028" y="1452824"/>
                  <a:pt x="2501144" y="1458840"/>
                </a:cubicBezTo>
                <a:cubicBezTo>
                  <a:pt x="2507260" y="1464855"/>
                  <a:pt x="2505503" y="1469831"/>
                  <a:pt x="2495874" y="1473768"/>
                </a:cubicBezTo>
                <a:cubicBezTo>
                  <a:pt x="2486244" y="1477704"/>
                  <a:pt x="2475765" y="1479672"/>
                  <a:pt x="2464437" y="1479672"/>
                </a:cubicBezTo>
                <a:lnTo>
                  <a:pt x="2465598" y="1514605"/>
                </a:lnTo>
                <a:cubicBezTo>
                  <a:pt x="2470129" y="1514734"/>
                  <a:pt x="2476884" y="1512967"/>
                  <a:pt x="2485861" y="1509303"/>
                </a:cubicBezTo>
                <a:cubicBezTo>
                  <a:pt x="2494838" y="1505639"/>
                  <a:pt x="2500857" y="1505832"/>
                  <a:pt x="2503919" y="1509884"/>
                </a:cubicBezTo>
                <a:cubicBezTo>
                  <a:pt x="2506980" y="1513935"/>
                  <a:pt x="2509235" y="1513677"/>
                  <a:pt x="2510684" y="1509109"/>
                </a:cubicBezTo>
                <a:cubicBezTo>
                  <a:pt x="2512132" y="1504542"/>
                  <a:pt x="2513082" y="1489026"/>
                  <a:pt x="2513534" y="1462561"/>
                </a:cubicBezTo>
                <a:cubicBezTo>
                  <a:pt x="2513986" y="1436096"/>
                  <a:pt x="2513190" y="1421311"/>
                  <a:pt x="2511146" y="1418207"/>
                </a:cubicBezTo>
                <a:cubicBezTo>
                  <a:pt x="2509103" y="1415102"/>
                  <a:pt x="2505618" y="1413768"/>
                  <a:pt x="2500692" y="1414206"/>
                </a:cubicBezTo>
                <a:close/>
                <a:moveTo>
                  <a:pt x="3007859" y="1407970"/>
                </a:moveTo>
                <a:cubicBezTo>
                  <a:pt x="3017777" y="1407863"/>
                  <a:pt x="3025922" y="1411684"/>
                  <a:pt x="3032294" y="1419433"/>
                </a:cubicBezTo>
                <a:cubicBezTo>
                  <a:pt x="3040791" y="1429765"/>
                  <a:pt x="3035259" y="1435185"/>
                  <a:pt x="3015699" y="1435695"/>
                </a:cubicBezTo>
                <a:cubicBezTo>
                  <a:pt x="2996139" y="1436204"/>
                  <a:pt x="2973524" y="1438416"/>
                  <a:pt x="2947855" y="1442330"/>
                </a:cubicBezTo>
                <a:cubicBezTo>
                  <a:pt x="2951455" y="1446403"/>
                  <a:pt x="2952563" y="1451060"/>
                  <a:pt x="2951179" y="1456301"/>
                </a:cubicBezTo>
                <a:cubicBezTo>
                  <a:pt x="2949795" y="1461543"/>
                  <a:pt x="2948687" y="1467483"/>
                  <a:pt x="2947855" y="1474123"/>
                </a:cubicBezTo>
                <a:cubicBezTo>
                  <a:pt x="2958553" y="1471556"/>
                  <a:pt x="2968093" y="1468663"/>
                  <a:pt x="2976475" y="1465443"/>
                </a:cubicBezTo>
                <a:cubicBezTo>
                  <a:pt x="2984857" y="1462224"/>
                  <a:pt x="2992980" y="1464120"/>
                  <a:pt x="3000846" y="1471133"/>
                </a:cubicBezTo>
                <a:cubicBezTo>
                  <a:pt x="3008712" y="1478145"/>
                  <a:pt x="3005507" y="1483799"/>
                  <a:pt x="2991231" y="1488094"/>
                </a:cubicBezTo>
                <a:cubicBezTo>
                  <a:pt x="2976955" y="1492388"/>
                  <a:pt x="2962432" y="1494084"/>
                  <a:pt x="2947662" y="1493181"/>
                </a:cubicBezTo>
                <a:lnTo>
                  <a:pt x="2946479" y="1530953"/>
                </a:lnTo>
                <a:cubicBezTo>
                  <a:pt x="2971832" y="1543615"/>
                  <a:pt x="2994981" y="1551728"/>
                  <a:pt x="3015925" y="1555292"/>
                </a:cubicBezTo>
                <a:cubicBezTo>
                  <a:pt x="3036869" y="1558855"/>
                  <a:pt x="3056629" y="1562114"/>
                  <a:pt x="3075207" y="1565068"/>
                </a:cubicBezTo>
                <a:cubicBezTo>
                  <a:pt x="3093785" y="1568022"/>
                  <a:pt x="3096043" y="1572056"/>
                  <a:pt x="3081983" y="1577168"/>
                </a:cubicBezTo>
                <a:cubicBezTo>
                  <a:pt x="3067922" y="1582280"/>
                  <a:pt x="3051876" y="1586657"/>
                  <a:pt x="3033843" y="1590300"/>
                </a:cubicBezTo>
                <a:cubicBezTo>
                  <a:pt x="3015810" y="1593942"/>
                  <a:pt x="3002015" y="1594122"/>
                  <a:pt x="2992457" y="1590838"/>
                </a:cubicBezTo>
                <a:cubicBezTo>
                  <a:pt x="2982899" y="1587554"/>
                  <a:pt x="2966189" y="1576451"/>
                  <a:pt x="2942327" y="1557529"/>
                </a:cubicBezTo>
                <a:cubicBezTo>
                  <a:pt x="2918465" y="1538607"/>
                  <a:pt x="2895334" y="1520305"/>
                  <a:pt x="2872935" y="1502624"/>
                </a:cubicBezTo>
                <a:cubicBezTo>
                  <a:pt x="2868389" y="1509579"/>
                  <a:pt x="2860366" y="1519262"/>
                  <a:pt x="2848865" y="1531674"/>
                </a:cubicBezTo>
                <a:cubicBezTo>
                  <a:pt x="2837364" y="1544085"/>
                  <a:pt x="2826254" y="1553786"/>
                  <a:pt x="2815535" y="1560777"/>
                </a:cubicBezTo>
                <a:cubicBezTo>
                  <a:pt x="2804815" y="1567768"/>
                  <a:pt x="2793117" y="1572647"/>
                  <a:pt x="2780440" y="1575415"/>
                </a:cubicBezTo>
                <a:cubicBezTo>
                  <a:pt x="2767764" y="1578182"/>
                  <a:pt x="2768327" y="1574318"/>
                  <a:pt x="2782129" y="1563821"/>
                </a:cubicBezTo>
                <a:cubicBezTo>
                  <a:pt x="2795931" y="1553324"/>
                  <a:pt x="2810365" y="1538765"/>
                  <a:pt x="2825429" y="1520144"/>
                </a:cubicBezTo>
                <a:cubicBezTo>
                  <a:pt x="2840494" y="1501523"/>
                  <a:pt x="2850016" y="1487836"/>
                  <a:pt x="2853995" y="1479081"/>
                </a:cubicBezTo>
                <a:cubicBezTo>
                  <a:pt x="2855985" y="1474704"/>
                  <a:pt x="2857421" y="1470861"/>
                  <a:pt x="2858303" y="1467554"/>
                </a:cubicBezTo>
                <a:lnTo>
                  <a:pt x="2858895" y="1462547"/>
                </a:lnTo>
                <a:lnTo>
                  <a:pt x="2837819" y="1468175"/>
                </a:lnTo>
                <a:cubicBezTo>
                  <a:pt x="2827817" y="1471351"/>
                  <a:pt x="2817535" y="1467964"/>
                  <a:pt x="2806973" y="1458012"/>
                </a:cubicBezTo>
                <a:cubicBezTo>
                  <a:pt x="2796412" y="1448059"/>
                  <a:pt x="2795146" y="1443539"/>
                  <a:pt x="2803177" y="1444449"/>
                </a:cubicBezTo>
                <a:cubicBezTo>
                  <a:pt x="2811207" y="1445360"/>
                  <a:pt x="2818657" y="1445385"/>
                  <a:pt x="2825526" y="1444525"/>
                </a:cubicBezTo>
                <a:cubicBezTo>
                  <a:pt x="2832395" y="1443664"/>
                  <a:pt x="2845552" y="1441653"/>
                  <a:pt x="2864998" y="1438491"/>
                </a:cubicBezTo>
                <a:cubicBezTo>
                  <a:pt x="2884443" y="1435329"/>
                  <a:pt x="2907663" y="1430597"/>
                  <a:pt x="2934659" y="1424294"/>
                </a:cubicBezTo>
                <a:cubicBezTo>
                  <a:pt x="2961654" y="1417992"/>
                  <a:pt x="2982551" y="1413023"/>
                  <a:pt x="2997350" y="1409387"/>
                </a:cubicBezTo>
                <a:cubicBezTo>
                  <a:pt x="3001050" y="1408479"/>
                  <a:pt x="3004553" y="1408006"/>
                  <a:pt x="3007859" y="1407970"/>
                </a:cubicBezTo>
                <a:close/>
                <a:moveTo>
                  <a:pt x="1187700" y="1404741"/>
                </a:moveTo>
                <a:cubicBezTo>
                  <a:pt x="1182079" y="1405179"/>
                  <a:pt x="1166498" y="1407857"/>
                  <a:pt x="1140958" y="1412775"/>
                </a:cubicBezTo>
                <a:cubicBezTo>
                  <a:pt x="1141819" y="1421136"/>
                  <a:pt x="1143023" y="1432135"/>
                  <a:pt x="1144572" y="1445772"/>
                </a:cubicBezTo>
                <a:cubicBezTo>
                  <a:pt x="1168563" y="1441355"/>
                  <a:pt x="1183319" y="1438803"/>
                  <a:pt x="1188840" y="1438114"/>
                </a:cubicBezTo>
                <a:cubicBezTo>
                  <a:pt x="1190102" y="1435003"/>
                  <a:pt x="1191633" y="1428553"/>
                  <a:pt x="1193433" y="1418766"/>
                </a:cubicBezTo>
                <a:cubicBezTo>
                  <a:pt x="1195232" y="1408979"/>
                  <a:pt x="1193321" y="1404304"/>
                  <a:pt x="1187700" y="1404741"/>
                </a:cubicBezTo>
                <a:close/>
                <a:moveTo>
                  <a:pt x="1050324" y="1402980"/>
                </a:moveTo>
                <a:cubicBezTo>
                  <a:pt x="1054623" y="1403114"/>
                  <a:pt x="1059678" y="1404730"/>
                  <a:pt x="1065489" y="1407828"/>
                </a:cubicBezTo>
                <a:cubicBezTo>
                  <a:pt x="1077112" y="1414023"/>
                  <a:pt x="1080593" y="1420017"/>
                  <a:pt x="1075932" y="1425811"/>
                </a:cubicBezTo>
                <a:cubicBezTo>
                  <a:pt x="1071272" y="1431604"/>
                  <a:pt x="1068106" y="1437430"/>
                  <a:pt x="1066436" y="1443288"/>
                </a:cubicBezTo>
                <a:cubicBezTo>
                  <a:pt x="1064766" y="1449146"/>
                  <a:pt x="1063041" y="1465834"/>
                  <a:pt x="1061262" y="1493353"/>
                </a:cubicBezTo>
                <a:cubicBezTo>
                  <a:pt x="1060402" y="1508424"/>
                  <a:pt x="1060173" y="1514132"/>
                  <a:pt x="1060575" y="1510475"/>
                </a:cubicBezTo>
                <a:cubicBezTo>
                  <a:pt x="1100669" y="1483544"/>
                  <a:pt x="1113515" y="1478937"/>
                  <a:pt x="1099110" y="1496655"/>
                </a:cubicBezTo>
                <a:cubicBezTo>
                  <a:pt x="1084705" y="1514372"/>
                  <a:pt x="1074452" y="1526934"/>
                  <a:pt x="1068350" y="1534341"/>
                </a:cubicBezTo>
                <a:cubicBezTo>
                  <a:pt x="1062248" y="1541748"/>
                  <a:pt x="1055877" y="1550463"/>
                  <a:pt x="1049238" y="1560487"/>
                </a:cubicBezTo>
                <a:cubicBezTo>
                  <a:pt x="1042599" y="1570510"/>
                  <a:pt x="1036404" y="1570134"/>
                  <a:pt x="1030654" y="1559357"/>
                </a:cubicBezTo>
                <a:cubicBezTo>
                  <a:pt x="1024903" y="1548581"/>
                  <a:pt x="1024279" y="1539252"/>
                  <a:pt x="1028782" y="1531372"/>
                </a:cubicBezTo>
                <a:cubicBezTo>
                  <a:pt x="1033285" y="1523492"/>
                  <a:pt x="1036207" y="1510368"/>
                  <a:pt x="1037547" y="1491998"/>
                </a:cubicBezTo>
                <a:cubicBezTo>
                  <a:pt x="1038888" y="1473628"/>
                  <a:pt x="1039559" y="1460944"/>
                  <a:pt x="1039559" y="1453946"/>
                </a:cubicBezTo>
                <a:lnTo>
                  <a:pt x="1039559" y="1435060"/>
                </a:lnTo>
                <a:cubicBezTo>
                  <a:pt x="1039559" y="1431518"/>
                  <a:pt x="1036461" y="1431952"/>
                  <a:pt x="1030266" y="1436361"/>
                </a:cubicBezTo>
                <a:cubicBezTo>
                  <a:pt x="1024071" y="1440771"/>
                  <a:pt x="1016113" y="1444593"/>
                  <a:pt x="1006390" y="1447826"/>
                </a:cubicBezTo>
                <a:cubicBezTo>
                  <a:pt x="996667" y="1451060"/>
                  <a:pt x="987844" y="1449393"/>
                  <a:pt x="979921" y="1442825"/>
                </a:cubicBezTo>
                <a:cubicBezTo>
                  <a:pt x="971998" y="1436257"/>
                  <a:pt x="972318" y="1432654"/>
                  <a:pt x="980878" y="1432016"/>
                </a:cubicBezTo>
                <a:cubicBezTo>
                  <a:pt x="989439" y="1431378"/>
                  <a:pt x="999990" y="1428467"/>
                  <a:pt x="1012531" y="1423283"/>
                </a:cubicBezTo>
                <a:cubicBezTo>
                  <a:pt x="1025071" y="1418099"/>
                  <a:pt x="1034127" y="1412679"/>
                  <a:pt x="1039698" y="1407021"/>
                </a:cubicBezTo>
                <a:cubicBezTo>
                  <a:pt x="1042484" y="1404193"/>
                  <a:pt x="1046026" y="1402846"/>
                  <a:pt x="1050324" y="1402980"/>
                </a:cubicBezTo>
                <a:close/>
                <a:moveTo>
                  <a:pt x="1374129" y="1394021"/>
                </a:moveTo>
                <a:cubicBezTo>
                  <a:pt x="1376536" y="1394152"/>
                  <a:pt x="1379446" y="1394638"/>
                  <a:pt x="1382859" y="1395481"/>
                </a:cubicBezTo>
                <a:cubicBezTo>
                  <a:pt x="1396511" y="1398851"/>
                  <a:pt x="1405309" y="1404085"/>
                  <a:pt x="1409252" y="1411184"/>
                </a:cubicBezTo>
                <a:cubicBezTo>
                  <a:pt x="1413196" y="1418282"/>
                  <a:pt x="1413106" y="1425624"/>
                  <a:pt x="1408983" y="1433210"/>
                </a:cubicBezTo>
                <a:cubicBezTo>
                  <a:pt x="1404860" y="1440796"/>
                  <a:pt x="1394984" y="1438208"/>
                  <a:pt x="1379353" y="1425445"/>
                </a:cubicBezTo>
                <a:cubicBezTo>
                  <a:pt x="1372928" y="1418131"/>
                  <a:pt x="1368494" y="1410466"/>
                  <a:pt x="1366049" y="1402450"/>
                </a:cubicBezTo>
                <a:cubicBezTo>
                  <a:pt x="1364215" y="1396438"/>
                  <a:pt x="1366908" y="1393628"/>
                  <a:pt x="1374129" y="1394021"/>
                </a:cubicBezTo>
                <a:close/>
                <a:moveTo>
                  <a:pt x="1201547" y="1377195"/>
                </a:moveTo>
                <a:cubicBezTo>
                  <a:pt x="1207258" y="1376390"/>
                  <a:pt x="1214696" y="1379079"/>
                  <a:pt x="1223859" y="1385264"/>
                </a:cubicBezTo>
                <a:cubicBezTo>
                  <a:pt x="1236077" y="1393509"/>
                  <a:pt x="1238507" y="1400679"/>
                  <a:pt x="1231151" y="1406774"/>
                </a:cubicBezTo>
                <a:cubicBezTo>
                  <a:pt x="1223794" y="1412868"/>
                  <a:pt x="1218474" y="1422519"/>
                  <a:pt x="1215190" y="1435727"/>
                </a:cubicBezTo>
                <a:cubicBezTo>
                  <a:pt x="1223292" y="1443284"/>
                  <a:pt x="1225508" y="1448214"/>
                  <a:pt x="1221837" y="1450515"/>
                </a:cubicBezTo>
                <a:cubicBezTo>
                  <a:pt x="1218166" y="1452817"/>
                  <a:pt x="1206507" y="1454606"/>
                  <a:pt x="1186862" y="1455882"/>
                </a:cubicBezTo>
                <a:cubicBezTo>
                  <a:pt x="1199452" y="1461575"/>
                  <a:pt x="1204145" y="1466985"/>
                  <a:pt x="1200940" y="1472112"/>
                </a:cubicBezTo>
                <a:cubicBezTo>
                  <a:pt x="1197735" y="1477238"/>
                  <a:pt x="1195261" y="1487853"/>
                  <a:pt x="1193519" y="1503958"/>
                </a:cubicBezTo>
                <a:cubicBezTo>
                  <a:pt x="1191776" y="1520062"/>
                  <a:pt x="1192569" y="1533108"/>
                  <a:pt x="1195895" y="1543096"/>
                </a:cubicBezTo>
                <a:cubicBezTo>
                  <a:pt x="1199223" y="1553083"/>
                  <a:pt x="1207439" y="1558486"/>
                  <a:pt x="1220546" y="1559304"/>
                </a:cubicBezTo>
                <a:cubicBezTo>
                  <a:pt x="1233653" y="1560121"/>
                  <a:pt x="1243964" y="1559540"/>
                  <a:pt x="1251478" y="1557561"/>
                </a:cubicBezTo>
                <a:cubicBezTo>
                  <a:pt x="1258992" y="1555582"/>
                  <a:pt x="1264022" y="1550004"/>
                  <a:pt x="1266568" y="1540826"/>
                </a:cubicBezTo>
                <a:cubicBezTo>
                  <a:pt x="1269113" y="1531648"/>
                  <a:pt x="1272142" y="1521162"/>
                  <a:pt x="1275656" y="1509367"/>
                </a:cubicBezTo>
                <a:cubicBezTo>
                  <a:pt x="1279169" y="1497572"/>
                  <a:pt x="1282328" y="1501025"/>
                  <a:pt x="1285131" y="1519725"/>
                </a:cubicBezTo>
                <a:cubicBezTo>
                  <a:pt x="1287935" y="1538424"/>
                  <a:pt x="1291828" y="1551133"/>
                  <a:pt x="1296812" y="1557852"/>
                </a:cubicBezTo>
                <a:cubicBezTo>
                  <a:pt x="1301794" y="1564570"/>
                  <a:pt x="1297230" y="1570994"/>
                  <a:pt x="1283120" y="1577125"/>
                </a:cubicBezTo>
                <a:cubicBezTo>
                  <a:pt x="1269009" y="1583255"/>
                  <a:pt x="1251744" y="1586321"/>
                  <a:pt x="1231323" y="1586321"/>
                </a:cubicBezTo>
                <a:cubicBezTo>
                  <a:pt x="1211447" y="1586321"/>
                  <a:pt x="1196340" y="1582606"/>
                  <a:pt x="1186001" y="1575178"/>
                </a:cubicBezTo>
                <a:cubicBezTo>
                  <a:pt x="1175662" y="1567750"/>
                  <a:pt x="1171392" y="1549391"/>
                  <a:pt x="1173191" y="1520101"/>
                </a:cubicBezTo>
                <a:cubicBezTo>
                  <a:pt x="1174991" y="1490811"/>
                  <a:pt x="1174421" y="1470136"/>
                  <a:pt x="1171481" y="1458076"/>
                </a:cubicBezTo>
                <a:cubicBezTo>
                  <a:pt x="1167839" y="1458979"/>
                  <a:pt x="1163064" y="1459790"/>
                  <a:pt x="1157155" y="1460507"/>
                </a:cubicBezTo>
                <a:cubicBezTo>
                  <a:pt x="1168857" y="1468007"/>
                  <a:pt x="1173009" y="1473703"/>
                  <a:pt x="1169610" y="1477597"/>
                </a:cubicBezTo>
                <a:cubicBezTo>
                  <a:pt x="1166211" y="1481490"/>
                  <a:pt x="1162067" y="1488990"/>
                  <a:pt x="1157177" y="1500096"/>
                </a:cubicBezTo>
                <a:cubicBezTo>
                  <a:pt x="1152287" y="1511203"/>
                  <a:pt x="1145680" y="1522546"/>
                  <a:pt x="1137355" y="1534126"/>
                </a:cubicBezTo>
                <a:cubicBezTo>
                  <a:pt x="1129031" y="1545705"/>
                  <a:pt x="1119706" y="1555009"/>
                  <a:pt x="1109381" y="1562035"/>
                </a:cubicBezTo>
                <a:cubicBezTo>
                  <a:pt x="1099056" y="1569062"/>
                  <a:pt x="1089337" y="1573515"/>
                  <a:pt x="1080224" y="1575393"/>
                </a:cubicBezTo>
                <a:cubicBezTo>
                  <a:pt x="1071111" y="1577272"/>
                  <a:pt x="1070738" y="1574113"/>
                  <a:pt x="1079105" y="1565918"/>
                </a:cubicBezTo>
                <a:cubicBezTo>
                  <a:pt x="1087473" y="1557723"/>
                  <a:pt x="1096959" y="1547437"/>
                  <a:pt x="1107563" y="1535061"/>
                </a:cubicBezTo>
                <a:cubicBezTo>
                  <a:pt x="1118168" y="1522686"/>
                  <a:pt x="1126808" y="1508195"/>
                  <a:pt x="1133484" y="1491589"/>
                </a:cubicBezTo>
                <a:cubicBezTo>
                  <a:pt x="1136821" y="1483286"/>
                  <a:pt x="1139136" y="1476792"/>
                  <a:pt x="1140429" y="1472106"/>
                </a:cubicBezTo>
                <a:lnTo>
                  <a:pt x="1141214" y="1468302"/>
                </a:lnTo>
                <a:lnTo>
                  <a:pt x="1139831" y="1470725"/>
                </a:lnTo>
                <a:cubicBezTo>
                  <a:pt x="1135856" y="1475772"/>
                  <a:pt x="1132370" y="1474209"/>
                  <a:pt x="1129375" y="1466035"/>
                </a:cubicBezTo>
                <a:cubicBezTo>
                  <a:pt x="1125381" y="1455136"/>
                  <a:pt x="1121843" y="1444177"/>
                  <a:pt x="1118760" y="1433156"/>
                </a:cubicBezTo>
                <a:cubicBezTo>
                  <a:pt x="1115676" y="1422136"/>
                  <a:pt x="1112056" y="1412711"/>
                  <a:pt x="1107897" y="1404881"/>
                </a:cubicBezTo>
                <a:cubicBezTo>
                  <a:pt x="1103738" y="1397051"/>
                  <a:pt x="1106807" y="1393810"/>
                  <a:pt x="1117103" y="1395158"/>
                </a:cubicBezTo>
                <a:cubicBezTo>
                  <a:pt x="1127400" y="1396506"/>
                  <a:pt x="1141672" y="1395223"/>
                  <a:pt x="1159919" y="1391308"/>
                </a:cubicBezTo>
                <a:cubicBezTo>
                  <a:pt x="1178167" y="1387393"/>
                  <a:pt x="1190331" y="1383346"/>
                  <a:pt x="1196412" y="1379165"/>
                </a:cubicBezTo>
                <a:cubicBezTo>
                  <a:pt x="1197932" y="1378120"/>
                  <a:pt x="1199644" y="1377464"/>
                  <a:pt x="1201547" y="1377195"/>
                </a:cubicBezTo>
                <a:close/>
                <a:moveTo>
                  <a:pt x="811862" y="1362774"/>
                </a:moveTo>
                <a:cubicBezTo>
                  <a:pt x="813068" y="1362473"/>
                  <a:pt x="814681" y="1362499"/>
                  <a:pt x="816701" y="1362850"/>
                </a:cubicBezTo>
                <a:cubicBezTo>
                  <a:pt x="824781" y="1364255"/>
                  <a:pt x="832486" y="1366335"/>
                  <a:pt x="839814" y="1369088"/>
                </a:cubicBezTo>
                <a:cubicBezTo>
                  <a:pt x="848819" y="1372716"/>
                  <a:pt x="852182" y="1377165"/>
                  <a:pt x="849902" y="1382435"/>
                </a:cubicBezTo>
                <a:cubicBezTo>
                  <a:pt x="847622" y="1387705"/>
                  <a:pt x="846274" y="1398069"/>
                  <a:pt x="845858" y="1413528"/>
                </a:cubicBezTo>
                <a:cubicBezTo>
                  <a:pt x="845442" y="1428987"/>
                  <a:pt x="845234" y="1443363"/>
                  <a:pt x="845234" y="1456656"/>
                </a:cubicBezTo>
                <a:cubicBezTo>
                  <a:pt x="845234" y="1468817"/>
                  <a:pt x="843048" y="1479970"/>
                  <a:pt x="838674" y="1490116"/>
                </a:cubicBezTo>
                <a:cubicBezTo>
                  <a:pt x="834300" y="1500261"/>
                  <a:pt x="829098" y="1499802"/>
                  <a:pt x="823068" y="1488739"/>
                </a:cubicBezTo>
                <a:cubicBezTo>
                  <a:pt x="817038" y="1477675"/>
                  <a:pt x="814923" y="1467731"/>
                  <a:pt x="816722" y="1458904"/>
                </a:cubicBezTo>
                <a:cubicBezTo>
                  <a:pt x="818522" y="1450078"/>
                  <a:pt x="819422" y="1435827"/>
                  <a:pt x="819422" y="1416152"/>
                </a:cubicBezTo>
                <a:cubicBezTo>
                  <a:pt x="819422" y="1397266"/>
                  <a:pt x="816948" y="1383310"/>
                  <a:pt x="812001" y="1374283"/>
                </a:cubicBezTo>
                <a:cubicBezTo>
                  <a:pt x="808291" y="1367512"/>
                  <a:pt x="808244" y="1363676"/>
                  <a:pt x="811862" y="1362774"/>
                </a:cubicBezTo>
                <a:close/>
                <a:moveTo>
                  <a:pt x="2191105" y="1336951"/>
                </a:moveTo>
                <a:cubicBezTo>
                  <a:pt x="2195396" y="1337475"/>
                  <a:pt x="2199286" y="1339067"/>
                  <a:pt x="2202774" y="1341727"/>
                </a:cubicBezTo>
                <a:cubicBezTo>
                  <a:pt x="2209751" y="1347047"/>
                  <a:pt x="2209385" y="1351772"/>
                  <a:pt x="2201677" y="1355902"/>
                </a:cubicBezTo>
                <a:cubicBezTo>
                  <a:pt x="2193969" y="1360032"/>
                  <a:pt x="2185745" y="1363015"/>
                  <a:pt x="2177005" y="1364850"/>
                </a:cubicBezTo>
                <a:cubicBezTo>
                  <a:pt x="2168265" y="1366686"/>
                  <a:pt x="2160094" y="1368285"/>
                  <a:pt x="2152494" y="1369647"/>
                </a:cubicBezTo>
                <a:cubicBezTo>
                  <a:pt x="2155505" y="1369905"/>
                  <a:pt x="2158510" y="1371662"/>
                  <a:pt x="2161507" y="1374917"/>
                </a:cubicBezTo>
                <a:cubicBezTo>
                  <a:pt x="2164504" y="1378172"/>
                  <a:pt x="2164515" y="1382224"/>
                  <a:pt x="2161539" y="1387070"/>
                </a:cubicBezTo>
                <a:cubicBezTo>
                  <a:pt x="2158563" y="1391917"/>
                  <a:pt x="2155090" y="1397872"/>
                  <a:pt x="2151117" y="1404935"/>
                </a:cubicBezTo>
                <a:cubicBezTo>
                  <a:pt x="2147145" y="1411997"/>
                  <a:pt x="2141753" y="1419759"/>
                  <a:pt x="2134942" y="1428220"/>
                </a:cubicBezTo>
                <a:cubicBezTo>
                  <a:pt x="2143402" y="1427517"/>
                  <a:pt x="2150124" y="1425093"/>
                  <a:pt x="2155107" y="1420949"/>
                </a:cubicBezTo>
                <a:cubicBezTo>
                  <a:pt x="2160091" y="1416805"/>
                  <a:pt x="2165805" y="1416418"/>
                  <a:pt x="2172251" y="1419788"/>
                </a:cubicBezTo>
                <a:cubicBezTo>
                  <a:pt x="2178697" y="1423158"/>
                  <a:pt x="2184888" y="1427112"/>
                  <a:pt x="2190825" y="1431651"/>
                </a:cubicBezTo>
                <a:cubicBezTo>
                  <a:pt x="2196762" y="1436189"/>
                  <a:pt x="2196655" y="1440620"/>
                  <a:pt x="2190503" y="1444944"/>
                </a:cubicBezTo>
                <a:cubicBezTo>
                  <a:pt x="2184351" y="1449268"/>
                  <a:pt x="2177984" y="1458922"/>
                  <a:pt x="2171401" y="1473908"/>
                </a:cubicBezTo>
                <a:cubicBezTo>
                  <a:pt x="2178600" y="1483587"/>
                  <a:pt x="2179185" y="1488761"/>
                  <a:pt x="2173155" y="1489427"/>
                </a:cubicBezTo>
                <a:cubicBezTo>
                  <a:pt x="2167125" y="1490094"/>
                  <a:pt x="2161320" y="1490858"/>
                  <a:pt x="2155742" y="1491718"/>
                </a:cubicBezTo>
                <a:cubicBezTo>
                  <a:pt x="2150164" y="1492579"/>
                  <a:pt x="2140305" y="1494256"/>
                  <a:pt x="2126165" y="1496752"/>
                </a:cubicBezTo>
                <a:cubicBezTo>
                  <a:pt x="2123197" y="1510561"/>
                  <a:pt x="2119443" y="1516824"/>
                  <a:pt x="2114905" y="1515541"/>
                </a:cubicBezTo>
                <a:cubicBezTo>
                  <a:pt x="2110366" y="1514257"/>
                  <a:pt x="2107372" y="1508041"/>
                  <a:pt x="2105924" y="1496891"/>
                </a:cubicBezTo>
                <a:cubicBezTo>
                  <a:pt x="2104476" y="1485742"/>
                  <a:pt x="2103687" y="1477758"/>
                  <a:pt x="2103558" y="1472940"/>
                </a:cubicBezTo>
                <a:cubicBezTo>
                  <a:pt x="2091039" y="1491281"/>
                  <a:pt x="2077591" y="1503739"/>
                  <a:pt x="2063215" y="1510314"/>
                </a:cubicBezTo>
                <a:cubicBezTo>
                  <a:pt x="2048839" y="1516889"/>
                  <a:pt x="2045584" y="1515659"/>
                  <a:pt x="2053450" y="1506625"/>
                </a:cubicBezTo>
                <a:cubicBezTo>
                  <a:pt x="2061315" y="1497590"/>
                  <a:pt x="2069475" y="1488398"/>
                  <a:pt x="2077928" y="1479049"/>
                </a:cubicBezTo>
                <a:cubicBezTo>
                  <a:pt x="2086382" y="1469699"/>
                  <a:pt x="2094086" y="1459216"/>
                  <a:pt x="2101041" y="1447601"/>
                </a:cubicBezTo>
                <a:cubicBezTo>
                  <a:pt x="2098345" y="1443600"/>
                  <a:pt x="2096997" y="1439871"/>
                  <a:pt x="2096997" y="1436415"/>
                </a:cubicBezTo>
                <a:cubicBezTo>
                  <a:pt x="2096997" y="1430062"/>
                  <a:pt x="2101256" y="1428234"/>
                  <a:pt x="2109774" y="1430930"/>
                </a:cubicBezTo>
                <a:cubicBezTo>
                  <a:pt x="2118436" y="1416117"/>
                  <a:pt x="2124548" y="1403813"/>
                  <a:pt x="2128112" y="1394018"/>
                </a:cubicBezTo>
                <a:cubicBezTo>
                  <a:pt x="2131676" y="1384224"/>
                  <a:pt x="2133902" y="1377233"/>
                  <a:pt x="2134791" y="1373046"/>
                </a:cubicBezTo>
                <a:cubicBezTo>
                  <a:pt x="2118787" y="1373949"/>
                  <a:pt x="2107813" y="1372010"/>
                  <a:pt x="2101869" y="1367227"/>
                </a:cubicBezTo>
                <a:cubicBezTo>
                  <a:pt x="2095925" y="1362445"/>
                  <a:pt x="2098062" y="1358645"/>
                  <a:pt x="2108279" y="1355827"/>
                </a:cubicBezTo>
                <a:cubicBezTo>
                  <a:pt x="2118497" y="1353009"/>
                  <a:pt x="2129962" y="1350238"/>
                  <a:pt x="2142674" y="1347513"/>
                </a:cubicBezTo>
                <a:cubicBezTo>
                  <a:pt x="2155387" y="1344788"/>
                  <a:pt x="2166838" y="1341813"/>
                  <a:pt x="2177026" y="1338586"/>
                </a:cubicBezTo>
                <a:cubicBezTo>
                  <a:pt x="2182121" y="1336973"/>
                  <a:pt x="2186814" y="1336428"/>
                  <a:pt x="2191105" y="1336951"/>
                </a:cubicBezTo>
                <a:close/>
                <a:moveTo>
                  <a:pt x="1112311" y="1333986"/>
                </a:moveTo>
                <a:cubicBezTo>
                  <a:pt x="1114652" y="1333883"/>
                  <a:pt x="1117698" y="1334291"/>
                  <a:pt x="1121448" y="1335209"/>
                </a:cubicBezTo>
                <a:cubicBezTo>
                  <a:pt x="1135344" y="1337174"/>
                  <a:pt x="1144543" y="1341462"/>
                  <a:pt x="1149046" y="1348072"/>
                </a:cubicBezTo>
                <a:cubicBezTo>
                  <a:pt x="1153549" y="1354683"/>
                  <a:pt x="1154363" y="1362524"/>
                  <a:pt x="1151487" y="1371594"/>
                </a:cubicBezTo>
                <a:cubicBezTo>
                  <a:pt x="1148612" y="1380664"/>
                  <a:pt x="1142901" y="1382274"/>
                  <a:pt x="1134355" y="1376423"/>
                </a:cubicBezTo>
                <a:cubicBezTo>
                  <a:pt x="1125808" y="1370572"/>
                  <a:pt x="1117770" y="1361323"/>
                  <a:pt x="1110241" y="1348675"/>
                </a:cubicBezTo>
                <a:cubicBezTo>
                  <a:pt x="1104595" y="1339189"/>
                  <a:pt x="1105285" y="1334292"/>
                  <a:pt x="1112311" y="1333986"/>
                </a:cubicBezTo>
                <a:close/>
                <a:moveTo>
                  <a:pt x="1414759" y="1331133"/>
                </a:moveTo>
                <a:cubicBezTo>
                  <a:pt x="1424482" y="1332086"/>
                  <a:pt x="1433279" y="1336027"/>
                  <a:pt x="1441152" y="1342953"/>
                </a:cubicBezTo>
                <a:cubicBezTo>
                  <a:pt x="1449025" y="1349879"/>
                  <a:pt x="1452090" y="1359100"/>
                  <a:pt x="1450348" y="1370615"/>
                </a:cubicBezTo>
                <a:cubicBezTo>
                  <a:pt x="1448606" y="1382130"/>
                  <a:pt x="1439826" y="1381571"/>
                  <a:pt x="1424009" y="1368937"/>
                </a:cubicBezTo>
                <a:cubicBezTo>
                  <a:pt x="1414874" y="1361624"/>
                  <a:pt x="1408618" y="1353256"/>
                  <a:pt x="1405241" y="1343835"/>
                </a:cubicBezTo>
                <a:cubicBezTo>
                  <a:pt x="1401863" y="1334413"/>
                  <a:pt x="1405037" y="1330179"/>
                  <a:pt x="1414759" y="1331133"/>
                </a:cubicBezTo>
                <a:close/>
                <a:moveTo>
                  <a:pt x="1914398" y="1327674"/>
                </a:moveTo>
                <a:cubicBezTo>
                  <a:pt x="1921856" y="1327157"/>
                  <a:pt x="1929049" y="1329493"/>
                  <a:pt x="1935975" y="1334682"/>
                </a:cubicBezTo>
                <a:cubicBezTo>
                  <a:pt x="1945210" y="1341601"/>
                  <a:pt x="1941371" y="1347699"/>
                  <a:pt x="1924457" y="1352977"/>
                </a:cubicBezTo>
                <a:cubicBezTo>
                  <a:pt x="1907542" y="1358254"/>
                  <a:pt x="1886301" y="1362513"/>
                  <a:pt x="1860732" y="1365754"/>
                </a:cubicBezTo>
                <a:cubicBezTo>
                  <a:pt x="1875130" y="1369783"/>
                  <a:pt x="1881189" y="1375752"/>
                  <a:pt x="1878908" y="1383661"/>
                </a:cubicBezTo>
                <a:cubicBezTo>
                  <a:pt x="1876628" y="1391570"/>
                  <a:pt x="1875073" y="1407778"/>
                  <a:pt x="1874241" y="1432285"/>
                </a:cubicBezTo>
                <a:cubicBezTo>
                  <a:pt x="1884723" y="1429790"/>
                  <a:pt x="1896468" y="1425789"/>
                  <a:pt x="1909475" y="1420282"/>
                </a:cubicBezTo>
                <a:cubicBezTo>
                  <a:pt x="1922481" y="1414776"/>
                  <a:pt x="1933358" y="1416274"/>
                  <a:pt x="1942106" y="1424778"/>
                </a:cubicBezTo>
                <a:cubicBezTo>
                  <a:pt x="1950853" y="1433282"/>
                  <a:pt x="1945433" y="1439832"/>
                  <a:pt x="1925844" y="1444428"/>
                </a:cubicBezTo>
                <a:cubicBezTo>
                  <a:pt x="1906255" y="1449024"/>
                  <a:pt x="1888961" y="1451716"/>
                  <a:pt x="1873961" y="1452505"/>
                </a:cubicBezTo>
                <a:cubicBezTo>
                  <a:pt x="1872341" y="1479981"/>
                  <a:pt x="1871530" y="1502932"/>
                  <a:pt x="1871530" y="1521359"/>
                </a:cubicBezTo>
                <a:cubicBezTo>
                  <a:pt x="1890632" y="1519639"/>
                  <a:pt x="1908399" y="1518097"/>
                  <a:pt x="1924833" y="1516735"/>
                </a:cubicBezTo>
                <a:cubicBezTo>
                  <a:pt x="1941267" y="1515372"/>
                  <a:pt x="1953434" y="1514229"/>
                  <a:pt x="1961336" y="1513304"/>
                </a:cubicBezTo>
                <a:cubicBezTo>
                  <a:pt x="1969237" y="1512379"/>
                  <a:pt x="1976985" y="1513157"/>
                  <a:pt x="1984578" y="1515638"/>
                </a:cubicBezTo>
                <a:cubicBezTo>
                  <a:pt x="1992171" y="1518118"/>
                  <a:pt x="1997950" y="1522840"/>
                  <a:pt x="2001915" y="1529802"/>
                </a:cubicBezTo>
                <a:cubicBezTo>
                  <a:pt x="2005880" y="1536764"/>
                  <a:pt x="2004769" y="1541174"/>
                  <a:pt x="1998581" y="1543031"/>
                </a:cubicBezTo>
                <a:cubicBezTo>
                  <a:pt x="1992393" y="1544888"/>
                  <a:pt x="1976648" y="1545143"/>
                  <a:pt x="1951345" y="1543795"/>
                </a:cubicBezTo>
                <a:cubicBezTo>
                  <a:pt x="1926041" y="1542447"/>
                  <a:pt x="1896880" y="1543339"/>
                  <a:pt x="1863862" y="1546473"/>
                </a:cubicBezTo>
                <a:cubicBezTo>
                  <a:pt x="1830844" y="1549606"/>
                  <a:pt x="1801464" y="1553202"/>
                  <a:pt x="1775724" y="1557260"/>
                </a:cubicBezTo>
                <a:cubicBezTo>
                  <a:pt x="1749983" y="1561318"/>
                  <a:pt x="1734370" y="1563799"/>
                  <a:pt x="1728885" y="1564703"/>
                </a:cubicBezTo>
                <a:cubicBezTo>
                  <a:pt x="1723400" y="1565606"/>
                  <a:pt x="1715405" y="1561763"/>
                  <a:pt x="1704901" y="1553173"/>
                </a:cubicBezTo>
                <a:cubicBezTo>
                  <a:pt x="1694397" y="1544583"/>
                  <a:pt x="1696824" y="1540288"/>
                  <a:pt x="1712182" y="1540288"/>
                </a:cubicBezTo>
                <a:cubicBezTo>
                  <a:pt x="1724600" y="1540288"/>
                  <a:pt x="1746168" y="1538209"/>
                  <a:pt x="1776885" y="1534050"/>
                </a:cubicBezTo>
                <a:cubicBezTo>
                  <a:pt x="1776885" y="1504438"/>
                  <a:pt x="1775781" y="1481045"/>
                  <a:pt x="1773572" y="1463873"/>
                </a:cubicBezTo>
                <a:cubicBezTo>
                  <a:pt x="1771364" y="1446701"/>
                  <a:pt x="1768216" y="1434895"/>
                  <a:pt x="1764130" y="1428456"/>
                </a:cubicBezTo>
                <a:cubicBezTo>
                  <a:pt x="1760042" y="1422017"/>
                  <a:pt x="1762071" y="1418798"/>
                  <a:pt x="1770217" y="1418798"/>
                </a:cubicBezTo>
                <a:cubicBezTo>
                  <a:pt x="1776039" y="1418798"/>
                  <a:pt x="1783582" y="1420125"/>
                  <a:pt x="1792846" y="1422778"/>
                </a:cubicBezTo>
                <a:cubicBezTo>
                  <a:pt x="1802109" y="1425431"/>
                  <a:pt x="1805616" y="1430288"/>
                  <a:pt x="1803365" y="1437351"/>
                </a:cubicBezTo>
                <a:cubicBezTo>
                  <a:pt x="1801113" y="1444413"/>
                  <a:pt x="1799987" y="1475119"/>
                  <a:pt x="1799987" y="1529469"/>
                </a:cubicBezTo>
                <a:cubicBezTo>
                  <a:pt x="1814930" y="1528608"/>
                  <a:pt x="1830625" y="1527397"/>
                  <a:pt x="1847073" y="1525834"/>
                </a:cubicBezTo>
                <a:lnTo>
                  <a:pt x="1847073" y="1401310"/>
                </a:lnTo>
                <a:cubicBezTo>
                  <a:pt x="1847073" y="1384948"/>
                  <a:pt x="1845819" y="1374179"/>
                  <a:pt x="1843309" y="1369002"/>
                </a:cubicBezTo>
                <a:cubicBezTo>
                  <a:pt x="1815733" y="1371698"/>
                  <a:pt x="1797320" y="1370687"/>
                  <a:pt x="1788070" y="1365969"/>
                </a:cubicBezTo>
                <a:cubicBezTo>
                  <a:pt x="1778821" y="1361251"/>
                  <a:pt x="1781255" y="1357419"/>
                  <a:pt x="1795373" y="1354472"/>
                </a:cubicBezTo>
                <a:cubicBezTo>
                  <a:pt x="1809491" y="1351525"/>
                  <a:pt x="1829055" y="1347373"/>
                  <a:pt x="1854064" y="1342017"/>
                </a:cubicBezTo>
                <a:cubicBezTo>
                  <a:pt x="1879073" y="1336661"/>
                  <a:pt x="1896669" y="1332370"/>
                  <a:pt x="1906850" y="1329143"/>
                </a:cubicBezTo>
                <a:cubicBezTo>
                  <a:pt x="1909396" y="1328337"/>
                  <a:pt x="1911911" y="1327847"/>
                  <a:pt x="1914398" y="1327674"/>
                </a:cubicBezTo>
                <a:close/>
                <a:moveTo>
                  <a:pt x="2957253" y="1323740"/>
                </a:moveTo>
                <a:cubicBezTo>
                  <a:pt x="2955776" y="1323434"/>
                  <a:pt x="2954052" y="1323450"/>
                  <a:pt x="2952082" y="1323787"/>
                </a:cubicBezTo>
                <a:cubicBezTo>
                  <a:pt x="2944202" y="1325135"/>
                  <a:pt x="2927048" y="1327838"/>
                  <a:pt x="2900619" y="1331897"/>
                </a:cubicBezTo>
                <a:cubicBezTo>
                  <a:pt x="2901508" y="1334048"/>
                  <a:pt x="2902705" y="1340515"/>
                  <a:pt x="2904211" y="1351299"/>
                </a:cubicBezTo>
                <a:cubicBezTo>
                  <a:pt x="2908169" y="1351399"/>
                  <a:pt x="2917888" y="1349625"/>
                  <a:pt x="2933368" y="1345975"/>
                </a:cubicBezTo>
                <a:cubicBezTo>
                  <a:pt x="2948849" y="1342325"/>
                  <a:pt x="2957158" y="1344211"/>
                  <a:pt x="2958299" y="1351632"/>
                </a:cubicBezTo>
                <a:cubicBezTo>
                  <a:pt x="2959439" y="1359053"/>
                  <a:pt x="2953706" y="1364029"/>
                  <a:pt x="2941101" y="1366560"/>
                </a:cubicBezTo>
                <a:cubicBezTo>
                  <a:pt x="2928496" y="1369092"/>
                  <a:pt x="2916802" y="1369454"/>
                  <a:pt x="2906018" y="1367647"/>
                </a:cubicBezTo>
                <a:lnTo>
                  <a:pt x="2909610" y="1394492"/>
                </a:lnTo>
                <a:cubicBezTo>
                  <a:pt x="2916221" y="1392685"/>
                  <a:pt x="2924603" y="1391111"/>
                  <a:pt x="2934755" y="1389770"/>
                </a:cubicBezTo>
                <a:cubicBezTo>
                  <a:pt x="2944908" y="1388429"/>
                  <a:pt x="2952530" y="1387759"/>
                  <a:pt x="2957621" y="1387759"/>
                </a:cubicBezTo>
                <a:cubicBezTo>
                  <a:pt x="2961808" y="1364313"/>
                  <a:pt x="2963902" y="1346782"/>
                  <a:pt x="2963902" y="1335166"/>
                </a:cubicBezTo>
                <a:cubicBezTo>
                  <a:pt x="2963902" y="1328466"/>
                  <a:pt x="2961686" y="1324657"/>
                  <a:pt x="2957253" y="1323740"/>
                </a:cubicBezTo>
                <a:close/>
                <a:moveTo>
                  <a:pt x="1041000" y="1322970"/>
                </a:moveTo>
                <a:cubicBezTo>
                  <a:pt x="1052429" y="1322970"/>
                  <a:pt x="1063173" y="1324992"/>
                  <a:pt x="1073233" y="1329036"/>
                </a:cubicBezTo>
                <a:cubicBezTo>
                  <a:pt x="1083293" y="1333080"/>
                  <a:pt x="1087505" y="1341426"/>
                  <a:pt x="1085871" y="1354074"/>
                </a:cubicBezTo>
                <a:cubicBezTo>
                  <a:pt x="1084235" y="1366722"/>
                  <a:pt x="1077911" y="1370181"/>
                  <a:pt x="1066898" y="1364452"/>
                </a:cubicBezTo>
                <a:cubicBezTo>
                  <a:pt x="1055885" y="1358724"/>
                  <a:pt x="1045427" y="1350378"/>
                  <a:pt x="1035526" y="1339414"/>
                </a:cubicBezTo>
                <a:cubicBezTo>
                  <a:pt x="1025623" y="1328451"/>
                  <a:pt x="1027448" y="1322970"/>
                  <a:pt x="1041000" y="1322970"/>
                </a:cubicBezTo>
                <a:close/>
                <a:moveTo>
                  <a:pt x="786872" y="1320580"/>
                </a:moveTo>
                <a:cubicBezTo>
                  <a:pt x="794182" y="1320334"/>
                  <a:pt x="800751" y="1322873"/>
                  <a:pt x="806580" y="1328197"/>
                </a:cubicBezTo>
                <a:cubicBezTo>
                  <a:pt x="814353" y="1335295"/>
                  <a:pt x="812725" y="1340264"/>
                  <a:pt x="801698" y="1343103"/>
                </a:cubicBezTo>
                <a:cubicBezTo>
                  <a:pt x="790670" y="1345943"/>
                  <a:pt x="778822" y="1348040"/>
                  <a:pt x="766152" y="1349395"/>
                </a:cubicBezTo>
                <a:cubicBezTo>
                  <a:pt x="753482" y="1350750"/>
                  <a:pt x="743849" y="1351865"/>
                  <a:pt x="737252" y="1352740"/>
                </a:cubicBezTo>
                <a:cubicBezTo>
                  <a:pt x="746244" y="1360383"/>
                  <a:pt x="749030" y="1365872"/>
                  <a:pt x="745609" y="1369206"/>
                </a:cubicBezTo>
                <a:cubicBezTo>
                  <a:pt x="742189" y="1372540"/>
                  <a:pt x="738260" y="1378642"/>
                  <a:pt x="733822" y="1387511"/>
                </a:cubicBezTo>
                <a:cubicBezTo>
                  <a:pt x="729383" y="1396381"/>
                  <a:pt x="725573" y="1401862"/>
                  <a:pt x="722389" y="1403956"/>
                </a:cubicBezTo>
                <a:cubicBezTo>
                  <a:pt x="723866" y="1403956"/>
                  <a:pt x="727799" y="1403318"/>
                  <a:pt x="734187" y="1402042"/>
                </a:cubicBezTo>
                <a:cubicBezTo>
                  <a:pt x="740576" y="1400765"/>
                  <a:pt x="746961" y="1398736"/>
                  <a:pt x="753342" y="1395954"/>
                </a:cubicBezTo>
                <a:cubicBezTo>
                  <a:pt x="759724" y="1393172"/>
                  <a:pt x="766532" y="1393495"/>
                  <a:pt x="773766" y="1396922"/>
                </a:cubicBezTo>
                <a:cubicBezTo>
                  <a:pt x="781001" y="1400349"/>
                  <a:pt x="786844" y="1404852"/>
                  <a:pt x="791297" y="1410431"/>
                </a:cubicBezTo>
                <a:cubicBezTo>
                  <a:pt x="795750" y="1416009"/>
                  <a:pt x="795596" y="1420397"/>
                  <a:pt x="790835" y="1423595"/>
                </a:cubicBezTo>
                <a:cubicBezTo>
                  <a:pt x="786074" y="1426793"/>
                  <a:pt x="782191" y="1432038"/>
                  <a:pt x="779187" y="1439330"/>
                </a:cubicBezTo>
                <a:cubicBezTo>
                  <a:pt x="776183" y="1446622"/>
                  <a:pt x="769170" y="1458768"/>
                  <a:pt x="758150" y="1475768"/>
                </a:cubicBezTo>
                <a:cubicBezTo>
                  <a:pt x="747129" y="1492769"/>
                  <a:pt x="731793" y="1511092"/>
                  <a:pt x="712139" y="1530738"/>
                </a:cubicBezTo>
                <a:cubicBezTo>
                  <a:pt x="692486" y="1550384"/>
                  <a:pt x="672385" y="1562982"/>
                  <a:pt x="651835" y="1568532"/>
                </a:cubicBezTo>
                <a:cubicBezTo>
                  <a:pt x="631286" y="1574081"/>
                  <a:pt x="627306" y="1572016"/>
                  <a:pt x="639897" y="1562337"/>
                </a:cubicBezTo>
                <a:cubicBezTo>
                  <a:pt x="652487" y="1552657"/>
                  <a:pt x="665179" y="1542300"/>
                  <a:pt x="677970" y="1531265"/>
                </a:cubicBezTo>
                <a:cubicBezTo>
                  <a:pt x="690761" y="1520230"/>
                  <a:pt x="703266" y="1506804"/>
                  <a:pt x="715484" y="1490987"/>
                </a:cubicBezTo>
                <a:cubicBezTo>
                  <a:pt x="706493" y="1487416"/>
                  <a:pt x="698398" y="1479891"/>
                  <a:pt x="691199" y="1468412"/>
                </a:cubicBezTo>
                <a:cubicBezTo>
                  <a:pt x="684000" y="1456932"/>
                  <a:pt x="684474" y="1451193"/>
                  <a:pt x="692619" y="1451193"/>
                </a:cubicBezTo>
                <a:cubicBezTo>
                  <a:pt x="699789" y="1451193"/>
                  <a:pt x="706905" y="1453207"/>
                  <a:pt x="713968" y="1457237"/>
                </a:cubicBezTo>
                <a:cubicBezTo>
                  <a:pt x="721030" y="1461267"/>
                  <a:pt x="725873" y="1467347"/>
                  <a:pt x="728498" y="1475478"/>
                </a:cubicBezTo>
                <a:cubicBezTo>
                  <a:pt x="735295" y="1463260"/>
                  <a:pt x="741124" y="1451462"/>
                  <a:pt x="745986" y="1440083"/>
                </a:cubicBezTo>
                <a:cubicBezTo>
                  <a:pt x="750847" y="1428704"/>
                  <a:pt x="753006" y="1421885"/>
                  <a:pt x="752460" y="1419626"/>
                </a:cubicBezTo>
                <a:cubicBezTo>
                  <a:pt x="751915" y="1417368"/>
                  <a:pt x="747900" y="1417364"/>
                  <a:pt x="740414" y="1419616"/>
                </a:cubicBezTo>
                <a:cubicBezTo>
                  <a:pt x="732929" y="1421867"/>
                  <a:pt x="723837" y="1422089"/>
                  <a:pt x="713139" y="1420282"/>
                </a:cubicBezTo>
                <a:cubicBezTo>
                  <a:pt x="701151" y="1434207"/>
                  <a:pt x="688647" y="1443764"/>
                  <a:pt x="675626" y="1448956"/>
                </a:cubicBezTo>
                <a:cubicBezTo>
                  <a:pt x="662604" y="1454147"/>
                  <a:pt x="660880" y="1450913"/>
                  <a:pt x="670453" y="1439255"/>
                </a:cubicBezTo>
                <a:cubicBezTo>
                  <a:pt x="680024" y="1427596"/>
                  <a:pt x="689475" y="1413331"/>
                  <a:pt x="698803" y="1396460"/>
                </a:cubicBezTo>
                <a:cubicBezTo>
                  <a:pt x="708132" y="1379589"/>
                  <a:pt x="712795" y="1366385"/>
                  <a:pt x="712795" y="1356849"/>
                </a:cubicBezTo>
                <a:cubicBezTo>
                  <a:pt x="702499" y="1360434"/>
                  <a:pt x="693429" y="1362456"/>
                  <a:pt x="685585" y="1362914"/>
                </a:cubicBezTo>
                <a:cubicBezTo>
                  <a:pt x="677741" y="1363373"/>
                  <a:pt x="669291" y="1359530"/>
                  <a:pt x="660235" y="1351385"/>
                </a:cubicBezTo>
                <a:cubicBezTo>
                  <a:pt x="651179" y="1343240"/>
                  <a:pt x="652976" y="1339167"/>
                  <a:pt x="665623" y="1339167"/>
                </a:cubicBezTo>
                <a:cubicBezTo>
                  <a:pt x="676249" y="1339167"/>
                  <a:pt x="688295" y="1338271"/>
                  <a:pt x="701761" y="1336478"/>
                </a:cubicBezTo>
                <a:cubicBezTo>
                  <a:pt x="715226" y="1334686"/>
                  <a:pt x="728917" y="1332484"/>
                  <a:pt x="742834" y="1329875"/>
                </a:cubicBezTo>
                <a:cubicBezTo>
                  <a:pt x="756752" y="1327265"/>
                  <a:pt x="768912" y="1324558"/>
                  <a:pt x="779316" y="1321754"/>
                </a:cubicBezTo>
                <a:cubicBezTo>
                  <a:pt x="781917" y="1321054"/>
                  <a:pt x="784436" y="1320662"/>
                  <a:pt x="786872" y="1320580"/>
                </a:cubicBezTo>
                <a:close/>
                <a:moveTo>
                  <a:pt x="522305" y="1319470"/>
                </a:moveTo>
                <a:cubicBezTo>
                  <a:pt x="539224" y="1318553"/>
                  <a:pt x="551402" y="1321351"/>
                  <a:pt x="558839" y="1327863"/>
                </a:cubicBezTo>
                <a:cubicBezTo>
                  <a:pt x="568755" y="1336546"/>
                  <a:pt x="571946" y="1342874"/>
                  <a:pt x="568412" y="1346846"/>
                </a:cubicBezTo>
                <a:cubicBezTo>
                  <a:pt x="564876" y="1350818"/>
                  <a:pt x="554978" y="1352353"/>
                  <a:pt x="538717" y="1351449"/>
                </a:cubicBezTo>
                <a:cubicBezTo>
                  <a:pt x="522455" y="1350546"/>
                  <a:pt x="507164" y="1350546"/>
                  <a:pt x="492846" y="1351449"/>
                </a:cubicBezTo>
                <a:cubicBezTo>
                  <a:pt x="478527" y="1352353"/>
                  <a:pt x="457343" y="1353952"/>
                  <a:pt x="429293" y="1356246"/>
                </a:cubicBezTo>
                <a:cubicBezTo>
                  <a:pt x="437381" y="1364965"/>
                  <a:pt x="440303" y="1371056"/>
                  <a:pt x="438059" y="1374519"/>
                </a:cubicBezTo>
                <a:cubicBezTo>
                  <a:pt x="435815" y="1377982"/>
                  <a:pt x="434692" y="1392298"/>
                  <a:pt x="434692" y="1417465"/>
                </a:cubicBezTo>
                <a:cubicBezTo>
                  <a:pt x="454883" y="1417465"/>
                  <a:pt x="472483" y="1419884"/>
                  <a:pt x="487489" y="1424724"/>
                </a:cubicBezTo>
                <a:cubicBezTo>
                  <a:pt x="502496" y="1429564"/>
                  <a:pt x="511169" y="1439258"/>
                  <a:pt x="513506" y="1453806"/>
                </a:cubicBezTo>
                <a:cubicBezTo>
                  <a:pt x="515844" y="1468354"/>
                  <a:pt x="505497" y="1469968"/>
                  <a:pt x="482467" y="1458646"/>
                </a:cubicBezTo>
                <a:cubicBezTo>
                  <a:pt x="459437" y="1447324"/>
                  <a:pt x="443512" y="1438136"/>
                  <a:pt x="434692" y="1431081"/>
                </a:cubicBezTo>
                <a:cubicBezTo>
                  <a:pt x="435538" y="1498867"/>
                  <a:pt x="434538" y="1544386"/>
                  <a:pt x="431692" y="1567639"/>
                </a:cubicBezTo>
                <a:cubicBezTo>
                  <a:pt x="428845" y="1590891"/>
                  <a:pt x="424418" y="1602518"/>
                  <a:pt x="418409" y="1602518"/>
                </a:cubicBezTo>
                <a:cubicBezTo>
                  <a:pt x="413949" y="1602518"/>
                  <a:pt x="409221" y="1597190"/>
                  <a:pt x="404223" y="1586536"/>
                </a:cubicBezTo>
                <a:cubicBezTo>
                  <a:pt x="399225" y="1575881"/>
                  <a:pt x="397652" y="1566710"/>
                  <a:pt x="399502" y="1559024"/>
                </a:cubicBezTo>
                <a:cubicBezTo>
                  <a:pt x="401352" y="1551338"/>
                  <a:pt x="403151" y="1543128"/>
                  <a:pt x="404901" y="1534395"/>
                </a:cubicBezTo>
                <a:cubicBezTo>
                  <a:pt x="406650" y="1525661"/>
                  <a:pt x="407977" y="1495970"/>
                  <a:pt x="408880" y="1445320"/>
                </a:cubicBezTo>
                <a:cubicBezTo>
                  <a:pt x="409784" y="1394671"/>
                  <a:pt x="407066" y="1366084"/>
                  <a:pt x="400728" y="1359559"/>
                </a:cubicBezTo>
                <a:cubicBezTo>
                  <a:pt x="356101" y="1366758"/>
                  <a:pt x="328127" y="1371479"/>
                  <a:pt x="316805" y="1373723"/>
                </a:cubicBezTo>
                <a:cubicBezTo>
                  <a:pt x="305484" y="1375968"/>
                  <a:pt x="294829" y="1371891"/>
                  <a:pt x="284841" y="1361495"/>
                </a:cubicBezTo>
                <a:cubicBezTo>
                  <a:pt x="274853" y="1351098"/>
                  <a:pt x="275219" y="1346355"/>
                  <a:pt x="285938" y="1347266"/>
                </a:cubicBezTo>
                <a:cubicBezTo>
                  <a:pt x="296657" y="1348176"/>
                  <a:pt x="315156" y="1347298"/>
                  <a:pt x="341434" y="1344631"/>
                </a:cubicBezTo>
                <a:cubicBezTo>
                  <a:pt x="367713" y="1341963"/>
                  <a:pt x="394651" y="1338593"/>
                  <a:pt x="422249" y="1334521"/>
                </a:cubicBezTo>
                <a:cubicBezTo>
                  <a:pt x="449847" y="1330448"/>
                  <a:pt x="477032" y="1326150"/>
                  <a:pt x="503805" y="1321625"/>
                </a:cubicBezTo>
                <a:cubicBezTo>
                  <a:pt x="510498" y="1320494"/>
                  <a:pt x="516665" y="1319776"/>
                  <a:pt x="522305" y="1319470"/>
                </a:cubicBezTo>
                <a:close/>
                <a:moveTo>
                  <a:pt x="1209690" y="1306009"/>
                </a:moveTo>
                <a:cubicBezTo>
                  <a:pt x="1212364" y="1306378"/>
                  <a:pt x="1215503" y="1307142"/>
                  <a:pt x="1219105" y="1308300"/>
                </a:cubicBezTo>
                <a:cubicBezTo>
                  <a:pt x="1230965" y="1312258"/>
                  <a:pt x="1238676" y="1316725"/>
                  <a:pt x="1242239" y="1321701"/>
                </a:cubicBezTo>
                <a:cubicBezTo>
                  <a:pt x="1245803" y="1326677"/>
                  <a:pt x="1244115" y="1330549"/>
                  <a:pt x="1237174" y="1333316"/>
                </a:cubicBezTo>
                <a:cubicBezTo>
                  <a:pt x="1230233" y="1336084"/>
                  <a:pt x="1220969" y="1342813"/>
                  <a:pt x="1209382" y="1353504"/>
                </a:cubicBezTo>
                <a:cubicBezTo>
                  <a:pt x="1197796" y="1364194"/>
                  <a:pt x="1187291" y="1371698"/>
                  <a:pt x="1177870" y="1376014"/>
                </a:cubicBezTo>
                <a:cubicBezTo>
                  <a:pt x="1168448" y="1380331"/>
                  <a:pt x="1166456" y="1378312"/>
                  <a:pt x="1171890" y="1369959"/>
                </a:cubicBezTo>
                <a:cubicBezTo>
                  <a:pt x="1177325" y="1361606"/>
                  <a:pt x="1183176" y="1352077"/>
                  <a:pt x="1189442" y="1341372"/>
                </a:cubicBezTo>
                <a:cubicBezTo>
                  <a:pt x="1195709" y="1330667"/>
                  <a:pt x="1198617" y="1321321"/>
                  <a:pt x="1198165" y="1313333"/>
                </a:cubicBezTo>
                <a:cubicBezTo>
                  <a:pt x="1197826" y="1307343"/>
                  <a:pt x="1201668" y="1304901"/>
                  <a:pt x="1209690" y="1306009"/>
                </a:cubicBezTo>
                <a:close/>
                <a:moveTo>
                  <a:pt x="2966206" y="1301424"/>
                </a:moveTo>
                <a:cubicBezTo>
                  <a:pt x="2968861" y="1301211"/>
                  <a:pt x="2971517" y="1301474"/>
                  <a:pt x="2974173" y="1302212"/>
                </a:cubicBezTo>
                <a:cubicBezTo>
                  <a:pt x="2979486" y="1303689"/>
                  <a:pt x="2986552" y="1307274"/>
                  <a:pt x="2995372" y="1312967"/>
                </a:cubicBezTo>
                <a:cubicBezTo>
                  <a:pt x="3004191" y="1318661"/>
                  <a:pt x="3006912" y="1323737"/>
                  <a:pt x="3003535" y="1328197"/>
                </a:cubicBezTo>
                <a:cubicBezTo>
                  <a:pt x="3000158" y="1332657"/>
                  <a:pt x="2997182" y="1337884"/>
                  <a:pt x="2994608" y="1343878"/>
                </a:cubicBezTo>
                <a:cubicBezTo>
                  <a:pt x="2992034" y="1349872"/>
                  <a:pt x="2988460" y="1361333"/>
                  <a:pt x="2983885" y="1378262"/>
                </a:cubicBezTo>
                <a:cubicBezTo>
                  <a:pt x="2979311" y="1395191"/>
                  <a:pt x="2974578" y="1405304"/>
                  <a:pt x="2969688" y="1408602"/>
                </a:cubicBezTo>
                <a:cubicBezTo>
                  <a:pt x="2964798" y="1411901"/>
                  <a:pt x="2960697" y="1410395"/>
                  <a:pt x="2957384" y="1404085"/>
                </a:cubicBezTo>
                <a:cubicBezTo>
                  <a:pt x="2947762" y="1405892"/>
                  <a:pt x="2931536" y="1408423"/>
                  <a:pt x="2908706" y="1411678"/>
                </a:cubicBezTo>
                <a:cubicBezTo>
                  <a:pt x="2908706" y="1416224"/>
                  <a:pt x="2906426" y="1419472"/>
                  <a:pt x="2901866" y="1421422"/>
                </a:cubicBezTo>
                <a:cubicBezTo>
                  <a:pt x="2897306" y="1423373"/>
                  <a:pt x="2893456" y="1417551"/>
                  <a:pt x="2890315" y="1403956"/>
                </a:cubicBezTo>
                <a:cubicBezTo>
                  <a:pt x="2887175" y="1390362"/>
                  <a:pt x="2883636" y="1376039"/>
                  <a:pt x="2879700" y="1360989"/>
                </a:cubicBezTo>
                <a:cubicBezTo>
                  <a:pt x="2875763" y="1345939"/>
                  <a:pt x="2871490" y="1334485"/>
                  <a:pt x="2866880" y="1326627"/>
                </a:cubicBezTo>
                <a:cubicBezTo>
                  <a:pt x="2862269" y="1318768"/>
                  <a:pt x="2863944" y="1315308"/>
                  <a:pt x="2871902" y="1316248"/>
                </a:cubicBezTo>
                <a:cubicBezTo>
                  <a:pt x="2879861" y="1317187"/>
                  <a:pt x="2885454" y="1317639"/>
                  <a:pt x="2888680" y="1317603"/>
                </a:cubicBezTo>
                <a:cubicBezTo>
                  <a:pt x="2891907" y="1317567"/>
                  <a:pt x="2902981" y="1315789"/>
                  <a:pt x="2921903" y="1312268"/>
                </a:cubicBezTo>
                <a:cubicBezTo>
                  <a:pt x="2940825" y="1308748"/>
                  <a:pt x="2952939" y="1305822"/>
                  <a:pt x="2958245" y="1303492"/>
                </a:cubicBezTo>
                <a:cubicBezTo>
                  <a:pt x="2960898" y="1302327"/>
                  <a:pt x="2963552" y="1301638"/>
                  <a:pt x="2966206" y="1301424"/>
                </a:cubicBezTo>
                <a:close/>
                <a:moveTo>
                  <a:pt x="2608920" y="1301113"/>
                </a:moveTo>
                <a:cubicBezTo>
                  <a:pt x="2610808" y="1301055"/>
                  <a:pt x="2613143" y="1301440"/>
                  <a:pt x="2615923" y="1302266"/>
                </a:cubicBezTo>
                <a:cubicBezTo>
                  <a:pt x="2627044" y="1305572"/>
                  <a:pt x="2635393" y="1309418"/>
                  <a:pt x="2640972" y="1313806"/>
                </a:cubicBezTo>
                <a:cubicBezTo>
                  <a:pt x="2646550" y="1318194"/>
                  <a:pt x="2647206" y="1323013"/>
                  <a:pt x="2642940" y="1328261"/>
                </a:cubicBezTo>
                <a:cubicBezTo>
                  <a:pt x="2638674" y="1333510"/>
                  <a:pt x="2633633" y="1341942"/>
                  <a:pt x="2627818" y="1353557"/>
                </a:cubicBezTo>
                <a:cubicBezTo>
                  <a:pt x="2622003" y="1365173"/>
                  <a:pt x="2613431" y="1377018"/>
                  <a:pt x="2602103" y="1389092"/>
                </a:cubicBezTo>
                <a:cubicBezTo>
                  <a:pt x="2630453" y="1388304"/>
                  <a:pt x="2647980" y="1385407"/>
                  <a:pt x="2654684" y="1380402"/>
                </a:cubicBezTo>
                <a:cubicBezTo>
                  <a:pt x="2661388" y="1375398"/>
                  <a:pt x="2669157" y="1374824"/>
                  <a:pt x="2677991" y="1378681"/>
                </a:cubicBezTo>
                <a:cubicBezTo>
                  <a:pt x="2686825" y="1382539"/>
                  <a:pt x="2693934" y="1387361"/>
                  <a:pt x="2699318" y="1393147"/>
                </a:cubicBezTo>
                <a:cubicBezTo>
                  <a:pt x="2704703" y="1398933"/>
                  <a:pt x="2705108" y="1404318"/>
                  <a:pt x="2700534" y="1409301"/>
                </a:cubicBezTo>
                <a:cubicBezTo>
                  <a:pt x="2695959" y="1414285"/>
                  <a:pt x="2692787" y="1426101"/>
                  <a:pt x="2691015" y="1444750"/>
                </a:cubicBezTo>
                <a:cubicBezTo>
                  <a:pt x="2689245" y="1463400"/>
                  <a:pt x="2687685" y="1482157"/>
                  <a:pt x="2686337" y="1501021"/>
                </a:cubicBezTo>
                <a:cubicBezTo>
                  <a:pt x="2684989" y="1519886"/>
                  <a:pt x="2681009" y="1536158"/>
                  <a:pt x="2674399" y="1549839"/>
                </a:cubicBezTo>
                <a:cubicBezTo>
                  <a:pt x="2667788" y="1563520"/>
                  <a:pt x="2657531" y="1573920"/>
                  <a:pt x="2643628" y="1581040"/>
                </a:cubicBezTo>
                <a:cubicBezTo>
                  <a:pt x="2629725" y="1588160"/>
                  <a:pt x="2622247" y="1586371"/>
                  <a:pt x="2621193" y="1575673"/>
                </a:cubicBezTo>
                <a:cubicBezTo>
                  <a:pt x="2620139" y="1564975"/>
                  <a:pt x="2614417" y="1552800"/>
                  <a:pt x="2604028" y="1539148"/>
                </a:cubicBezTo>
                <a:cubicBezTo>
                  <a:pt x="2593638" y="1525496"/>
                  <a:pt x="2595043" y="1521868"/>
                  <a:pt x="2608244" y="1528264"/>
                </a:cubicBezTo>
                <a:cubicBezTo>
                  <a:pt x="2621444" y="1534660"/>
                  <a:pt x="2630661" y="1538259"/>
                  <a:pt x="2635895" y="1539062"/>
                </a:cubicBezTo>
                <a:cubicBezTo>
                  <a:pt x="2641129" y="1539865"/>
                  <a:pt x="2646001" y="1535058"/>
                  <a:pt x="2650511" y="1524640"/>
                </a:cubicBezTo>
                <a:cubicBezTo>
                  <a:pt x="2655021" y="1514221"/>
                  <a:pt x="2658176" y="1498444"/>
                  <a:pt x="2659976" y="1477306"/>
                </a:cubicBezTo>
                <a:cubicBezTo>
                  <a:pt x="2661776" y="1456169"/>
                  <a:pt x="2662676" y="1438487"/>
                  <a:pt x="2662676" y="1424262"/>
                </a:cubicBezTo>
                <a:cubicBezTo>
                  <a:pt x="2662676" y="1411427"/>
                  <a:pt x="2661439" y="1404182"/>
                  <a:pt x="2658965" y="1402526"/>
                </a:cubicBezTo>
                <a:cubicBezTo>
                  <a:pt x="2656491" y="1400869"/>
                  <a:pt x="2650343" y="1401274"/>
                  <a:pt x="2640520" y="1403741"/>
                </a:cubicBezTo>
                <a:lnTo>
                  <a:pt x="2612384" y="1410796"/>
                </a:lnTo>
                <a:cubicBezTo>
                  <a:pt x="2605558" y="1411728"/>
                  <a:pt x="2599493" y="1409491"/>
                  <a:pt x="2594187" y="1404085"/>
                </a:cubicBezTo>
                <a:cubicBezTo>
                  <a:pt x="2580463" y="1419673"/>
                  <a:pt x="2566177" y="1431669"/>
                  <a:pt x="2551327" y="1440072"/>
                </a:cubicBezTo>
                <a:cubicBezTo>
                  <a:pt x="2547615" y="1442173"/>
                  <a:pt x="2544820" y="1443451"/>
                  <a:pt x="2542942" y="1443907"/>
                </a:cubicBezTo>
                <a:lnTo>
                  <a:pt x="2541280" y="1443274"/>
                </a:lnTo>
                <a:lnTo>
                  <a:pt x="2540962" y="1448837"/>
                </a:lnTo>
                <a:cubicBezTo>
                  <a:pt x="2540756" y="1456169"/>
                  <a:pt x="2540877" y="1465232"/>
                  <a:pt x="2541325" y="1476026"/>
                </a:cubicBezTo>
                <a:cubicBezTo>
                  <a:pt x="2542221" y="1497615"/>
                  <a:pt x="2541511" y="1513963"/>
                  <a:pt x="2539196" y="1525070"/>
                </a:cubicBezTo>
                <a:cubicBezTo>
                  <a:pt x="2536879" y="1536176"/>
                  <a:pt x="2533768" y="1545110"/>
                  <a:pt x="2529860" y="1551872"/>
                </a:cubicBezTo>
                <a:cubicBezTo>
                  <a:pt x="2525952" y="1558633"/>
                  <a:pt x="2521768" y="1558734"/>
                  <a:pt x="2517309" y="1552173"/>
                </a:cubicBezTo>
                <a:cubicBezTo>
                  <a:pt x="2512849" y="1545612"/>
                  <a:pt x="2509436" y="1540163"/>
                  <a:pt x="2507070" y="1535825"/>
                </a:cubicBezTo>
                <a:cubicBezTo>
                  <a:pt x="2504704" y="1531487"/>
                  <a:pt x="2502391" y="1529142"/>
                  <a:pt x="2500133" y="1528791"/>
                </a:cubicBezTo>
                <a:cubicBezTo>
                  <a:pt x="2497874" y="1528440"/>
                  <a:pt x="2486649" y="1529913"/>
                  <a:pt x="2466458" y="1533212"/>
                </a:cubicBezTo>
                <a:cubicBezTo>
                  <a:pt x="2461755" y="1553316"/>
                  <a:pt x="2456388" y="1558816"/>
                  <a:pt x="2450358" y="1549710"/>
                </a:cubicBezTo>
                <a:cubicBezTo>
                  <a:pt x="2444328" y="1540604"/>
                  <a:pt x="2441313" y="1528479"/>
                  <a:pt x="2441313" y="1513336"/>
                </a:cubicBezTo>
                <a:cubicBezTo>
                  <a:pt x="2441313" y="1499067"/>
                  <a:pt x="2440872" y="1481339"/>
                  <a:pt x="2439990" y="1460152"/>
                </a:cubicBezTo>
                <a:cubicBezTo>
                  <a:pt x="2439108" y="1438964"/>
                  <a:pt x="2435960" y="1423627"/>
                  <a:pt x="2430547" y="1414141"/>
                </a:cubicBezTo>
                <a:cubicBezTo>
                  <a:pt x="2425133" y="1404655"/>
                  <a:pt x="2426055" y="1399912"/>
                  <a:pt x="2433311" y="1399912"/>
                </a:cubicBezTo>
                <a:cubicBezTo>
                  <a:pt x="2438101" y="1399912"/>
                  <a:pt x="2443701" y="1400349"/>
                  <a:pt x="2450111" y="1401224"/>
                </a:cubicBezTo>
                <a:cubicBezTo>
                  <a:pt x="2456994" y="1392577"/>
                  <a:pt x="2464673" y="1379205"/>
                  <a:pt x="2473148" y="1361108"/>
                </a:cubicBezTo>
                <a:cubicBezTo>
                  <a:pt x="2481623" y="1343010"/>
                  <a:pt x="2484287" y="1328752"/>
                  <a:pt x="2481139" y="1318334"/>
                </a:cubicBezTo>
                <a:cubicBezTo>
                  <a:pt x="2477991" y="1307916"/>
                  <a:pt x="2485918" y="1306830"/>
                  <a:pt x="2504919" y="1315075"/>
                </a:cubicBezTo>
                <a:cubicBezTo>
                  <a:pt x="2521123" y="1322905"/>
                  <a:pt x="2526132" y="1329799"/>
                  <a:pt x="2519944" y="1335758"/>
                </a:cubicBezTo>
                <a:cubicBezTo>
                  <a:pt x="2513756" y="1341716"/>
                  <a:pt x="2507091" y="1350051"/>
                  <a:pt x="2499950" y="1360763"/>
                </a:cubicBezTo>
                <a:cubicBezTo>
                  <a:pt x="2492809" y="1371476"/>
                  <a:pt x="2481867" y="1384962"/>
                  <a:pt x="2467125" y="1401224"/>
                </a:cubicBezTo>
                <a:cubicBezTo>
                  <a:pt x="2484477" y="1398729"/>
                  <a:pt x="2496537" y="1394506"/>
                  <a:pt x="2503306" y="1388555"/>
                </a:cubicBezTo>
                <a:cubicBezTo>
                  <a:pt x="2510074" y="1382603"/>
                  <a:pt x="2517402" y="1381549"/>
                  <a:pt x="2525289" y="1385393"/>
                </a:cubicBezTo>
                <a:cubicBezTo>
                  <a:pt x="2533176" y="1389236"/>
                  <a:pt x="2540078" y="1393237"/>
                  <a:pt x="2545993" y="1397395"/>
                </a:cubicBezTo>
                <a:cubicBezTo>
                  <a:pt x="2551908" y="1401554"/>
                  <a:pt x="2553245" y="1406433"/>
                  <a:pt x="2550005" y="1412033"/>
                </a:cubicBezTo>
                <a:cubicBezTo>
                  <a:pt x="2546763" y="1417633"/>
                  <a:pt x="2544283" y="1424301"/>
                  <a:pt x="2542562" y="1432038"/>
                </a:cubicBezTo>
                <a:cubicBezTo>
                  <a:pt x="2542132" y="1433972"/>
                  <a:pt x="2541783" y="1436339"/>
                  <a:pt x="2541517" y="1439139"/>
                </a:cubicBezTo>
                <a:lnTo>
                  <a:pt x="2541495" y="1439511"/>
                </a:lnTo>
                <a:lnTo>
                  <a:pt x="2542684" y="1436777"/>
                </a:lnTo>
                <a:cubicBezTo>
                  <a:pt x="2544476" y="1433944"/>
                  <a:pt x="2547185" y="1430288"/>
                  <a:pt x="2550811" y="1425811"/>
                </a:cubicBezTo>
                <a:cubicBezTo>
                  <a:pt x="2565316" y="1407900"/>
                  <a:pt x="2578588" y="1387425"/>
                  <a:pt x="2590627" y="1364388"/>
                </a:cubicBezTo>
                <a:cubicBezTo>
                  <a:pt x="2602665" y="1341350"/>
                  <a:pt x="2607111" y="1324411"/>
                  <a:pt x="2603963" y="1313570"/>
                </a:cubicBezTo>
                <a:cubicBezTo>
                  <a:pt x="2601602" y="1305439"/>
                  <a:pt x="2603254" y="1301287"/>
                  <a:pt x="2608920" y="1301113"/>
                </a:cubicBezTo>
                <a:close/>
                <a:moveTo>
                  <a:pt x="4034966" y="1295953"/>
                </a:moveTo>
                <a:cubicBezTo>
                  <a:pt x="4059946" y="1320432"/>
                  <a:pt x="4078133" y="1344527"/>
                  <a:pt x="4089527" y="1368238"/>
                </a:cubicBezTo>
                <a:cubicBezTo>
                  <a:pt x="4100920" y="1391950"/>
                  <a:pt x="4106617" y="1418719"/>
                  <a:pt x="4106617" y="1448547"/>
                </a:cubicBezTo>
                <a:cubicBezTo>
                  <a:pt x="4106617" y="1478819"/>
                  <a:pt x="4100859" y="1505940"/>
                  <a:pt x="4089344" y="1529910"/>
                </a:cubicBezTo>
                <a:cubicBezTo>
                  <a:pt x="4077829" y="1553879"/>
                  <a:pt x="4059688" y="1577179"/>
                  <a:pt x="4034923" y="1599808"/>
                </a:cubicBezTo>
                <a:lnTo>
                  <a:pt x="4016037" y="1581266"/>
                </a:lnTo>
                <a:cubicBezTo>
                  <a:pt x="4036988" y="1561275"/>
                  <a:pt x="4052572" y="1540844"/>
                  <a:pt x="4062789" y="1519972"/>
                </a:cubicBezTo>
                <a:cubicBezTo>
                  <a:pt x="4073007" y="1499100"/>
                  <a:pt x="4078115" y="1475291"/>
                  <a:pt x="4078115" y="1448547"/>
                </a:cubicBezTo>
                <a:cubicBezTo>
                  <a:pt x="4078115" y="1422276"/>
                  <a:pt x="4073061" y="1398811"/>
                  <a:pt x="4062951" y="1378154"/>
                </a:cubicBezTo>
                <a:cubicBezTo>
                  <a:pt x="4052841" y="1357497"/>
                  <a:pt x="4037203" y="1336614"/>
                  <a:pt x="4016037" y="1315506"/>
                </a:cubicBezTo>
                <a:close/>
                <a:moveTo>
                  <a:pt x="3262440" y="1295953"/>
                </a:moveTo>
                <a:lnTo>
                  <a:pt x="3281455" y="1315506"/>
                </a:lnTo>
                <a:cubicBezTo>
                  <a:pt x="3260231" y="1336629"/>
                  <a:pt x="3244579" y="1357497"/>
                  <a:pt x="3234498" y="1378111"/>
                </a:cubicBezTo>
                <a:cubicBezTo>
                  <a:pt x="3224416" y="1398725"/>
                  <a:pt x="3219376" y="1422204"/>
                  <a:pt x="3219376" y="1448547"/>
                </a:cubicBezTo>
                <a:cubicBezTo>
                  <a:pt x="3219376" y="1475363"/>
                  <a:pt x="3224474" y="1499189"/>
                  <a:pt x="3234670" y="1520026"/>
                </a:cubicBezTo>
                <a:cubicBezTo>
                  <a:pt x="3244866" y="1540862"/>
                  <a:pt x="3260461" y="1561268"/>
                  <a:pt x="3281455" y="1581244"/>
                </a:cubicBezTo>
                <a:lnTo>
                  <a:pt x="3262504" y="1599808"/>
                </a:lnTo>
                <a:cubicBezTo>
                  <a:pt x="3237753" y="1577193"/>
                  <a:pt x="3219627" y="1553919"/>
                  <a:pt x="3208126" y="1529985"/>
                </a:cubicBezTo>
                <a:cubicBezTo>
                  <a:pt x="3196625" y="1506051"/>
                  <a:pt x="3190875" y="1478905"/>
                  <a:pt x="3190875" y="1448547"/>
                </a:cubicBezTo>
                <a:cubicBezTo>
                  <a:pt x="3190875" y="1418619"/>
                  <a:pt x="3196557" y="1391828"/>
                  <a:pt x="3207922" y="1368174"/>
                </a:cubicBezTo>
                <a:cubicBezTo>
                  <a:pt x="3219286" y="1344519"/>
                  <a:pt x="3237459" y="1320446"/>
                  <a:pt x="3262440" y="1295953"/>
                </a:cubicBezTo>
                <a:close/>
                <a:moveTo>
                  <a:pt x="1510326" y="1295728"/>
                </a:moveTo>
                <a:cubicBezTo>
                  <a:pt x="1511970" y="1295496"/>
                  <a:pt x="1514058" y="1295618"/>
                  <a:pt x="1516589" y="1296093"/>
                </a:cubicBezTo>
                <a:cubicBezTo>
                  <a:pt x="1526713" y="1297993"/>
                  <a:pt x="1535737" y="1301775"/>
                  <a:pt x="1543659" y="1307439"/>
                </a:cubicBezTo>
                <a:cubicBezTo>
                  <a:pt x="1551582" y="1313104"/>
                  <a:pt x="1553504" y="1319360"/>
                  <a:pt x="1549425" y="1326207"/>
                </a:cubicBezTo>
                <a:cubicBezTo>
                  <a:pt x="1545344" y="1333054"/>
                  <a:pt x="1542889" y="1350417"/>
                  <a:pt x="1542057" y="1378294"/>
                </a:cubicBezTo>
                <a:cubicBezTo>
                  <a:pt x="1550890" y="1376645"/>
                  <a:pt x="1559781" y="1374433"/>
                  <a:pt x="1568730" y="1371658"/>
                </a:cubicBezTo>
                <a:cubicBezTo>
                  <a:pt x="1577678" y="1368884"/>
                  <a:pt x="1585594" y="1370726"/>
                  <a:pt x="1592477" y="1377187"/>
                </a:cubicBezTo>
                <a:cubicBezTo>
                  <a:pt x="1599360" y="1383647"/>
                  <a:pt x="1596399" y="1389290"/>
                  <a:pt x="1583593" y="1394115"/>
                </a:cubicBezTo>
                <a:cubicBezTo>
                  <a:pt x="1570787" y="1398941"/>
                  <a:pt x="1556885" y="1402536"/>
                  <a:pt x="1541885" y="1404903"/>
                </a:cubicBezTo>
                <a:lnTo>
                  <a:pt x="1540702" y="1444417"/>
                </a:lnTo>
                <a:cubicBezTo>
                  <a:pt x="1574373" y="1439971"/>
                  <a:pt x="1597001" y="1436612"/>
                  <a:pt x="1608588" y="1434339"/>
                </a:cubicBezTo>
                <a:cubicBezTo>
                  <a:pt x="1620176" y="1432066"/>
                  <a:pt x="1630267" y="1432407"/>
                  <a:pt x="1638864" y="1435361"/>
                </a:cubicBezTo>
                <a:cubicBezTo>
                  <a:pt x="1647461" y="1438315"/>
                  <a:pt x="1653499" y="1443517"/>
                  <a:pt x="1656976" y="1450967"/>
                </a:cubicBezTo>
                <a:cubicBezTo>
                  <a:pt x="1660453" y="1458417"/>
                  <a:pt x="1655890" y="1461916"/>
                  <a:pt x="1643284" y="1461464"/>
                </a:cubicBezTo>
                <a:cubicBezTo>
                  <a:pt x="1630679" y="1461012"/>
                  <a:pt x="1615206" y="1461460"/>
                  <a:pt x="1596865" y="1462808"/>
                </a:cubicBezTo>
                <a:cubicBezTo>
                  <a:pt x="1578524" y="1464156"/>
                  <a:pt x="1553952" y="1466350"/>
                  <a:pt x="1523149" y="1469390"/>
                </a:cubicBezTo>
                <a:cubicBezTo>
                  <a:pt x="1533059" y="1477679"/>
                  <a:pt x="1535966" y="1483566"/>
                  <a:pt x="1531872" y="1487050"/>
                </a:cubicBezTo>
                <a:cubicBezTo>
                  <a:pt x="1527778" y="1490535"/>
                  <a:pt x="1522482" y="1495959"/>
                  <a:pt x="1515986" y="1503323"/>
                </a:cubicBezTo>
                <a:cubicBezTo>
                  <a:pt x="1509490" y="1510687"/>
                  <a:pt x="1504338" y="1515985"/>
                  <a:pt x="1500531" y="1519219"/>
                </a:cubicBezTo>
                <a:cubicBezTo>
                  <a:pt x="1496724" y="1522453"/>
                  <a:pt x="1496907" y="1523862"/>
                  <a:pt x="1501080" y="1523446"/>
                </a:cubicBezTo>
                <a:cubicBezTo>
                  <a:pt x="1505253" y="1523030"/>
                  <a:pt x="1527853" y="1520750"/>
                  <a:pt x="1568880" y="1516606"/>
                </a:cubicBezTo>
                <a:cubicBezTo>
                  <a:pt x="1563488" y="1508704"/>
                  <a:pt x="1558767" y="1500322"/>
                  <a:pt x="1554716" y="1491460"/>
                </a:cubicBezTo>
                <a:cubicBezTo>
                  <a:pt x="1550665" y="1482598"/>
                  <a:pt x="1552909" y="1479626"/>
                  <a:pt x="1561449" y="1482544"/>
                </a:cubicBezTo>
                <a:cubicBezTo>
                  <a:pt x="1569988" y="1485462"/>
                  <a:pt x="1578459" y="1490657"/>
                  <a:pt x="1586863" y="1498128"/>
                </a:cubicBezTo>
                <a:cubicBezTo>
                  <a:pt x="1595266" y="1505599"/>
                  <a:pt x="1602723" y="1514476"/>
                  <a:pt x="1609234" y="1524758"/>
                </a:cubicBezTo>
                <a:cubicBezTo>
                  <a:pt x="1615744" y="1535040"/>
                  <a:pt x="1617300" y="1546071"/>
                  <a:pt x="1613901" y="1557852"/>
                </a:cubicBezTo>
                <a:cubicBezTo>
                  <a:pt x="1610503" y="1569632"/>
                  <a:pt x="1605208" y="1572339"/>
                  <a:pt x="1598016" y="1565972"/>
                </a:cubicBezTo>
                <a:cubicBezTo>
                  <a:pt x="1590824" y="1559605"/>
                  <a:pt x="1583099" y="1548391"/>
                  <a:pt x="1574839" y="1532330"/>
                </a:cubicBezTo>
                <a:cubicBezTo>
                  <a:pt x="1530943" y="1540403"/>
                  <a:pt x="1501983" y="1546853"/>
                  <a:pt x="1487959" y="1551678"/>
                </a:cubicBezTo>
                <a:cubicBezTo>
                  <a:pt x="1473934" y="1556504"/>
                  <a:pt x="1462318" y="1561458"/>
                  <a:pt x="1453112" y="1566542"/>
                </a:cubicBezTo>
                <a:cubicBezTo>
                  <a:pt x="1443905" y="1571625"/>
                  <a:pt x="1439302" y="1567391"/>
                  <a:pt x="1439302" y="1553840"/>
                </a:cubicBezTo>
                <a:cubicBezTo>
                  <a:pt x="1439302" y="1541034"/>
                  <a:pt x="1442970" y="1533409"/>
                  <a:pt x="1450305" y="1530964"/>
                </a:cubicBezTo>
                <a:cubicBezTo>
                  <a:pt x="1457640" y="1528519"/>
                  <a:pt x="1463612" y="1525618"/>
                  <a:pt x="1468223" y="1522263"/>
                </a:cubicBezTo>
                <a:cubicBezTo>
                  <a:pt x="1472833" y="1518907"/>
                  <a:pt x="1479297" y="1512192"/>
                  <a:pt x="1487614" y="1502118"/>
                </a:cubicBezTo>
                <a:cubicBezTo>
                  <a:pt x="1495932" y="1492044"/>
                  <a:pt x="1500979" y="1481866"/>
                  <a:pt x="1502757" y="1471585"/>
                </a:cubicBezTo>
                <a:cubicBezTo>
                  <a:pt x="1486439" y="1475098"/>
                  <a:pt x="1473912" y="1478002"/>
                  <a:pt x="1465179" y="1480296"/>
                </a:cubicBezTo>
                <a:cubicBezTo>
                  <a:pt x="1456446" y="1482591"/>
                  <a:pt x="1447476" y="1479665"/>
                  <a:pt x="1438270" y="1471520"/>
                </a:cubicBezTo>
                <a:cubicBezTo>
                  <a:pt x="1429063" y="1463375"/>
                  <a:pt x="1431236" y="1459302"/>
                  <a:pt x="1444788" y="1459302"/>
                </a:cubicBezTo>
                <a:cubicBezTo>
                  <a:pt x="1456159" y="1459302"/>
                  <a:pt x="1479526" y="1455509"/>
                  <a:pt x="1514889" y="1447923"/>
                </a:cubicBezTo>
                <a:lnTo>
                  <a:pt x="1514889" y="1409484"/>
                </a:lnTo>
                <a:cubicBezTo>
                  <a:pt x="1502873" y="1411291"/>
                  <a:pt x="1491995" y="1409628"/>
                  <a:pt x="1482258" y="1404494"/>
                </a:cubicBezTo>
                <a:cubicBezTo>
                  <a:pt x="1472521" y="1399360"/>
                  <a:pt x="1472658" y="1395535"/>
                  <a:pt x="1482667" y="1393018"/>
                </a:cubicBezTo>
                <a:cubicBezTo>
                  <a:pt x="1492677" y="1390501"/>
                  <a:pt x="1503417" y="1387716"/>
                  <a:pt x="1514889" y="1384661"/>
                </a:cubicBezTo>
                <a:cubicBezTo>
                  <a:pt x="1514889" y="1369791"/>
                  <a:pt x="1514674" y="1355543"/>
                  <a:pt x="1514244" y="1341920"/>
                </a:cubicBezTo>
                <a:cubicBezTo>
                  <a:pt x="1513814" y="1328297"/>
                  <a:pt x="1511566" y="1316778"/>
                  <a:pt x="1507501" y="1307364"/>
                </a:cubicBezTo>
                <a:cubicBezTo>
                  <a:pt x="1504452" y="1300303"/>
                  <a:pt x="1505393" y="1296425"/>
                  <a:pt x="1510326" y="1295728"/>
                </a:cubicBezTo>
                <a:close/>
                <a:moveTo>
                  <a:pt x="2251017" y="1292943"/>
                </a:moveTo>
                <a:cubicBezTo>
                  <a:pt x="2252361" y="1292797"/>
                  <a:pt x="2254023" y="1292965"/>
                  <a:pt x="2256002" y="1293447"/>
                </a:cubicBezTo>
                <a:cubicBezTo>
                  <a:pt x="2263917" y="1295376"/>
                  <a:pt x="2271141" y="1298824"/>
                  <a:pt x="2277673" y="1303793"/>
                </a:cubicBezTo>
                <a:cubicBezTo>
                  <a:pt x="2284205" y="1308762"/>
                  <a:pt x="2285951" y="1312785"/>
                  <a:pt x="2282911" y="1315861"/>
                </a:cubicBezTo>
                <a:cubicBezTo>
                  <a:pt x="2279871" y="1318937"/>
                  <a:pt x="2276583" y="1323568"/>
                  <a:pt x="2273048" y="1329756"/>
                </a:cubicBezTo>
                <a:cubicBezTo>
                  <a:pt x="2269514" y="1335944"/>
                  <a:pt x="2265323" y="1340881"/>
                  <a:pt x="2260476" y="1344566"/>
                </a:cubicBezTo>
                <a:cubicBezTo>
                  <a:pt x="2265423" y="1344566"/>
                  <a:pt x="2272704" y="1343315"/>
                  <a:pt x="2282319" y="1340813"/>
                </a:cubicBezTo>
                <a:cubicBezTo>
                  <a:pt x="2291935" y="1338310"/>
                  <a:pt x="2298262" y="1335155"/>
                  <a:pt x="2301302" y="1331348"/>
                </a:cubicBezTo>
                <a:cubicBezTo>
                  <a:pt x="2304342" y="1327541"/>
                  <a:pt x="2309214" y="1326609"/>
                  <a:pt x="2315919" y="1328552"/>
                </a:cubicBezTo>
                <a:cubicBezTo>
                  <a:pt x="2322622" y="1330495"/>
                  <a:pt x="2329907" y="1334607"/>
                  <a:pt x="2337773" y="1340888"/>
                </a:cubicBezTo>
                <a:cubicBezTo>
                  <a:pt x="2345639" y="1347169"/>
                  <a:pt x="2344753" y="1352217"/>
                  <a:pt x="2335116" y="1356031"/>
                </a:cubicBezTo>
                <a:cubicBezTo>
                  <a:pt x="2325480" y="1359846"/>
                  <a:pt x="2308702" y="1372666"/>
                  <a:pt x="2284782" y="1394492"/>
                </a:cubicBezTo>
                <a:cubicBezTo>
                  <a:pt x="2289730" y="1393803"/>
                  <a:pt x="2295401" y="1391606"/>
                  <a:pt x="2301797" y="1387899"/>
                </a:cubicBezTo>
                <a:cubicBezTo>
                  <a:pt x="2308193" y="1384192"/>
                  <a:pt x="2315022" y="1384027"/>
                  <a:pt x="2322286" y="1387404"/>
                </a:cubicBezTo>
                <a:cubicBezTo>
                  <a:pt x="2329549" y="1390781"/>
                  <a:pt x="2336586" y="1395029"/>
                  <a:pt x="2343398" y="1400149"/>
                </a:cubicBezTo>
                <a:cubicBezTo>
                  <a:pt x="2350209" y="1405268"/>
                  <a:pt x="2352041" y="1410327"/>
                  <a:pt x="2348894" y="1415324"/>
                </a:cubicBezTo>
                <a:cubicBezTo>
                  <a:pt x="2345746" y="1420322"/>
                  <a:pt x="2344835" y="1436297"/>
                  <a:pt x="2346162" y="1463249"/>
                </a:cubicBezTo>
                <a:cubicBezTo>
                  <a:pt x="2347488" y="1490202"/>
                  <a:pt x="2349062" y="1513548"/>
                  <a:pt x="2350884" y="1533287"/>
                </a:cubicBezTo>
                <a:cubicBezTo>
                  <a:pt x="2352705" y="1553026"/>
                  <a:pt x="2348535" y="1570847"/>
                  <a:pt x="2338375" y="1586751"/>
                </a:cubicBezTo>
                <a:cubicBezTo>
                  <a:pt x="2328215" y="1602654"/>
                  <a:pt x="2320432" y="1604737"/>
                  <a:pt x="2315026" y="1592999"/>
                </a:cubicBezTo>
                <a:cubicBezTo>
                  <a:pt x="2309620" y="1581262"/>
                  <a:pt x="2302750" y="1571339"/>
                  <a:pt x="2294419" y="1563229"/>
                </a:cubicBezTo>
                <a:cubicBezTo>
                  <a:pt x="2286087" y="1555120"/>
                  <a:pt x="2287331" y="1552187"/>
                  <a:pt x="2298151" y="1554432"/>
                </a:cubicBezTo>
                <a:cubicBezTo>
                  <a:pt x="2308971" y="1556676"/>
                  <a:pt x="2315280" y="1557206"/>
                  <a:pt x="2317080" y="1556023"/>
                </a:cubicBezTo>
                <a:cubicBezTo>
                  <a:pt x="2318880" y="1554840"/>
                  <a:pt x="2320217" y="1549871"/>
                  <a:pt x="2321092" y="1541117"/>
                </a:cubicBezTo>
                <a:cubicBezTo>
                  <a:pt x="2321966" y="1532362"/>
                  <a:pt x="2322178" y="1519065"/>
                  <a:pt x="2321726" y="1501226"/>
                </a:cubicBezTo>
                <a:cubicBezTo>
                  <a:pt x="2321275" y="1483386"/>
                  <a:pt x="2320611" y="1467171"/>
                  <a:pt x="2319737" y="1452580"/>
                </a:cubicBezTo>
                <a:cubicBezTo>
                  <a:pt x="2318862" y="1437989"/>
                  <a:pt x="2317037" y="1427119"/>
                  <a:pt x="2314262" y="1419971"/>
                </a:cubicBezTo>
                <a:cubicBezTo>
                  <a:pt x="2311487" y="1412822"/>
                  <a:pt x="2308393" y="1409065"/>
                  <a:pt x="2304981" y="1408699"/>
                </a:cubicBezTo>
                <a:cubicBezTo>
                  <a:pt x="2301567" y="1408333"/>
                  <a:pt x="2293480" y="1409470"/>
                  <a:pt x="2280717" y="1412109"/>
                </a:cubicBezTo>
                <a:cubicBezTo>
                  <a:pt x="2284316" y="1414675"/>
                  <a:pt x="2285668" y="1417439"/>
                  <a:pt x="2284772" y="1420401"/>
                </a:cubicBezTo>
                <a:cubicBezTo>
                  <a:pt x="2283875" y="1423362"/>
                  <a:pt x="2283427" y="1430923"/>
                  <a:pt x="2283427" y="1443083"/>
                </a:cubicBezTo>
                <a:cubicBezTo>
                  <a:pt x="2285435" y="1443155"/>
                  <a:pt x="2290884" y="1442721"/>
                  <a:pt x="2299775" y="1441782"/>
                </a:cubicBezTo>
                <a:cubicBezTo>
                  <a:pt x="2308666" y="1440843"/>
                  <a:pt x="2313111" y="1443098"/>
                  <a:pt x="2313111" y="1448547"/>
                </a:cubicBezTo>
                <a:cubicBezTo>
                  <a:pt x="2313111" y="1452175"/>
                  <a:pt x="2309458" y="1455556"/>
                  <a:pt x="2302152" y="1458689"/>
                </a:cubicBezTo>
                <a:cubicBezTo>
                  <a:pt x="2294845" y="1461822"/>
                  <a:pt x="2288604" y="1464034"/>
                  <a:pt x="2283427" y="1465325"/>
                </a:cubicBezTo>
                <a:lnTo>
                  <a:pt x="2283427" y="1480877"/>
                </a:lnTo>
                <a:cubicBezTo>
                  <a:pt x="2287098" y="1480060"/>
                  <a:pt x="2292150" y="1479178"/>
                  <a:pt x="2298581" y="1478231"/>
                </a:cubicBezTo>
                <a:cubicBezTo>
                  <a:pt x="2305013" y="1477285"/>
                  <a:pt x="2309942" y="1479153"/>
                  <a:pt x="2313370" y="1483835"/>
                </a:cubicBezTo>
                <a:cubicBezTo>
                  <a:pt x="2316797" y="1488517"/>
                  <a:pt x="2314678" y="1492557"/>
                  <a:pt x="2307013" y="1495956"/>
                </a:cubicBezTo>
                <a:cubicBezTo>
                  <a:pt x="2299348" y="1499354"/>
                  <a:pt x="2291486" y="1502158"/>
                  <a:pt x="2283427" y="1504366"/>
                </a:cubicBezTo>
                <a:cubicBezTo>
                  <a:pt x="2283427" y="1525604"/>
                  <a:pt x="2282936" y="1540615"/>
                  <a:pt x="2281954" y="1549398"/>
                </a:cubicBezTo>
                <a:cubicBezTo>
                  <a:pt x="2280971" y="1558181"/>
                  <a:pt x="2277999" y="1564280"/>
                  <a:pt x="2273038" y="1567693"/>
                </a:cubicBezTo>
                <a:cubicBezTo>
                  <a:pt x="2268076" y="1571105"/>
                  <a:pt x="2264717" y="1567721"/>
                  <a:pt x="2262960" y="1557540"/>
                </a:cubicBezTo>
                <a:cubicBezTo>
                  <a:pt x="2261203" y="1547358"/>
                  <a:pt x="2260325" y="1530853"/>
                  <a:pt x="2260325" y="1508023"/>
                </a:cubicBezTo>
                <a:cubicBezTo>
                  <a:pt x="2249814" y="1508926"/>
                  <a:pt x="2241561" y="1507277"/>
                  <a:pt x="2235567" y="1503076"/>
                </a:cubicBezTo>
                <a:cubicBezTo>
                  <a:pt x="2229573" y="1498874"/>
                  <a:pt x="2229548" y="1495723"/>
                  <a:pt x="2235491" y="1493622"/>
                </a:cubicBezTo>
                <a:cubicBezTo>
                  <a:pt x="2241435" y="1491521"/>
                  <a:pt x="2249713" y="1488950"/>
                  <a:pt x="2260325" y="1485910"/>
                </a:cubicBezTo>
                <a:lnTo>
                  <a:pt x="2260325" y="1471585"/>
                </a:lnTo>
                <a:cubicBezTo>
                  <a:pt x="2251621" y="1471585"/>
                  <a:pt x="2244045" y="1469849"/>
                  <a:pt x="2237599" y="1466379"/>
                </a:cubicBezTo>
                <a:cubicBezTo>
                  <a:pt x="2231154" y="1462909"/>
                  <a:pt x="2230824" y="1459775"/>
                  <a:pt x="2236610" y="1456979"/>
                </a:cubicBezTo>
                <a:cubicBezTo>
                  <a:pt x="2242396" y="1454183"/>
                  <a:pt x="2250301" y="1451630"/>
                  <a:pt x="2260325" y="1449321"/>
                </a:cubicBezTo>
                <a:cubicBezTo>
                  <a:pt x="2260325" y="1433590"/>
                  <a:pt x="2258776" y="1423466"/>
                  <a:pt x="2255679" y="1418949"/>
                </a:cubicBezTo>
                <a:cubicBezTo>
                  <a:pt x="2249570" y="1419795"/>
                  <a:pt x="2240371" y="1421745"/>
                  <a:pt x="2228081" y="1424800"/>
                </a:cubicBezTo>
                <a:cubicBezTo>
                  <a:pt x="2228956" y="1443485"/>
                  <a:pt x="2228479" y="1463780"/>
                  <a:pt x="2226651" y="1485685"/>
                </a:cubicBezTo>
                <a:cubicBezTo>
                  <a:pt x="2224822" y="1507589"/>
                  <a:pt x="2220380" y="1526070"/>
                  <a:pt x="2213325" y="1541127"/>
                </a:cubicBezTo>
                <a:cubicBezTo>
                  <a:pt x="2206270" y="1556185"/>
                  <a:pt x="2193891" y="1567703"/>
                  <a:pt x="2176188" y="1575684"/>
                </a:cubicBezTo>
                <a:cubicBezTo>
                  <a:pt x="2158485" y="1583664"/>
                  <a:pt x="2155531" y="1581832"/>
                  <a:pt x="2167325" y="1570188"/>
                </a:cubicBezTo>
                <a:cubicBezTo>
                  <a:pt x="2179120" y="1558543"/>
                  <a:pt x="2188119" y="1543196"/>
                  <a:pt x="2194321" y="1524145"/>
                </a:cubicBezTo>
                <a:cubicBezTo>
                  <a:pt x="2200523" y="1505094"/>
                  <a:pt x="2204076" y="1485007"/>
                  <a:pt x="2204979" y="1463884"/>
                </a:cubicBezTo>
                <a:cubicBezTo>
                  <a:pt x="2205883" y="1442761"/>
                  <a:pt x="2204083" y="1427488"/>
                  <a:pt x="2199580" y="1418067"/>
                </a:cubicBezTo>
                <a:cubicBezTo>
                  <a:pt x="2195077" y="1408645"/>
                  <a:pt x="2196289" y="1404612"/>
                  <a:pt x="2203215" y="1405967"/>
                </a:cubicBezTo>
                <a:cubicBezTo>
                  <a:pt x="2210142" y="1407322"/>
                  <a:pt x="2215526" y="1408222"/>
                  <a:pt x="2219369" y="1408667"/>
                </a:cubicBezTo>
                <a:cubicBezTo>
                  <a:pt x="2223213" y="1409111"/>
                  <a:pt x="2238571" y="1405964"/>
                  <a:pt x="2265445" y="1399224"/>
                </a:cubicBezTo>
                <a:cubicBezTo>
                  <a:pt x="2274823" y="1385558"/>
                  <a:pt x="2281713" y="1375304"/>
                  <a:pt x="2286116" y="1368464"/>
                </a:cubicBezTo>
                <a:cubicBezTo>
                  <a:pt x="2290518" y="1361624"/>
                  <a:pt x="2292296" y="1358204"/>
                  <a:pt x="2291451" y="1358204"/>
                </a:cubicBezTo>
                <a:cubicBezTo>
                  <a:pt x="2288209" y="1358204"/>
                  <a:pt x="2283284" y="1358878"/>
                  <a:pt x="2276673" y="1360226"/>
                </a:cubicBezTo>
                <a:cubicBezTo>
                  <a:pt x="2270062" y="1361574"/>
                  <a:pt x="2262878" y="1360448"/>
                  <a:pt x="2255120" y="1356849"/>
                </a:cubicBezTo>
                <a:cubicBezTo>
                  <a:pt x="2243418" y="1374200"/>
                  <a:pt x="2229662" y="1387311"/>
                  <a:pt x="2213852" y="1396180"/>
                </a:cubicBezTo>
                <a:cubicBezTo>
                  <a:pt x="2198042" y="1405049"/>
                  <a:pt x="2194919" y="1403658"/>
                  <a:pt x="2204484" y="1392007"/>
                </a:cubicBezTo>
                <a:cubicBezTo>
                  <a:pt x="2214049" y="1380356"/>
                  <a:pt x="2224170" y="1364599"/>
                  <a:pt x="2234846" y="1344738"/>
                </a:cubicBezTo>
                <a:cubicBezTo>
                  <a:pt x="2245522" y="1324877"/>
                  <a:pt x="2249738" y="1310881"/>
                  <a:pt x="2247494" y="1302750"/>
                </a:cubicBezTo>
                <a:cubicBezTo>
                  <a:pt x="2245811" y="1296652"/>
                  <a:pt x="2246985" y="1293383"/>
                  <a:pt x="2251017" y="1292943"/>
                </a:cubicBezTo>
                <a:close/>
                <a:moveTo>
                  <a:pt x="871465" y="1292845"/>
                </a:moveTo>
                <a:cubicBezTo>
                  <a:pt x="873314" y="1292893"/>
                  <a:pt x="875680" y="1293330"/>
                  <a:pt x="878564" y="1294157"/>
                </a:cubicBezTo>
                <a:cubicBezTo>
                  <a:pt x="890101" y="1297462"/>
                  <a:pt x="899469" y="1301359"/>
                  <a:pt x="906668" y="1305848"/>
                </a:cubicBezTo>
                <a:cubicBezTo>
                  <a:pt x="915200" y="1311512"/>
                  <a:pt x="917878" y="1317779"/>
                  <a:pt x="914702" y="1324648"/>
                </a:cubicBezTo>
                <a:cubicBezTo>
                  <a:pt x="911526" y="1331516"/>
                  <a:pt x="909716" y="1346896"/>
                  <a:pt x="909270" y="1370787"/>
                </a:cubicBezTo>
                <a:cubicBezTo>
                  <a:pt x="908826" y="1394678"/>
                  <a:pt x="909052" y="1418988"/>
                  <a:pt x="909948" y="1443718"/>
                </a:cubicBezTo>
                <a:cubicBezTo>
                  <a:pt x="910844" y="1468448"/>
                  <a:pt x="911978" y="1492604"/>
                  <a:pt x="913347" y="1516186"/>
                </a:cubicBezTo>
                <a:cubicBezTo>
                  <a:pt x="914717" y="1539769"/>
                  <a:pt x="914221" y="1556980"/>
                  <a:pt x="911862" y="1567822"/>
                </a:cubicBezTo>
                <a:cubicBezTo>
                  <a:pt x="909504" y="1578663"/>
                  <a:pt x="904553" y="1588056"/>
                  <a:pt x="897010" y="1596000"/>
                </a:cubicBezTo>
                <a:cubicBezTo>
                  <a:pt x="889467" y="1603945"/>
                  <a:pt x="883297" y="1602457"/>
                  <a:pt x="878500" y="1591537"/>
                </a:cubicBezTo>
                <a:cubicBezTo>
                  <a:pt x="873703" y="1580617"/>
                  <a:pt x="865583" y="1568664"/>
                  <a:pt x="854140" y="1555679"/>
                </a:cubicBezTo>
                <a:cubicBezTo>
                  <a:pt x="842696" y="1542694"/>
                  <a:pt x="844155" y="1538679"/>
                  <a:pt x="858517" y="1543633"/>
                </a:cubicBezTo>
                <a:cubicBezTo>
                  <a:pt x="872879" y="1548588"/>
                  <a:pt x="880978" y="1550072"/>
                  <a:pt x="882813" y="1548086"/>
                </a:cubicBezTo>
                <a:cubicBezTo>
                  <a:pt x="884648" y="1546100"/>
                  <a:pt x="885340" y="1514236"/>
                  <a:pt x="884889" y="1452494"/>
                </a:cubicBezTo>
                <a:cubicBezTo>
                  <a:pt x="884437" y="1390752"/>
                  <a:pt x="882899" y="1352672"/>
                  <a:pt x="880275" y="1338253"/>
                </a:cubicBezTo>
                <a:cubicBezTo>
                  <a:pt x="877650" y="1323834"/>
                  <a:pt x="873825" y="1312053"/>
                  <a:pt x="868799" y="1302911"/>
                </a:cubicBezTo>
                <a:cubicBezTo>
                  <a:pt x="865030" y="1296055"/>
                  <a:pt x="865918" y="1292699"/>
                  <a:pt x="871465" y="1292845"/>
                </a:cubicBezTo>
                <a:close/>
                <a:moveTo>
                  <a:pt x="6964265" y="884655"/>
                </a:moveTo>
                <a:cubicBezTo>
                  <a:pt x="6968249" y="884012"/>
                  <a:pt x="6972651" y="884310"/>
                  <a:pt x="6977473" y="885551"/>
                </a:cubicBezTo>
                <a:cubicBezTo>
                  <a:pt x="6987117" y="888031"/>
                  <a:pt x="6993415" y="893248"/>
                  <a:pt x="6996370" y="901199"/>
                </a:cubicBezTo>
                <a:cubicBezTo>
                  <a:pt x="6999323" y="909151"/>
                  <a:pt x="6998908" y="919099"/>
                  <a:pt x="6995123" y="931045"/>
                </a:cubicBezTo>
                <a:cubicBezTo>
                  <a:pt x="6991337" y="942990"/>
                  <a:pt x="6984459" y="954416"/>
                  <a:pt x="6974494" y="965322"/>
                </a:cubicBezTo>
                <a:cubicBezTo>
                  <a:pt x="6964527" y="976227"/>
                  <a:pt x="6954919" y="982164"/>
                  <a:pt x="6945670" y="983132"/>
                </a:cubicBezTo>
                <a:cubicBezTo>
                  <a:pt x="6936421" y="984100"/>
                  <a:pt x="6934614" y="981616"/>
                  <a:pt x="6940249" y="975679"/>
                </a:cubicBezTo>
                <a:cubicBezTo>
                  <a:pt x="6945885" y="969742"/>
                  <a:pt x="6951079" y="963751"/>
                  <a:pt x="6955833" y="957707"/>
                </a:cubicBezTo>
                <a:cubicBezTo>
                  <a:pt x="6960587" y="951662"/>
                  <a:pt x="6964721" y="944424"/>
                  <a:pt x="6968235" y="935992"/>
                </a:cubicBezTo>
                <a:cubicBezTo>
                  <a:pt x="6961911" y="935992"/>
                  <a:pt x="6956593" y="934375"/>
                  <a:pt x="6952285" y="931142"/>
                </a:cubicBezTo>
                <a:cubicBezTo>
                  <a:pt x="6947975" y="927908"/>
                  <a:pt x="6945057" y="923678"/>
                  <a:pt x="6943529" y="918451"/>
                </a:cubicBezTo>
                <a:cubicBezTo>
                  <a:pt x="6942003" y="913224"/>
                  <a:pt x="6941723" y="908341"/>
                  <a:pt x="6942691" y="903802"/>
                </a:cubicBezTo>
                <a:cubicBezTo>
                  <a:pt x="6943659" y="899263"/>
                  <a:pt x="6947287" y="894467"/>
                  <a:pt x="6953575" y="889412"/>
                </a:cubicBezTo>
                <a:cubicBezTo>
                  <a:pt x="6956719" y="886884"/>
                  <a:pt x="6960282" y="885299"/>
                  <a:pt x="6964265" y="884655"/>
                </a:cubicBezTo>
                <a:close/>
                <a:moveTo>
                  <a:pt x="1818902" y="870407"/>
                </a:moveTo>
                <a:cubicBezTo>
                  <a:pt x="1835558" y="869031"/>
                  <a:pt x="1848751" y="873444"/>
                  <a:pt x="1858481" y="883647"/>
                </a:cubicBezTo>
                <a:cubicBezTo>
                  <a:pt x="1868211" y="893850"/>
                  <a:pt x="1870756" y="900851"/>
                  <a:pt x="1866117" y="904652"/>
                </a:cubicBezTo>
                <a:cubicBezTo>
                  <a:pt x="1861478" y="908452"/>
                  <a:pt x="1850992" y="909000"/>
                  <a:pt x="1834658" y="906297"/>
                </a:cubicBezTo>
                <a:cubicBezTo>
                  <a:pt x="1818325" y="903594"/>
                  <a:pt x="1800063" y="902243"/>
                  <a:pt x="1779872" y="902243"/>
                </a:cubicBezTo>
                <a:cubicBezTo>
                  <a:pt x="1760240" y="902243"/>
                  <a:pt x="1738156" y="903135"/>
                  <a:pt x="1713620" y="904921"/>
                </a:cubicBezTo>
                <a:cubicBezTo>
                  <a:pt x="1689084" y="906706"/>
                  <a:pt x="1664161" y="909631"/>
                  <a:pt x="1638850" y="913697"/>
                </a:cubicBezTo>
                <a:cubicBezTo>
                  <a:pt x="1613540" y="917762"/>
                  <a:pt x="1596643" y="920921"/>
                  <a:pt x="1588161" y="923172"/>
                </a:cubicBezTo>
                <a:cubicBezTo>
                  <a:pt x="1579679" y="925423"/>
                  <a:pt x="1569537" y="923222"/>
                  <a:pt x="1557735" y="916568"/>
                </a:cubicBezTo>
                <a:cubicBezTo>
                  <a:pt x="1545603" y="907003"/>
                  <a:pt x="1543223" y="901543"/>
                  <a:pt x="1550593" y="900188"/>
                </a:cubicBezTo>
                <a:cubicBezTo>
                  <a:pt x="1557964" y="898833"/>
                  <a:pt x="1573638" y="897023"/>
                  <a:pt x="1597615" y="894757"/>
                </a:cubicBezTo>
                <a:cubicBezTo>
                  <a:pt x="1621591" y="892491"/>
                  <a:pt x="1641689" y="890458"/>
                  <a:pt x="1657908" y="888659"/>
                </a:cubicBezTo>
                <a:cubicBezTo>
                  <a:pt x="1674127" y="886859"/>
                  <a:pt x="1690883" y="885074"/>
                  <a:pt x="1708178" y="883303"/>
                </a:cubicBezTo>
                <a:cubicBezTo>
                  <a:pt x="1725472" y="881532"/>
                  <a:pt x="1744085" y="879284"/>
                  <a:pt x="1764019" y="876559"/>
                </a:cubicBezTo>
                <a:cubicBezTo>
                  <a:pt x="1783951" y="873835"/>
                  <a:pt x="1802246" y="871784"/>
                  <a:pt x="1818902" y="870407"/>
                </a:cubicBezTo>
                <a:close/>
                <a:moveTo>
                  <a:pt x="6686125" y="852216"/>
                </a:moveTo>
                <a:cubicBezTo>
                  <a:pt x="6688449" y="852086"/>
                  <a:pt x="6691519" y="852607"/>
                  <a:pt x="6695337" y="853780"/>
                </a:cubicBezTo>
                <a:cubicBezTo>
                  <a:pt x="6710609" y="858469"/>
                  <a:pt x="6721658" y="864012"/>
                  <a:pt x="6728484" y="870407"/>
                </a:cubicBezTo>
                <a:cubicBezTo>
                  <a:pt x="6735309" y="876803"/>
                  <a:pt x="6737573" y="885059"/>
                  <a:pt x="6735271" y="895176"/>
                </a:cubicBezTo>
                <a:cubicBezTo>
                  <a:pt x="6732969" y="905293"/>
                  <a:pt x="6726369" y="906537"/>
                  <a:pt x="6715471" y="898908"/>
                </a:cubicBezTo>
                <a:cubicBezTo>
                  <a:pt x="6704571" y="891279"/>
                  <a:pt x="6694547" y="881965"/>
                  <a:pt x="6685399" y="870967"/>
                </a:cubicBezTo>
                <a:cubicBezTo>
                  <a:pt x="6678915" y="858856"/>
                  <a:pt x="6679156" y="852606"/>
                  <a:pt x="6686125" y="852216"/>
                </a:cubicBezTo>
                <a:close/>
                <a:moveTo>
                  <a:pt x="4904950" y="852216"/>
                </a:moveTo>
                <a:cubicBezTo>
                  <a:pt x="4907273" y="852086"/>
                  <a:pt x="4910344" y="852607"/>
                  <a:pt x="4914162" y="853780"/>
                </a:cubicBezTo>
                <a:cubicBezTo>
                  <a:pt x="4929434" y="858469"/>
                  <a:pt x="4940483" y="864012"/>
                  <a:pt x="4947309" y="870407"/>
                </a:cubicBezTo>
                <a:cubicBezTo>
                  <a:pt x="4954136" y="876803"/>
                  <a:pt x="4956398" y="885059"/>
                  <a:pt x="4954096" y="895176"/>
                </a:cubicBezTo>
                <a:cubicBezTo>
                  <a:pt x="4951794" y="905293"/>
                  <a:pt x="4945194" y="906537"/>
                  <a:pt x="4934295" y="898908"/>
                </a:cubicBezTo>
                <a:cubicBezTo>
                  <a:pt x="4923397" y="891279"/>
                  <a:pt x="4913373" y="881965"/>
                  <a:pt x="4904224" y="870967"/>
                </a:cubicBezTo>
                <a:cubicBezTo>
                  <a:pt x="4897739" y="858856"/>
                  <a:pt x="4897981" y="852606"/>
                  <a:pt x="4904950" y="852216"/>
                </a:cubicBezTo>
                <a:close/>
                <a:moveTo>
                  <a:pt x="4250573" y="836098"/>
                </a:moveTo>
                <a:cubicBezTo>
                  <a:pt x="4236132" y="838794"/>
                  <a:pt x="4225119" y="840809"/>
                  <a:pt x="4217533" y="842143"/>
                </a:cubicBezTo>
                <a:cubicBezTo>
                  <a:pt x="4218393" y="856870"/>
                  <a:pt x="4219655" y="878201"/>
                  <a:pt x="4221319" y="906136"/>
                </a:cubicBezTo>
                <a:cubicBezTo>
                  <a:pt x="4228130" y="905290"/>
                  <a:pt x="4238061" y="903712"/>
                  <a:pt x="4251110" y="901404"/>
                </a:cubicBezTo>
                <a:lnTo>
                  <a:pt x="4251110" y="879291"/>
                </a:lnTo>
                <a:cubicBezTo>
                  <a:pt x="4245418" y="880194"/>
                  <a:pt x="4238147" y="878757"/>
                  <a:pt x="4229299" y="874978"/>
                </a:cubicBezTo>
                <a:cubicBezTo>
                  <a:pt x="4220451" y="871200"/>
                  <a:pt x="4219827" y="867392"/>
                  <a:pt x="4227428" y="863556"/>
                </a:cubicBezTo>
                <a:cubicBezTo>
                  <a:pt x="4235028" y="859720"/>
                  <a:pt x="4242923" y="857056"/>
                  <a:pt x="4251110" y="855565"/>
                </a:cubicBezTo>
                <a:cubicBezTo>
                  <a:pt x="4251110" y="843448"/>
                  <a:pt x="4250931" y="836959"/>
                  <a:pt x="4250573" y="836098"/>
                </a:cubicBezTo>
                <a:close/>
                <a:moveTo>
                  <a:pt x="4310802" y="824515"/>
                </a:moveTo>
                <a:cubicBezTo>
                  <a:pt x="4308063" y="824149"/>
                  <a:pt x="4295873" y="826161"/>
                  <a:pt x="4274234" y="830549"/>
                </a:cubicBezTo>
                <a:cubicBezTo>
                  <a:pt x="4278723" y="833072"/>
                  <a:pt x="4280278" y="836328"/>
                  <a:pt x="4278902" y="840314"/>
                </a:cubicBezTo>
                <a:cubicBezTo>
                  <a:pt x="4277525" y="844301"/>
                  <a:pt x="4276414" y="847341"/>
                  <a:pt x="4275568" y="849435"/>
                </a:cubicBezTo>
                <a:cubicBezTo>
                  <a:pt x="4286051" y="846739"/>
                  <a:pt x="4294296" y="847778"/>
                  <a:pt x="4300305" y="852554"/>
                </a:cubicBezTo>
                <a:cubicBezTo>
                  <a:pt x="4306313" y="857329"/>
                  <a:pt x="4306191" y="861821"/>
                  <a:pt x="4299939" y="866030"/>
                </a:cubicBezTo>
                <a:cubicBezTo>
                  <a:pt x="4293687" y="870239"/>
                  <a:pt x="4285563" y="873490"/>
                  <a:pt x="4275568" y="875785"/>
                </a:cubicBezTo>
                <a:lnTo>
                  <a:pt x="4275568" y="896693"/>
                </a:lnTo>
                <a:cubicBezTo>
                  <a:pt x="4283914" y="896765"/>
                  <a:pt x="4291661" y="895883"/>
                  <a:pt x="4298810" y="894047"/>
                </a:cubicBezTo>
                <a:cubicBezTo>
                  <a:pt x="4305959" y="892212"/>
                  <a:pt x="4310597" y="893093"/>
                  <a:pt x="4312727" y="896693"/>
                </a:cubicBezTo>
                <a:cubicBezTo>
                  <a:pt x="4314856" y="900292"/>
                  <a:pt x="4316144" y="900274"/>
                  <a:pt x="4316588" y="896639"/>
                </a:cubicBezTo>
                <a:cubicBezTo>
                  <a:pt x="4317033" y="893004"/>
                  <a:pt x="4317706" y="884267"/>
                  <a:pt x="4318610" y="870429"/>
                </a:cubicBezTo>
                <a:cubicBezTo>
                  <a:pt x="4319513" y="856590"/>
                  <a:pt x="4319750" y="846516"/>
                  <a:pt x="4319320" y="840207"/>
                </a:cubicBezTo>
                <a:cubicBezTo>
                  <a:pt x="4318889" y="833897"/>
                  <a:pt x="4318047" y="829796"/>
                  <a:pt x="4316792" y="827903"/>
                </a:cubicBezTo>
                <a:cubicBezTo>
                  <a:pt x="4315538" y="826010"/>
                  <a:pt x="4313541" y="824881"/>
                  <a:pt x="4310802" y="824515"/>
                </a:cubicBezTo>
                <a:close/>
                <a:moveTo>
                  <a:pt x="6693661" y="816863"/>
                </a:moveTo>
                <a:cubicBezTo>
                  <a:pt x="6696861" y="816049"/>
                  <a:pt x="6702636" y="816976"/>
                  <a:pt x="6710985" y="819643"/>
                </a:cubicBezTo>
                <a:cubicBezTo>
                  <a:pt x="6727685" y="824977"/>
                  <a:pt x="6736035" y="833589"/>
                  <a:pt x="6736035" y="845477"/>
                </a:cubicBezTo>
                <a:cubicBezTo>
                  <a:pt x="6736035" y="858125"/>
                  <a:pt x="6728355" y="860097"/>
                  <a:pt x="6712997" y="851392"/>
                </a:cubicBezTo>
                <a:cubicBezTo>
                  <a:pt x="6702757" y="842071"/>
                  <a:pt x="6695687" y="833116"/>
                  <a:pt x="6691787" y="824526"/>
                </a:cubicBezTo>
                <a:cubicBezTo>
                  <a:pt x="6689837" y="820231"/>
                  <a:pt x="6690462" y="817676"/>
                  <a:pt x="6693661" y="816863"/>
                </a:cubicBezTo>
                <a:close/>
                <a:moveTo>
                  <a:pt x="4912487" y="816863"/>
                </a:moveTo>
                <a:cubicBezTo>
                  <a:pt x="4915686" y="816049"/>
                  <a:pt x="4921461" y="816976"/>
                  <a:pt x="4929811" y="819643"/>
                </a:cubicBezTo>
                <a:cubicBezTo>
                  <a:pt x="4946510" y="824977"/>
                  <a:pt x="4954859" y="833589"/>
                  <a:pt x="4954859" y="845477"/>
                </a:cubicBezTo>
                <a:cubicBezTo>
                  <a:pt x="4954859" y="858125"/>
                  <a:pt x="4947180" y="860097"/>
                  <a:pt x="4931822" y="851392"/>
                </a:cubicBezTo>
                <a:cubicBezTo>
                  <a:pt x="4921583" y="842071"/>
                  <a:pt x="4914514" y="833116"/>
                  <a:pt x="4910613" y="824526"/>
                </a:cubicBezTo>
                <a:cubicBezTo>
                  <a:pt x="4908662" y="820231"/>
                  <a:pt x="4909287" y="817676"/>
                  <a:pt x="4912487" y="816863"/>
                </a:cubicBezTo>
                <a:close/>
                <a:moveTo>
                  <a:pt x="1350117" y="809103"/>
                </a:moveTo>
                <a:lnTo>
                  <a:pt x="1298991" y="821359"/>
                </a:lnTo>
                <a:lnTo>
                  <a:pt x="1304612" y="824214"/>
                </a:lnTo>
                <a:cubicBezTo>
                  <a:pt x="1316364" y="830789"/>
                  <a:pt x="1321246" y="836324"/>
                  <a:pt x="1319260" y="840820"/>
                </a:cubicBezTo>
                <a:cubicBezTo>
                  <a:pt x="1317274" y="845315"/>
                  <a:pt x="1314668" y="849055"/>
                  <a:pt x="1311441" y="852037"/>
                </a:cubicBezTo>
                <a:lnTo>
                  <a:pt x="1351773" y="880496"/>
                </a:lnTo>
                <a:lnTo>
                  <a:pt x="1351773" y="830635"/>
                </a:lnTo>
                <a:cubicBezTo>
                  <a:pt x="1351773" y="818116"/>
                  <a:pt x="1351221" y="810938"/>
                  <a:pt x="1350117" y="809103"/>
                </a:cubicBezTo>
                <a:close/>
                <a:moveTo>
                  <a:pt x="3505062" y="804672"/>
                </a:moveTo>
                <a:cubicBezTo>
                  <a:pt x="3501943" y="804026"/>
                  <a:pt x="3486014" y="806192"/>
                  <a:pt x="3457276" y="811168"/>
                </a:cubicBezTo>
                <a:lnTo>
                  <a:pt x="3460955" y="848101"/>
                </a:lnTo>
                <a:cubicBezTo>
                  <a:pt x="3479124" y="844502"/>
                  <a:pt x="3493708" y="842028"/>
                  <a:pt x="3504707" y="840680"/>
                </a:cubicBezTo>
                <a:cubicBezTo>
                  <a:pt x="3507173" y="827559"/>
                  <a:pt x="3508629" y="818438"/>
                  <a:pt x="3509073" y="813319"/>
                </a:cubicBezTo>
                <a:cubicBezTo>
                  <a:pt x="3509518" y="808199"/>
                  <a:pt x="3508181" y="805317"/>
                  <a:pt x="3505062" y="804672"/>
                </a:cubicBezTo>
                <a:close/>
                <a:moveTo>
                  <a:pt x="2401620" y="804246"/>
                </a:moveTo>
                <a:cubicBezTo>
                  <a:pt x="2403174" y="804182"/>
                  <a:pt x="2405025" y="804518"/>
                  <a:pt x="2407173" y="805252"/>
                </a:cubicBezTo>
                <a:cubicBezTo>
                  <a:pt x="2415762" y="808192"/>
                  <a:pt x="2423212" y="813340"/>
                  <a:pt x="2429522" y="820697"/>
                </a:cubicBezTo>
                <a:cubicBezTo>
                  <a:pt x="2435831" y="828053"/>
                  <a:pt x="2435849" y="834080"/>
                  <a:pt x="2429576" y="838776"/>
                </a:cubicBezTo>
                <a:cubicBezTo>
                  <a:pt x="2423302" y="843473"/>
                  <a:pt x="2414769" y="853238"/>
                  <a:pt x="2403978" y="868073"/>
                </a:cubicBezTo>
                <a:cubicBezTo>
                  <a:pt x="2393187" y="882908"/>
                  <a:pt x="2386426" y="891161"/>
                  <a:pt x="2383694" y="892832"/>
                </a:cubicBezTo>
                <a:cubicBezTo>
                  <a:pt x="2380962" y="894502"/>
                  <a:pt x="2382421" y="895123"/>
                  <a:pt x="2388071" y="894692"/>
                </a:cubicBezTo>
                <a:cubicBezTo>
                  <a:pt x="2393721" y="894262"/>
                  <a:pt x="2417390" y="891559"/>
                  <a:pt x="2459077" y="886583"/>
                </a:cubicBezTo>
                <a:cubicBezTo>
                  <a:pt x="2455793" y="882123"/>
                  <a:pt x="2452273" y="874143"/>
                  <a:pt x="2448515" y="862642"/>
                </a:cubicBezTo>
                <a:cubicBezTo>
                  <a:pt x="2444758" y="851141"/>
                  <a:pt x="2452075" y="851729"/>
                  <a:pt x="2470467" y="864406"/>
                </a:cubicBezTo>
                <a:cubicBezTo>
                  <a:pt x="2488858" y="877083"/>
                  <a:pt x="2499907" y="890068"/>
                  <a:pt x="2503614" y="903361"/>
                </a:cubicBezTo>
                <a:cubicBezTo>
                  <a:pt x="2507321" y="916654"/>
                  <a:pt x="2505425" y="928116"/>
                  <a:pt x="2497925" y="937745"/>
                </a:cubicBezTo>
                <a:cubicBezTo>
                  <a:pt x="2490425" y="947375"/>
                  <a:pt x="2483717" y="946188"/>
                  <a:pt x="2477802" y="934185"/>
                </a:cubicBezTo>
                <a:cubicBezTo>
                  <a:pt x="2471886" y="922183"/>
                  <a:pt x="2467029" y="911083"/>
                  <a:pt x="2463228" y="900887"/>
                </a:cubicBezTo>
                <a:cubicBezTo>
                  <a:pt x="2453879" y="902666"/>
                  <a:pt x="2435634" y="907556"/>
                  <a:pt x="2408495" y="915557"/>
                </a:cubicBezTo>
                <a:cubicBezTo>
                  <a:pt x="2381357" y="923559"/>
                  <a:pt x="2362137" y="931213"/>
                  <a:pt x="2350837" y="938520"/>
                </a:cubicBezTo>
                <a:cubicBezTo>
                  <a:pt x="2339537" y="945826"/>
                  <a:pt x="2333604" y="943456"/>
                  <a:pt x="2333037" y="931411"/>
                </a:cubicBezTo>
                <a:cubicBezTo>
                  <a:pt x="2332471" y="919365"/>
                  <a:pt x="2336149" y="910538"/>
                  <a:pt x="2344072" y="904931"/>
                </a:cubicBezTo>
                <a:cubicBezTo>
                  <a:pt x="2351995" y="899324"/>
                  <a:pt x="2358577" y="893463"/>
                  <a:pt x="2363819" y="887347"/>
                </a:cubicBezTo>
                <a:cubicBezTo>
                  <a:pt x="2369060" y="881231"/>
                  <a:pt x="2375897" y="870206"/>
                  <a:pt x="2384329" y="854275"/>
                </a:cubicBezTo>
                <a:cubicBezTo>
                  <a:pt x="2392761" y="838343"/>
                  <a:pt x="2396529" y="825454"/>
                  <a:pt x="2395632" y="815610"/>
                </a:cubicBezTo>
                <a:cubicBezTo>
                  <a:pt x="2394960" y="808226"/>
                  <a:pt x="2396956" y="804438"/>
                  <a:pt x="2401620" y="804246"/>
                </a:cubicBezTo>
                <a:close/>
                <a:moveTo>
                  <a:pt x="5653399" y="803358"/>
                </a:moveTo>
                <a:cubicBezTo>
                  <a:pt x="5655717" y="803669"/>
                  <a:pt x="5658522" y="804304"/>
                  <a:pt x="5661813" y="805263"/>
                </a:cubicBezTo>
                <a:cubicBezTo>
                  <a:pt x="5674978" y="809099"/>
                  <a:pt x="5684453" y="814911"/>
                  <a:pt x="5690239" y="822697"/>
                </a:cubicBezTo>
                <a:cubicBezTo>
                  <a:pt x="5696025" y="830484"/>
                  <a:pt x="5697452" y="840063"/>
                  <a:pt x="5694519" y="851435"/>
                </a:cubicBezTo>
                <a:cubicBezTo>
                  <a:pt x="5691587" y="862807"/>
                  <a:pt x="5682342" y="860125"/>
                  <a:pt x="5666782" y="843390"/>
                </a:cubicBezTo>
                <a:cubicBezTo>
                  <a:pt x="5655095" y="827200"/>
                  <a:pt x="5648054" y="815839"/>
                  <a:pt x="5645659" y="809307"/>
                </a:cubicBezTo>
                <a:cubicBezTo>
                  <a:pt x="5643863" y="804408"/>
                  <a:pt x="5646443" y="802425"/>
                  <a:pt x="5653399" y="803358"/>
                </a:cubicBezTo>
                <a:close/>
                <a:moveTo>
                  <a:pt x="4317556" y="800477"/>
                </a:moveTo>
                <a:cubicBezTo>
                  <a:pt x="4320313" y="800388"/>
                  <a:pt x="4323435" y="801072"/>
                  <a:pt x="4326924" y="802531"/>
                </a:cubicBezTo>
                <a:cubicBezTo>
                  <a:pt x="4333900" y="805450"/>
                  <a:pt x="4341034" y="809436"/>
                  <a:pt x="4348326" y="814491"/>
                </a:cubicBezTo>
                <a:cubicBezTo>
                  <a:pt x="4355618" y="819546"/>
                  <a:pt x="4357447" y="825508"/>
                  <a:pt x="4353811" y="832377"/>
                </a:cubicBezTo>
                <a:cubicBezTo>
                  <a:pt x="4350176" y="839246"/>
                  <a:pt x="4348140" y="847459"/>
                  <a:pt x="4347702" y="857017"/>
                </a:cubicBezTo>
                <a:cubicBezTo>
                  <a:pt x="4347265" y="866575"/>
                  <a:pt x="4346584" y="880829"/>
                  <a:pt x="4345659" y="899780"/>
                </a:cubicBezTo>
                <a:cubicBezTo>
                  <a:pt x="4344734" y="918730"/>
                  <a:pt x="4339883" y="932203"/>
                  <a:pt x="4331107" y="940197"/>
                </a:cubicBezTo>
                <a:cubicBezTo>
                  <a:pt x="4322331" y="948192"/>
                  <a:pt x="4316735" y="948343"/>
                  <a:pt x="4314318" y="940649"/>
                </a:cubicBezTo>
                <a:cubicBezTo>
                  <a:pt x="4311902" y="932956"/>
                  <a:pt x="4308823" y="924205"/>
                  <a:pt x="4305080" y="914396"/>
                </a:cubicBezTo>
                <a:cubicBezTo>
                  <a:pt x="4284072" y="915285"/>
                  <a:pt x="4256423" y="918296"/>
                  <a:pt x="4222136" y="923430"/>
                </a:cubicBezTo>
                <a:cubicBezTo>
                  <a:pt x="4217461" y="938100"/>
                  <a:pt x="4212854" y="943030"/>
                  <a:pt x="4208316" y="938219"/>
                </a:cubicBezTo>
                <a:cubicBezTo>
                  <a:pt x="4203777" y="933407"/>
                  <a:pt x="4200558" y="927427"/>
                  <a:pt x="4198658" y="920279"/>
                </a:cubicBezTo>
                <a:cubicBezTo>
                  <a:pt x="4196758" y="913130"/>
                  <a:pt x="4195578" y="902583"/>
                  <a:pt x="4195119" y="888637"/>
                </a:cubicBezTo>
                <a:cubicBezTo>
                  <a:pt x="4194660" y="874691"/>
                  <a:pt x="4193570" y="864485"/>
                  <a:pt x="4191850" y="858017"/>
                </a:cubicBezTo>
                <a:cubicBezTo>
                  <a:pt x="4190129" y="851550"/>
                  <a:pt x="4187429" y="843555"/>
                  <a:pt x="4183751" y="834033"/>
                </a:cubicBezTo>
                <a:cubicBezTo>
                  <a:pt x="4180073" y="824511"/>
                  <a:pt x="4181410" y="820464"/>
                  <a:pt x="4187763" y="821891"/>
                </a:cubicBezTo>
                <a:cubicBezTo>
                  <a:pt x="4194116" y="823318"/>
                  <a:pt x="4199113" y="824443"/>
                  <a:pt x="4202755" y="825268"/>
                </a:cubicBezTo>
                <a:cubicBezTo>
                  <a:pt x="4206398" y="826092"/>
                  <a:pt x="4214826" y="825210"/>
                  <a:pt x="4228041" y="822622"/>
                </a:cubicBezTo>
                <a:cubicBezTo>
                  <a:pt x="4241256" y="820034"/>
                  <a:pt x="4257270" y="816947"/>
                  <a:pt x="4276084" y="813362"/>
                </a:cubicBezTo>
                <a:cubicBezTo>
                  <a:pt x="4294898" y="809777"/>
                  <a:pt x="4306331" y="806346"/>
                  <a:pt x="4310382" y="803069"/>
                </a:cubicBezTo>
                <a:cubicBezTo>
                  <a:pt x="4312408" y="801431"/>
                  <a:pt x="4314799" y="800567"/>
                  <a:pt x="4317556" y="800477"/>
                </a:cubicBezTo>
                <a:close/>
                <a:moveTo>
                  <a:pt x="6300257" y="794261"/>
                </a:moveTo>
                <a:cubicBezTo>
                  <a:pt x="6293517" y="795121"/>
                  <a:pt x="6281707" y="796734"/>
                  <a:pt x="6264829" y="799101"/>
                </a:cubicBezTo>
                <a:cubicBezTo>
                  <a:pt x="6267468" y="822403"/>
                  <a:pt x="6269242" y="841781"/>
                  <a:pt x="6270153" y="857232"/>
                </a:cubicBezTo>
                <a:cubicBezTo>
                  <a:pt x="6271063" y="872684"/>
                  <a:pt x="6271906" y="885844"/>
                  <a:pt x="6272681" y="896714"/>
                </a:cubicBezTo>
                <a:cubicBezTo>
                  <a:pt x="6279162" y="896714"/>
                  <a:pt x="6291337" y="895933"/>
                  <a:pt x="6309205" y="894370"/>
                </a:cubicBezTo>
                <a:cubicBezTo>
                  <a:pt x="6309205" y="852353"/>
                  <a:pt x="6308323" y="826275"/>
                  <a:pt x="6306559" y="816137"/>
                </a:cubicBezTo>
                <a:cubicBezTo>
                  <a:pt x="6304796" y="805998"/>
                  <a:pt x="6302695" y="798706"/>
                  <a:pt x="6300257" y="794261"/>
                </a:cubicBezTo>
                <a:close/>
                <a:moveTo>
                  <a:pt x="937682" y="794261"/>
                </a:moveTo>
                <a:cubicBezTo>
                  <a:pt x="930942" y="795121"/>
                  <a:pt x="919134" y="796734"/>
                  <a:pt x="902255" y="799101"/>
                </a:cubicBezTo>
                <a:cubicBezTo>
                  <a:pt x="904893" y="822403"/>
                  <a:pt x="906668" y="841781"/>
                  <a:pt x="907579" y="857232"/>
                </a:cubicBezTo>
                <a:cubicBezTo>
                  <a:pt x="908489" y="872684"/>
                  <a:pt x="909332" y="885844"/>
                  <a:pt x="910106" y="896714"/>
                </a:cubicBezTo>
                <a:cubicBezTo>
                  <a:pt x="916588" y="896714"/>
                  <a:pt x="928763" y="895933"/>
                  <a:pt x="946630" y="894370"/>
                </a:cubicBezTo>
                <a:cubicBezTo>
                  <a:pt x="946630" y="852353"/>
                  <a:pt x="945749" y="826275"/>
                  <a:pt x="943985" y="816137"/>
                </a:cubicBezTo>
                <a:cubicBezTo>
                  <a:pt x="942221" y="805998"/>
                  <a:pt x="940120" y="798706"/>
                  <a:pt x="937682" y="794261"/>
                </a:cubicBezTo>
                <a:close/>
                <a:moveTo>
                  <a:pt x="6366981" y="787506"/>
                </a:moveTo>
                <a:cubicBezTo>
                  <a:pt x="6349903" y="789270"/>
                  <a:pt x="6335648" y="790783"/>
                  <a:pt x="6324219" y="792045"/>
                </a:cubicBezTo>
                <a:cubicBezTo>
                  <a:pt x="6326815" y="793006"/>
                  <a:pt x="6328363" y="794472"/>
                  <a:pt x="6328865" y="796444"/>
                </a:cubicBezTo>
                <a:cubicBezTo>
                  <a:pt x="6329367" y="798416"/>
                  <a:pt x="6329619" y="802585"/>
                  <a:pt x="6329619" y="808952"/>
                </a:cubicBezTo>
                <a:cubicBezTo>
                  <a:pt x="6335083" y="809038"/>
                  <a:pt x="6341657" y="807708"/>
                  <a:pt x="6349343" y="804962"/>
                </a:cubicBezTo>
                <a:cubicBezTo>
                  <a:pt x="6357029" y="802216"/>
                  <a:pt x="6363089" y="804259"/>
                  <a:pt x="6367520" y="811093"/>
                </a:cubicBezTo>
                <a:cubicBezTo>
                  <a:pt x="6371951" y="817926"/>
                  <a:pt x="6369050" y="822454"/>
                  <a:pt x="6358819" y="824676"/>
                </a:cubicBezTo>
                <a:cubicBezTo>
                  <a:pt x="6348587" y="826899"/>
                  <a:pt x="6338853" y="828010"/>
                  <a:pt x="6329619" y="828010"/>
                </a:cubicBezTo>
                <a:lnTo>
                  <a:pt x="6329619" y="846746"/>
                </a:lnTo>
                <a:cubicBezTo>
                  <a:pt x="6335039" y="846846"/>
                  <a:pt x="6341137" y="845746"/>
                  <a:pt x="6347913" y="843444"/>
                </a:cubicBezTo>
                <a:cubicBezTo>
                  <a:pt x="6354689" y="841142"/>
                  <a:pt x="6360307" y="843100"/>
                  <a:pt x="6364767" y="849316"/>
                </a:cubicBezTo>
                <a:cubicBezTo>
                  <a:pt x="6369225" y="855533"/>
                  <a:pt x="6367064" y="860061"/>
                  <a:pt x="6358281" y="862900"/>
                </a:cubicBezTo>
                <a:cubicBezTo>
                  <a:pt x="6349497" y="865740"/>
                  <a:pt x="6339943" y="867159"/>
                  <a:pt x="6329619" y="867159"/>
                </a:cubicBezTo>
                <a:lnTo>
                  <a:pt x="6329619" y="891294"/>
                </a:lnTo>
                <a:lnTo>
                  <a:pt x="6366101" y="887723"/>
                </a:lnTo>
                <a:cubicBezTo>
                  <a:pt x="6367763" y="870128"/>
                  <a:pt x="6368821" y="850715"/>
                  <a:pt x="6369273" y="829484"/>
                </a:cubicBezTo>
                <a:cubicBezTo>
                  <a:pt x="6369725" y="808253"/>
                  <a:pt x="6368961" y="794261"/>
                  <a:pt x="6366981" y="787506"/>
                </a:cubicBezTo>
                <a:close/>
                <a:moveTo>
                  <a:pt x="1004407" y="787506"/>
                </a:moveTo>
                <a:cubicBezTo>
                  <a:pt x="987328" y="789270"/>
                  <a:pt x="973074" y="790783"/>
                  <a:pt x="961645" y="792045"/>
                </a:cubicBezTo>
                <a:cubicBezTo>
                  <a:pt x="964240" y="793006"/>
                  <a:pt x="965789" y="794472"/>
                  <a:pt x="966291" y="796444"/>
                </a:cubicBezTo>
                <a:cubicBezTo>
                  <a:pt x="966793" y="798416"/>
                  <a:pt x="967044" y="802585"/>
                  <a:pt x="967044" y="808952"/>
                </a:cubicBezTo>
                <a:cubicBezTo>
                  <a:pt x="972508" y="809038"/>
                  <a:pt x="979082" y="807708"/>
                  <a:pt x="986769" y="804962"/>
                </a:cubicBezTo>
                <a:cubicBezTo>
                  <a:pt x="994455" y="802216"/>
                  <a:pt x="1000514" y="804259"/>
                  <a:pt x="1004945" y="811093"/>
                </a:cubicBezTo>
                <a:cubicBezTo>
                  <a:pt x="1009376" y="817926"/>
                  <a:pt x="1006476" y="822454"/>
                  <a:pt x="996244" y="824676"/>
                </a:cubicBezTo>
                <a:cubicBezTo>
                  <a:pt x="986012" y="826899"/>
                  <a:pt x="976279" y="828010"/>
                  <a:pt x="967044" y="828010"/>
                </a:cubicBezTo>
                <a:lnTo>
                  <a:pt x="967044" y="846746"/>
                </a:lnTo>
                <a:cubicBezTo>
                  <a:pt x="972464" y="846846"/>
                  <a:pt x="978563" y="845746"/>
                  <a:pt x="985339" y="843444"/>
                </a:cubicBezTo>
                <a:cubicBezTo>
                  <a:pt x="992114" y="841142"/>
                  <a:pt x="997732" y="843100"/>
                  <a:pt x="1002192" y="849316"/>
                </a:cubicBezTo>
                <a:cubicBezTo>
                  <a:pt x="1006652" y="855533"/>
                  <a:pt x="1004490" y="860061"/>
                  <a:pt x="995706" y="862900"/>
                </a:cubicBezTo>
                <a:cubicBezTo>
                  <a:pt x="986923" y="865740"/>
                  <a:pt x="977369" y="867159"/>
                  <a:pt x="967044" y="867159"/>
                </a:cubicBezTo>
                <a:lnTo>
                  <a:pt x="967044" y="891294"/>
                </a:lnTo>
                <a:lnTo>
                  <a:pt x="1003525" y="887723"/>
                </a:lnTo>
                <a:cubicBezTo>
                  <a:pt x="1005189" y="870128"/>
                  <a:pt x="1006247" y="850715"/>
                  <a:pt x="1006698" y="829484"/>
                </a:cubicBezTo>
                <a:cubicBezTo>
                  <a:pt x="1007150" y="808253"/>
                  <a:pt x="1006386" y="794261"/>
                  <a:pt x="1004407" y="787506"/>
                </a:cubicBezTo>
                <a:close/>
                <a:moveTo>
                  <a:pt x="1752876" y="786022"/>
                </a:moveTo>
                <a:cubicBezTo>
                  <a:pt x="1763990" y="786022"/>
                  <a:pt x="1772855" y="789385"/>
                  <a:pt x="1779474" y="796111"/>
                </a:cubicBezTo>
                <a:cubicBezTo>
                  <a:pt x="1786092" y="802836"/>
                  <a:pt x="1783399" y="807583"/>
                  <a:pt x="1771396" y="810350"/>
                </a:cubicBezTo>
                <a:cubicBezTo>
                  <a:pt x="1759394" y="813118"/>
                  <a:pt x="1749621" y="814502"/>
                  <a:pt x="1742078" y="814502"/>
                </a:cubicBezTo>
                <a:cubicBezTo>
                  <a:pt x="1735266" y="814502"/>
                  <a:pt x="1727250" y="815165"/>
                  <a:pt x="1718029" y="816492"/>
                </a:cubicBezTo>
                <a:cubicBezTo>
                  <a:pt x="1708809" y="817818"/>
                  <a:pt x="1696275" y="819406"/>
                  <a:pt x="1680429" y="821256"/>
                </a:cubicBezTo>
                <a:cubicBezTo>
                  <a:pt x="1665300" y="823063"/>
                  <a:pt x="1650634" y="820224"/>
                  <a:pt x="1636430" y="812738"/>
                </a:cubicBezTo>
                <a:cubicBezTo>
                  <a:pt x="1622226" y="805252"/>
                  <a:pt x="1621964" y="801191"/>
                  <a:pt x="1635645" y="800552"/>
                </a:cubicBezTo>
                <a:cubicBezTo>
                  <a:pt x="1649325" y="799914"/>
                  <a:pt x="1664515" y="798240"/>
                  <a:pt x="1681214" y="795530"/>
                </a:cubicBezTo>
                <a:cubicBezTo>
                  <a:pt x="1697914" y="792820"/>
                  <a:pt x="1711476" y="790557"/>
                  <a:pt x="1721901" y="788743"/>
                </a:cubicBezTo>
                <a:cubicBezTo>
                  <a:pt x="1732327" y="786929"/>
                  <a:pt x="1742652" y="786022"/>
                  <a:pt x="1752876" y="786022"/>
                </a:cubicBezTo>
                <a:close/>
                <a:moveTo>
                  <a:pt x="6438009" y="779666"/>
                </a:moveTo>
                <a:cubicBezTo>
                  <a:pt x="6433893" y="778598"/>
                  <a:pt x="6418457" y="779949"/>
                  <a:pt x="6391697" y="783721"/>
                </a:cubicBezTo>
                <a:cubicBezTo>
                  <a:pt x="6400703" y="790661"/>
                  <a:pt x="6403825" y="796612"/>
                  <a:pt x="6401065" y="801574"/>
                </a:cubicBezTo>
                <a:cubicBezTo>
                  <a:pt x="6398304" y="806536"/>
                  <a:pt x="6396035" y="815470"/>
                  <a:pt x="6394257" y="828376"/>
                </a:cubicBezTo>
                <a:cubicBezTo>
                  <a:pt x="6392479" y="841282"/>
                  <a:pt x="6390729" y="860003"/>
                  <a:pt x="6389008" y="884540"/>
                </a:cubicBezTo>
                <a:cubicBezTo>
                  <a:pt x="6402689" y="882733"/>
                  <a:pt x="6412458" y="882851"/>
                  <a:pt x="6418317" y="884894"/>
                </a:cubicBezTo>
                <a:cubicBezTo>
                  <a:pt x="6424174" y="886938"/>
                  <a:pt x="6427665" y="889863"/>
                  <a:pt x="6428792" y="893671"/>
                </a:cubicBezTo>
                <a:cubicBezTo>
                  <a:pt x="6429917" y="897478"/>
                  <a:pt x="6432090" y="892183"/>
                  <a:pt x="6435309" y="877785"/>
                </a:cubicBezTo>
                <a:cubicBezTo>
                  <a:pt x="6438529" y="863388"/>
                  <a:pt x="6440812" y="848513"/>
                  <a:pt x="6442161" y="833162"/>
                </a:cubicBezTo>
                <a:cubicBezTo>
                  <a:pt x="6443509" y="817811"/>
                  <a:pt x="6444183" y="804815"/>
                  <a:pt x="6444183" y="794175"/>
                </a:cubicBezTo>
                <a:cubicBezTo>
                  <a:pt x="6444183" y="785571"/>
                  <a:pt x="6442124" y="780734"/>
                  <a:pt x="6438009" y="779666"/>
                </a:cubicBezTo>
                <a:close/>
                <a:moveTo>
                  <a:pt x="1075434" y="779666"/>
                </a:moveTo>
                <a:cubicBezTo>
                  <a:pt x="1071319" y="778598"/>
                  <a:pt x="1055881" y="779949"/>
                  <a:pt x="1029123" y="783721"/>
                </a:cubicBezTo>
                <a:cubicBezTo>
                  <a:pt x="1038128" y="790661"/>
                  <a:pt x="1041251" y="796612"/>
                  <a:pt x="1038490" y="801574"/>
                </a:cubicBezTo>
                <a:cubicBezTo>
                  <a:pt x="1035730" y="806536"/>
                  <a:pt x="1033460" y="815470"/>
                  <a:pt x="1031682" y="828376"/>
                </a:cubicBezTo>
                <a:cubicBezTo>
                  <a:pt x="1029904" y="841282"/>
                  <a:pt x="1028154" y="860003"/>
                  <a:pt x="1026434" y="884540"/>
                </a:cubicBezTo>
                <a:cubicBezTo>
                  <a:pt x="1040114" y="882733"/>
                  <a:pt x="1049884" y="882851"/>
                  <a:pt x="1055742" y="884894"/>
                </a:cubicBezTo>
                <a:cubicBezTo>
                  <a:pt x="1061599" y="886938"/>
                  <a:pt x="1065091" y="889863"/>
                  <a:pt x="1066217" y="893671"/>
                </a:cubicBezTo>
                <a:cubicBezTo>
                  <a:pt x="1067343" y="897478"/>
                  <a:pt x="1069516" y="892183"/>
                  <a:pt x="1072735" y="877785"/>
                </a:cubicBezTo>
                <a:cubicBezTo>
                  <a:pt x="1075954" y="863388"/>
                  <a:pt x="1078238" y="848513"/>
                  <a:pt x="1079586" y="833162"/>
                </a:cubicBezTo>
                <a:cubicBezTo>
                  <a:pt x="1080934" y="817811"/>
                  <a:pt x="1081608" y="804815"/>
                  <a:pt x="1081608" y="794175"/>
                </a:cubicBezTo>
                <a:cubicBezTo>
                  <a:pt x="1081608" y="785571"/>
                  <a:pt x="1079550" y="780734"/>
                  <a:pt x="1075434" y="779666"/>
                </a:cubicBezTo>
                <a:close/>
                <a:moveTo>
                  <a:pt x="3946821" y="777054"/>
                </a:moveTo>
                <a:cubicBezTo>
                  <a:pt x="3963001" y="775970"/>
                  <a:pt x="3976573" y="778343"/>
                  <a:pt x="3987538" y="784172"/>
                </a:cubicBezTo>
                <a:cubicBezTo>
                  <a:pt x="4002158" y="791945"/>
                  <a:pt x="4008597" y="798943"/>
                  <a:pt x="4006855" y="805166"/>
                </a:cubicBezTo>
                <a:cubicBezTo>
                  <a:pt x="4005112" y="811390"/>
                  <a:pt x="3998078" y="814054"/>
                  <a:pt x="3985753" y="813158"/>
                </a:cubicBezTo>
                <a:cubicBezTo>
                  <a:pt x="3973428" y="812261"/>
                  <a:pt x="3956108" y="811813"/>
                  <a:pt x="3933794" y="811813"/>
                </a:cubicBezTo>
                <a:cubicBezTo>
                  <a:pt x="3911510" y="811813"/>
                  <a:pt x="3887569" y="812935"/>
                  <a:pt x="3861972" y="815180"/>
                </a:cubicBezTo>
                <a:cubicBezTo>
                  <a:pt x="3836374" y="817424"/>
                  <a:pt x="3814950" y="820095"/>
                  <a:pt x="3797699" y="823192"/>
                </a:cubicBezTo>
                <a:cubicBezTo>
                  <a:pt x="3780447" y="826290"/>
                  <a:pt x="3765390" y="829215"/>
                  <a:pt x="3752527" y="831968"/>
                </a:cubicBezTo>
                <a:cubicBezTo>
                  <a:pt x="3739664" y="834722"/>
                  <a:pt x="3726277" y="831732"/>
                  <a:pt x="3712367" y="822999"/>
                </a:cubicBezTo>
                <a:cubicBezTo>
                  <a:pt x="3699762" y="809131"/>
                  <a:pt x="3698866" y="802883"/>
                  <a:pt x="3709679" y="804252"/>
                </a:cubicBezTo>
                <a:cubicBezTo>
                  <a:pt x="3720491" y="805622"/>
                  <a:pt x="3739015" y="805192"/>
                  <a:pt x="3765251" y="802962"/>
                </a:cubicBezTo>
                <a:cubicBezTo>
                  <a:pt x="3791486" y="800732"/>
                  <a:pt x="3819492" y="797358"/>
                  <a:pt x="3849270" y="792841"/>
                </a:cubicBezTo>
                <a:cubicBezTo>
                  <a:pt x="3879047" y="788324"/>
                  <a:pt x="3905881" y="783807"/>
                  <a:pt x="3929772" y="779290"/>
                </a:cubicBezTo>
                <a:cubicBezTo>
                  <a:pt x="3935745" y="778160"/>
                  <a:pt x="3941428" y="777415"/>
                  <a:pt x="3946821" y="777054"/>
                </a:cubicBezTo>
                <a:close/>
                <a:moveTo>
                  <a:pt x="5577267" y="776031"/>
                </a:moveTo>
                <a:cubicBezTo>
                  <a:pt x="5572341" y="776468"/>
                  <a:pt x="5559804" y="778694"/>
                  <a:pt x="5539656" y="782710"/>
                </a:cubicBezTo>
                <a:lnTo>
                  <a:pt x="5540839" y="821106"/>
                </a:lnTo>
                <a:cubicBezTo>
                  <a:pt x="5548770" y="820360"/>
                  <a:pt x="5555369" y="818596"/>
                  <a:pt x="5560639" y="815814"/>
                </a:cubicBezTo>
                <a:cubicBezTo>
                  <a:pt x="5565909" y="813032"/>
                  <a:pt x="5571603" y="814649"/>
                  <a:pt x="5577718" y="820665"/>
                </a:cubicBezTo>
                <a:cubicBezTo>
                  <a:pt x="5583835" y="826680"/>
                  <a:pt x="5582078" y="831656"/>
                  <a:pt x="5572448" y="835593"/>
                </a:cubicBezTo>
                <a:cubicBezTo>
                  <a:pt x="5562819" y="839529"/>
                  <a:pt x="5552340" y="841497"/>
                  <a:pt x="5541011" y="841497"/>
                </a:cubicBezTo>
                <a:lnTo>
                  <a:pt x="5542173" y="876430"/>
                </a:lnTo>
                <a:cubicBezTo>
                  <a:pt x="5546705" y="876559"/>
                  <a:pt x="5553459" y="874792"/>
                  <a:pt x="5562436" y="871128"/>
                </a:cubicBezTo>
                <a:cubicBezTo>
                  <a:pt x="5571413" y="867464"/>
                  <a:pt x="5577432" y="867658"/>
                  <a:pt x="5580493" y="871709"/>
                </a:cubicBezTo>
                <a:cubicBezTo>
                  <a:pt x="5583555" y="875760"/>
                  <a:pt x="5585810" y="875502"/>
                  <a:pt x="5587259" y="870934"/>
                </a:cubicBezTo>
                <a:cubicBezTo>
                  <a:pt x="5588707" y="866367"/>
                  <a:pt x="5589657" y="850851"/>
                  <a:pt x="5590108" y="824386"/>
                </a:cubicBezTo>
                <a:cubicBezTo>
                  <a:pt x="5590560" y="797921"/>
                  <a:pt x="5589764" y="783136"/>
                  <a:pt x="5587721" y="780032"/>
                </a:cubicBezTo>
                <a:cubicBezTo>
                  <a:pt x="5585677" y="776927"/>
                  <a:pt x="5582193" y="775593"/>
                  <a:pt x="5577267" y="776031"/>
                </a:cubicBezTo>
                <a:close/>
                <a:moveTo>
                  <a:pt x="3515841" y="775520"/>
                </a:moveTo>
                <a:cubicBezTo>
                  <a:pt x="3519184" y="775427"/>
                  <a:pt x="3523070" y="776335"/>
                  <a:pt x="3527497" y="778246"/>
                </a:cubicBezTo>
                <a:cubicBezTo>
                  <a:pt x="3536352" y="782068"/>
                  <a:pt x="3543960" y="786940"/>
                  <a:pt x="3550320" y="792863"/>
                </a:cubicBezTo>
                <a:cubicBezTo>
                  <a:pt x="3556679" y="798785"/>
                  <a:pt x="3556572" y="804320"/>
                  <a:pt x="3549997" y="809469"/>
                </a:cubicBezTo>
                <a:cubicBezTo>
                  <a:pt x="3543422" y="814617"/>
                  <a:pt x="3536807" y="825530"/>
                  <a:pt x="3530153" y="842207"/>
                </a:cubicBezTo>
                <a:cubicBezTo>
                  <a:pt x="3541855" y="854095"/>
                  <a:pt x="3540848" y="860322"/>
                  <a:pt x="3527132" y="860889"/>
                </a:cubicBezTo>
                <a:cubicBezTo>
                  <a:pt x="3513415" y="861455"/>
                  <a:pt x="3492116" y="863854"/>
                  <a:pt x="3463235" y="868084"/>
                </a:cubicBezTo>
                <a:cubicBezTo>
                  <a:pt x="3458316" y="883658"/>
                  <a:pt x="3452931" y="886916"/>
                  <a:pt x="3447081" y="877861"/>
                </a:cubicBezTo>
                <a:cubicBezTo>
                  <a:pt x="3441230" y="868805"/>
                  <a:pt x="3437186" y="856676"/>
                  <a:pt x="3434949" y="841476"/>
                </a:cubicBezTo>
                <a:cubicBezTo>
                  <a:pt x="3432712" y="826275"/>
                  <a:pt x="3429098" y="814358"/>
                  <a:pt x="3424108" y="805726"/>
                </a:cubicBezTo>
                <a:cubicBezTo>
                  <a:pt x="3419117" y="797093"/>
                  <a:pt x="3420243" y="792777"/>
                  <a:pt x="3427485" y="792777"/>
                </a:cubicBezTo>
                <a:cubicBezTo>
                  <a:pt x="3433264" y="792777"/>
                  <a:pt x="3438538" y="793221"/>
                  <a:pt x="3443306" y="794110"/>
                </a:cubicBezTo>
                <a:cubicBezTo>
                  <a:pt x="3448074" y="794999"/>
                  <a:pt x="3458825" y="793719"/>
                  <a:pt x="3475560" y="790271"/>
                </a:cubicBezTo>
                <a:cubicBezTo>
                  <a:pt x="3492295" y="786822"/>
                  <a:pt x="3502921" y="783000"/>
                  <a:pt x="3507439" y="778806"/>
                </a:cubicBezTo>
                <a:cubicBezTo>
                  <a:pt x="3509697" y="776708"/>
                  <a:pt x="3512498" y="775613"/>
                  <a:pt x="3515841" y="775520"/>
                </a:cubicBezTo>
                <a:close/>
                <a:moveTo>
                  <a:pt x="4638856" y="771814"/>
                </a:moveTo>
                <a:cubicBezTo>
                  <a:pt x="4637816" y="771675"/>
                  <a:pt x="4636546" y="772087"/>
                  <a:pt x="4635048" y="773052"/>
                </a:cubicBezTo>
                <a:cubicBezTo>
                  <a:pt x="4629054" y="776909"/>
                  <a:pt x="4621260" y="782444"/>
                  <a:pt x="4611666" y="789658"/>
                </a:cubicBezTo>
                <a:lnTo>
                  <a:pt x="4610199" y="817810"/>
                </a:lnTo>
                <a:lnTo>
                  <a:pt x="4611988" y="816291"/>
                </a:lnTo>
                <a:cubicBezTo>
                  <a:pt x="4613032" y="816181"/>
                  <a:pt x="4614516" y="816474"/>
                  <a:pt x="4616442" y="817169"/>
                </a:cubicBezTo>
                <a:cubicBezTo>
                  <a:pt x="4624142" y="819951"/>
                  <a:pt x="4629090" y="821751"/>
                  <a:pt x="4631284" y="822568"/>
                </a:cubicBezTo>
                <a:cubicBezTo>
                  <a:pt x="4633478" y="823386"/>
                  <a:pt x="4635482" y="821274"/>
                  <a:pt x="4637296" y="816234"/>
                </a:cubicBezTo>
                <a:cubicBezTo>
                  <a:pt x="4639110" y="811193"/>
                  <a:pt x="4640688" y="801771"/>
                  <a:pt x="4642028" y="787969"/>
                </a:cubicBezTo>
                <a:cubicBezTo>
                  <a:pt x="4643034" y="777617"/>
                  <a:pt x="4641977" y="772232"/>
                  <a:pt x="4638856" y="771814"/>
                </a:cubicBezTo>
                <a:close/>
                <a:moveTo>
                  <a:pt x="1436234" y="769795"/>
                </a:moveTo>
                <a:cubicBezTo>
                  <a:pt x="1446152" y="769688"/>
                  <a:pt x="1454297" y="773509"/>
                  <a:pt x="1460669" y="781258"/>
                </a:cubicBezTo>
                <a:cubicBezTo>
                  <a:pt x="1469166" y="791590"/>
                  <a:pt x="1463634" y="797010"/>
                  <a:pt x="1444074" y="797520"/>
                </a:cubicBezTo>
                <a:cubicBezTo>
                  <a:pt x="1424514" y="798029"/>
                  <a:pt x="1401900" y="800241"/>
                  <a:pt x="1376231" y="804155"/>
                </a:cubicBezTo>
                <a:cubicBezTo>
                  <a:pt x="1379830" y="808228"/>
                  <a:pt x="1380938" y="812885"/>
                  <a:pt x="1379554" y="818126"/>
                </a:cubicBezTo>
                <a:cubicBezTo>
                  <a:pt x="1378170" y="823368"/>
                  <a:pt x="1377062" y="829308"/>
                  <a:pt x="1376231" y="835948"/>
                </a:cubicBezTo>
                <a:cubicBezTo>
                  <a:pt x="1386928" y="833381"/>
                  <a:pt x="1396469" y="830488"/>
                  <a:pt x="1404850" y="827268"/>
                </a:cubicBezTo>
                <a:cubicBezTo>
                  <a:pt x="1413232" y="824049"/>
                  <a:pt x="1421356" y="825945"/>
                  <a:pt x="1429221" y="832958"/>
                </a:cubicBezTo>
                <a:cubicBezTo>
                  <a:pt x="1437087" y="839970"/>
                  <a:pt x="1433882" y="845624"/>
                  <a:pt x="1419606" y="849919"/>
                </a:cubicBezTo>
                <a:cubicBezTo>
                  <a:pt x="1405330" y="854214"/>
                  <a:pt x="1390808" y="855909"/>
                  <a:pt x="1376037" y="855006"/>
                </a:cubicBezTo>
                <a:lnTo>
                  <a:pt x="1374854" y="892778"/>
                </a:lnTo>
                <a:cubicBezTo>
                  <a:pt x="1400207" y="905440"/>
                  <a:pt x="1423356" y="913553"/>
                  <a:pt x="1444300" y="917117"/>
                </a:cubicBezTo>
                <a:cubicBezTo>
                  <a:pt x="1465244" y="920680"/>
                  <a:pt x="1485005" y="923939"/>
                  <a:pt x="1503582" y="926893"/>
                </a:cubicBezTo>
                <a:cubicBezTo>
                  <a:pt x="1522160" y="929847"/>
                  <a:pt x="1524419" y="933881"/>
                  <a:pt x="1510358" y="938993"/>
                </a:cubicBezTo>
                <a:cubicBezTo>
                  <a:pt x="1496298" y="944105"/>
                  <a:pt x="1480251" y="948483"/>
                  <a:pt x="1462218" y="952125"/>
                </a:cubicBezTo>
                <a:cubicBezTo>
                  <a:pt x="1444185" y="955767"/>
                  <a:pt x="1430390" y="955947"/>
                  <a:pt x="1420832" y="952663"/>
                </a:cubicBezTo>
                <a:cubicBezTo>
                  <a:pt x="1411275" y="949379"/>
                  <a:pt x="1394565" y="938276"/>
                  <a:pt x="1370702" y="919354"/>
                </a:cubicBezTo>
                <a:cubicBezTo>
                  <a:pt x="1346840" y="900432"/>
                  <a:pt x="1323710" y="882130"/>
                  <a:pt x="1301310" y="864449"/>
                </a:cubicBezTo>
                <a:cubicBezTo>
                  <a:pt x="1296764" y="871404"/>
                  <a:pt x="1288741" y="881087"/>
                  <a:pt x="1277240" y="893499"/>
                </a:cubicBezTo>
                <a:cubicBezTo>
                  <a:pt x="1265739" y="905910"/>
                  <a:pt x="1254629" y="915611"/>
                  <a:pt x="1243910" y="922602"/>
                </a:cubicBezTo>
                <a:cubicBezTo>
                  <a:pt x="1233190" y="929593"/>
                  <a:pt x="1221493" y="934472"/>
                  <a:pt x="1208816" y="937240"/>
                </a:cubicBezTo>
                <a:cubicBezTo>
                  <a:pt x="1196139" y="940007"/>
                  <a:pt x="1196702" y="936143"/>
                  <a:pt x="1210504" y="925646"/>
                </a:cubicBezTo>
                <a:cubicBezTo>
                  <a:pt x="1224307" y="915149"/>
                  <a:pt x="1238740" y="900590"/>
                  <a:pt x="1253805" y="881969"/>
                </a:cubicBezTo>
                <a:cubicBezTo>
                  <a:pt x="1268869" y="863348"/>
                  <a:pt x="1278391" y="849661"/>
                  <a:pt x="1282370" y="840906"/>
                </a:cubicBezTo>
                <a:cubicBezTo>
                  <a:pt x="1284360" y="836529"/>
                  <a:pt x="1285796" y="832686"/>
                  <a:pt x="1286678" y="829379"/>
                </a:cubicBezTo>
                <a:lnTo>
                  <a:pt x="1287270" y="824372"/>
                </a:lnTo>
                <a:lnTo>
                  <a:pt x="1266194" y="830000"/>
                </a:lnTo>
                <a:cubicBezTo>
                  <a:pt x="1256192" y="833176"/>
                  <a:pt x="1245910" y="829789"/>
                  <a:pt x="1235349" y="819837"/>
                </a:cubicBezTo>
                <a:cubicBezTo>
                  <a:pt x="1224787" y="809884"/>
                  <a:pt x="1223522" y="805364"/>
                  <a:pt x="1231552" y="806274"/>
                </a:cubicBezTo>
                <a:cubicBezTo>
                  <a:pt x="1239583" y="807185"/>
                  <a:pt x="1247032" y="807210"/>
                  <a:pt x="1253901" y="806350"/>
                </a:cubicBezTo>
                <a:cubicBezTo>
                  <a:pt x="1260770" y="805489"/>
                  <a:pt x="1273927" y="803478"/>
                  <a:pt x="1293373" y="800316"/>
                </a:cubicBezTo>
                <a:cubicBezTo>
                  <a:pt x="1312818" y="797154"/>
                  <a:pt x="1336038" y="792422"/>
                  <a:pt x="1363034" y="786119"/>
                </a:cubicBezTo>
                <a:cubicBezTo>
                  <a:pt x="1390029" y="779817"/>
                  <a:pt x="1410927" y="774848"/>
                  <a:pt x="1425726" y="771212"/>
                </a:cubicBezTo>
                <a:cubicBezTo>
                  <a:pt x="1429425" y="770304"/>
                  <a:pt x="1432928" y="769831"/>
                  <a:pt x="1436234" y="769795"/>
                </a:cubicBezTo>
                <a:close/>
                <a:moveTo>
                  <a:pt x="2048112" y="766534"/>
                </a:moveTo>
                <a:cubicBezTo>
                  <a:pt x="2058587" y="767954"/>
                  <a:pt x="2067152" y="770571"/>
                  <a:pt x="2073806" y="774385"/>
                </a:cubicBezTo>
                <a:cubicBezTo>
                  <a:pt x="2082310" y="777884"/>
                  <a:pt x="2084980" y="782710"/>
                  <a:pt x="2081818" y="788862"/>
                </a:cubicBezTo>
                <a:cubicBezTo>
                  <a:pt x="2078656" y="795014"/>
                  <a:pt x="2077523" y="820023"/>
                  <a:pt x="2078420" y="863890"/>
                </a:cubicBezTo>
                <a:cubicBezTo>
                  <a:pt x="2079316" y="907756"/>
                  <a:pt x="2077771" y="937487"/>
                  <a:pt x="2073784" y="953082"/>
                </a:cubicBezTo>
                <a:cubicBezTo>
                  <a:pt x="2069798" y="968677"/>
                  <a:pt x="2063929" y="970283"/>
                  <a:pt x="2056178" y="957900"/>
                </a:cubicBezTo>
                <a:cubicBezTo>
                  <a:pt x="2048427" y="945518"/>
                  <a:pt x="2045226" y="935795"/>
                  <a:pt x="2046574" y="928732"/>
                </a:cubicBezTo>
                <a:cubicBezTo>
                  <a:pt x="2047922" y="921670"/>
                  <a:pt x="2049496" y="907394"/>
                  <a:pt x="2051295" y="885905"/>
                </a:cubicBezTo>
                <a:cubicBezTo>
                  <a:pt x="2053095" y="864417"/>
                  <a:pt x="2052891" y="842691"/>
                  <a:pt x="2050682" y="820729"/>
                </a:cubicBezTo>
                <a:cubicBezTo>
                  <a:pt x="2048474" y="798767"/>
                  <a:pt x="2044874" y="783889"/>
                  <a:pt x="2039884" y="776095"/>
                </a:cubicBezTo>
                <a:cubicBezTo>
                  <a:pt x="2034894" y="768301"/>
                  <a:pt x="2037636" y="765114"/>
                  <a:pt x="2048112" y="766534"/>
                </a:cubicBezTo>
                <a:close/>
                <a:moveTo>
                  <a:pt x="2839141" y="757736"/>
                </a:moveTo>
                <a:cubicBezTo>
                  <a:pt x="2845775" y="757984"/>
                  <a:pt x="2850941" y="759608"/>
                  <a:pt x="2854637" y="762608"/>
                </a:cubicBezTo>
                <a:cubicBezTo>
                  <a:pt x="2862029" y="768610"/>
                  <a:pt x="2860947" y="773345"/>
                  <a:pt x="2851389" y="776816"/>
                </a:cubicBezTo>
                <a:cubicBezTo>
                  <a:pt x="2841831" y="780286"/>
                  <a:pt x="2825014" y="783692"/>
                  <a:pt x="2800936" y="787033"/>
                </a:cubicBezTo>
                <a:cubicBezTo>
                  <a:pt x="2811734" y="790346"/>
                  <a:pt x="2815983" y="794605"/>
                  <a:pt x="2813681" y="799810"/>
                </a:cubicBezTo>
                <a:cubicBezTo>
                  <a:pt x="2811380" y="805016"/>
                  <a:pt x="2809354" y="812742"/>
                  <a:pt x="2807605" y="822988"/>
                </a:cubicBezTo>
                <a:cubicBezTo>
                  <a:pt x="2805855" y="833234"/>
                  <a:pt x="2806099" y="839823"/>
                  <a:pt x="2808336" y="842756"/>
                </a:cubicBezTo>
                <a:cubicBezTo>
                  <a:pt x="2810573" y="845688"/>
                  <a:pt x="2813782" y="847312"/>
                  <a:pt x="2817962" y="847628"/>
                </a:cubicBezTo>
                <a:cubicBezTo>
                  <a:pt x="2822142" y="847943"/>
                  <a:pt x="2826659" y="846983"/>
                  <a:pt x="2831513" y="844745"/>
                </a:cubicBezTo>
                <a:cubicBezTo>
                  <a:pt x="2836368" y="842508"/>
                  <a:pt x="2840702" y="834632"/>
                  <a:pt x="2844516" y="821116"/>
                </a:cubicBezTo>
                <a:cubicBezTo>
                  <a:pt x="2848331" y="807601"/>
                  <a:pt x="2851450" y="807066"/>
                  <a:pt x="2853873" y="819514"/>
                </a:cubicBezTo>
                <a:cubicBezTo>
                  <a:pt x="2856297" y="831961"/>
                  <a:pt x="2858878" y="840935"/>
                  <a:pt x="2861617" y="846434"/>
                </a:cubicBezTo>
                <a:cubicBezTo>
                  <a:pt x="2864356" y="851933"/>
                  <a:pt x="2863080" y="857182"/>
                  <a:pt x="2857788" y="862180"/>
                </a:cubicBezTo>
                <a:cubicBezTo>
                  <a:pt x="2852497" y="867177"/>
                  <a:pt x="2844982" y="870379"/>
                  <a:pt x="2835245" y="871784"/>
                </a:cubicBezTo>
                <a:cubicBezTo>
                  <a:pt x="2825508" y="873189"/>
                  <a:pt x="2815079" y="871895"/>
                  <a:pt x="2803959" y="867901"/>
                </a:cubicBezTo>
                <a:cubicBezTo>
                  <a:pt x="2792838" y="863908"/>
                  <a:pt x="2787277" y="852833"/>
                  <a:pt x="2787277" y="834679"/>
                </a:cubicBezTo>
                <a:lnTo>
                  <a:pt x="2787277" y="802284"/>
                </a:lnTo>
                <a:cubicBezTo>
                  <a:pt x="2787277" y="797609"/>
                  <a:pt x="2786489" y="793587"/>
                  <a:pt x="2784911" y="790217"/>
                </a:cubicBezTo>
                <a:lnTo>
                  <a:pt x="2768542" y="791852"/>
                </a:lnTo>
                <a:cubicBezTo>
                  <a:pt x="2775282" y="794232"/>
                  <a:pt x="2779440" y="796903"/>
                  <a:pt x="2781018" y="799864"/>
                </a:cubicBezTo>
                <a:cubicBezTo>
                  <a:pt x="2782595" y="802825"/>
                  <a:pt x="2781742" y="806539"/>
                  <a:pt x="2778458" y="811007"/>
                </a:cubicBezTo>
                <a:cubicBezTo>
                  <a:pt x="2775174" y="815473"/>
                  <a:pt x="2768194" y="824909"/>
                  <a:pt x="2757518" y="839314"/>
                </a:cubicBezTo>
                <a:cubicBezTo>
                  <a:pt x="2746842" y="853719"/>
                  <a:pt x="2734960" y="863761"/>
                  <a:pt x="2721875" y="869439"/>
                </a:cubicBezTo>
                <a:cubicBezTo>
                  <a:pt x="2708790" y="875118"/>
                  <a:pt x="2706119" y="873049"/>
                  <a:pt x="2713863" y="863234"/>
                </a:cubicBezTo>
                <a:cubicBezTo>
                  <a:pt x="2721606" y="853418"/>
                  <a:pt x="2729709" y="841386"/>
                  <a:pt x="2738169" y="827139"/>
                </a:cubicBezTo>
                <a:cubicBezTo>
                  <a:pt x="2746630" y="812892"/>
                  <a:pt x="2751298" y="801933"/>
                  <a:pt x="2752172" y="794261"/>
                </a:cubicBezTo>
                <a:cubicBezTo>
                  <a:pt x="2744773" y="796068"/>
                  <a:pt x="2737890" y="796014"/>
                  <a:pt x="2731523" y="794099"/>
                </a:cubicBezTo>
                <a:cubicBezTo>
                  <a:pt x="2725155" y="792185"/>
                  <a:pt x="2719807" y="788872"/>
                  <a:pt x="2715476" y="784162"/>
                </a:cubicBezTo>
                <a:cubicBezTo>
                  <a:pt x="2711145" y="779451"/>
                  <a:pt x="2714250" y="776794"/>
                  <a:pt x="2724790" y="776192"/>
                </a:cubicBezTo>
                <a:cubicBezTo>
                  <a:pt x="2735330" y="775590"/>
                  <a:pt x="2748186" y="774181"/>
                  <a:pt x="2763358" y="771965"/>
                </a:cubicBezTo>
                <a:cubicBezTo>
                  <a:pt x="2778530" y="769750"/>
                  <a:pt x="2795688" y="766136"/>
                  <a:pt x="2814832" y="761124"/>
                </a:cubicBezTo>
                <a:cubicBezTo>
                  <a:pt x="2824404" y="758618"/>
                  <a:pt x="2832507" y="757489"/>
                  <a:pt x="2839141" y="757736"/>
                </a:cubicBezTo>
                <a:close/>
                <a:moveTo>
                  <a:pt x="4159412" y="753778"/>
                </a:moveTo>
                <a:cubicBezTo>
                  <a:pt x="4154565" y="753778"/>
                  <a:pt x="4148291" y="755176"/>
                  <a:pt x="4140590" y="757973"/>
                </a:cubicBezTo>
                <a:lnTo>
                  <a:pt x="4140590" y="796558"/>
                </a:lnTo>
                <a:lnTo>
                  <a:pt x="4142935" y="796132"/>
                </a:lnTo>
                <a:cubicBezTo>
                  <a:pt x="4152701" y="797480"/>
                  <a:pt x="4158107" y="797806"/>
                  <a:pt x="4159154" y="797111"/>
                </a:cubicBezTo>
                <a:cubicBezTo>
                  <a:pt x="4160201" y="796415"/>
                  <a:pt x="4161391" y="789019"/>
                  <a:pt x="4162725" y="774923"/>
                </a:cubicBezTo>
                <a:cubicBezTo>
                  <a:pt x="4164058" y="760826"/>
                  <a:pt x="4162954" y="753778"/>
                  <a:pt x="4159412" y="753778"/>
                </a:cubicBezTo>
                <a:close/>
                <a:moveTo>
                  <a:pt x="6685787" y="745669"/>
                </a:moveTo>
                <a:lnTo>
                  <a:pt x="6678000" y="755843"/>
                </a:lnTo>
                <a:cubicBezTo>
                  <a:pt x="6682889" y="756331"/>
                  <a:pt x="6687295" y="758044"/>
                  <a:pt x="6691217" y="760984"/>
                </a:cubicBezTo>
                <a:cubicBezTo>
                  <a:pt x="6695139" y="763924"/>
                  <a:pt x="6699331" y="766864"/>
                  <a:pt x="6703790" y="769803"/>
                </a:cubicBezTo>
                <a:cubicBezTo>
                  <a:pt x="6709053" y="763078"/>
                  <a:pt x="6712567" y="757600"/>
                  <a:pt x="6714330" y="753370"/>
                </a:cubicBezTo>
                <a:cubicBezTo>
                  <a:pt x="6716094" y="749139"/>
                  <a:pt x="6715649" y="747024"/>
                  <a:pt x="6712997" y="747024"/>
                </a:cubicBezTo>
                <a:cubicBezTo>
                  <a:pt x="6708995" y="747024"/>
                  <a:pt x="6704501" y="747698"/>
                  <a:pt x="6699510" y="749046"/>
                </a:cubicBezTo>
                <a:cubicBezTo>
                  <a:pt x="6694520" y="750394"/>
                  <a:pt x="6689945" y="749268"/>
                  <a:pt x="6685787" y="745669"/>
                </a:cubicBezTo>
                <a:close/>
                <a:moveTo>
                  <a:pt x="4904611" y="745669"/>
                </a:moveTo>
                <a:lnTo>
                  <a:pt x="4896825" y="755843"/>
                </a:lnTo>
                <a:cubicBezTo>
                  <a:pt x="4901715" y="756331"/>
                  <a:pt x="4906120" y="758044"/>
                  <a:pt x="4910043" y="760984"/>
                </a:cubicBezTo>
                <a:cubicBezTo>
                  <a:pt x="4913965" y="763924"/>
                  <a:pt x="4918156" y="766864"/>
                  <a:pt x="4922615" y="769803"/>
                </a:cubicBezTo>
                <a:cubicBezTo>
                  <a:pt x="4927878" y="763078"/>
                  <a:pt x="4931392" y="757600"/>
                  <a:pt x="4933155" y="753370"/>
                </a:cubicBezTo>
                <a:cubicBezTo>
                  <a:pt x="4934919" y="749139"/>
                  <a:pt x="4934475" y="747024"/>
                  <a:pt x="4931822" y="747024"/>
                </a:cubicBezTo>
                <a:cubicBezTo>
                  <a:pt x="4927821" y="747024"/>
                  <a:pt x="4923325" y="747698"/>
                  <a:pt x="4918335" y="749046"/>
                </a:cubicBezTo>
                <a:cubicBezTo>
                  <a:pt x="4913344" y="750394"/>
                  <a:pt x="4908770" y="749268"/>
                  <a:pt x="4904611" y="745669"/>
                </a:cubicBezTo>
                <a:close/>
                <a:moveTo>
                  <a:pt x="4288428" y="743335"/>
                </a:moveTo>
                <a:cubicBezTo>
                  <a:pt x="4287659" y="742833"/>
                  <a:pt x="4286280" y="742901"/>
                  <a:pt x="4284290" y="743539"/>
                </a:cubicBezTo>
                <a:cubicBezTo>
                  <a:pt x="4280311" y="744816"/>
                  <a:pt x="4263457" y="748394"/>
                  <a:pt x="4233730" y="754273"/>
                </a:cubicBezTo>
                <a:cubicBezTo>
                  <a:pt x="4235480" y="764383"/>
                  <a:pt x="4237444" y="773611"/>
                  <a:pt x="4239624" y="781957"/>
                </a:cubicBezTo>
                <a:cubicBezTo>
                  <a:pt x="4265121" y="776751"/>
                  <a:pt x="4280257" y="773116"/>
                  <a:pt x="4285032" y="771051"/>
                </a:cubicBezTo>
                <a:lnTo>
                  <a:pt x="4288904" y="746551"/>
                </a:lnTo>
                <a:cubicBezTo>
                  <a:pt x="4289356" y="744909"/>
                  <a:pt x="4289197" y="743837"/>
                  <a:pt x="4288428" y="743335"/>
                </a:cubicBezTo>
                <a:close/>
                <a:moveTo>
                  <a:pt x="5915936" y="736664"/>
                </a:moveTo>
                <a:cubicBezTo>
                  <a:pt x="5918819" y="735623"/>
                  <a:pt x="5923859" y="737029"/>
                  <a:pt x="5931058" y="740883"/>
                </a:cubicBezTo>
                <a:cubicBezTo>
                  <a:pt x="5945456" y="748591"/>
                  <a:pt x="5953131" y="757582"/>
                  <a:pt x="5954084" y="767857"/>
                </a:cubicBezTo>
                <a:cubicBezTo>
                  <a:pt x="5955038" y="778132"/>
                  <a:pt x="5952005" y="784653"/>
                  <a:pt x="5944986" y="787420"/>
                </a:cubicBezTo>
                <a:cubicBezTo>
                  <a:pt x="5937966" y="790188"/>
                  <a:pt x="5931918" y="786219"/>
                  <a:pt x="5926842" y="775514"/>
                </a:cubicBezTo>
                <a:cubicBezTo>
                  <a:pt x="5921765" y="764809"/>
                  <a:pt x="5917406" y="755349"/>
                  <a:pt x="5913764" y="747132"/>
                </a:cubicBezTo>
                <a:cubicBezTo>
                  <a:pt x="5912330" y="741195"/>
                  <a:pt x="5913054" y="737706"/>
                  <a:pt x="5915936" y="736664"/>
                </a:cubicBezTo>
                <a:close/>
                <a:moveTo>
                  <a:pt x="3528072" y="728840"/>
                </a:moveTo>
                <a:cubicBezTo>
                  <a:pt x="3533554" y="729408"/>
                  <a:pt x="3538012" y="731171"/>
                  <a:pt x="3541446" y="734129"/>
                </a:cubicBezTo>
                <a:cubicBezTo>
                  <a:pt x="3548315" y="740044"/>
                  <a:pt x="3547172" y="745009"/>
                  <a:pt x="3538016" y="749025"/>
                </a:cubicBezTo>
                <a:cubicBezTo>
                  <a:pt x="3528859" y="753040"/>
                  <a:pt x="3512773" y="756636"/>
                  <a:pt x="3489757" y="759812"/>
                </a:cubicBezTo>
                <a:cubicBezTo>
                  <a:pt x="3466741" y="762988"/>
                  <a:pt x="3449698" y="761759"/>
                  <a:pt x="3438627" y="756123"/>
                </a:cubicBezTo>
                <a:cubicBezTo>
                  <a:pt x="3427557" y="750487"/>
                  <a:pt x="3426316" y="746662"/>
                  <a:pt x="3434906" y="744647"/>
                </a:cubicBezTo>
                <a:cubicBezTo>
                  <a:pt x="3443496" y="742632"/>
                  <a:pt x="3454308" y="740693"/>
                  <a:pt x="3467343" y="738829"/>
                </a:cubicBezTo>
                <a:cubicBezTo>
                  <a:pt x="3479762" y="737065"/>
                  <a:pt x="3493500" y="734362"/>
                  <a:pt x="3508557" y="730719"/>
                </a:cubicBezTo>
                <a:cubicBezTo>
                  <a:pt x="3516086" y="728898"/>
                  <a:pt x="3522591" y="728272"/>
                  <a:pt x="3528072" y="728840"/>
                </a:cubicBezTo>
                <a:close/>
                <a:moveTo>
                  <a:pt x="2357718" y="724522"/>
                </a:moveTo>
                <a:cubicBezTo>
                  <a:pt x="2362136" y="724265"/>
                  <a:pt x="2369214" y="726912"/>
                  <a:pt x="2378951" y="732462"/>
                </a:cubicBezTo>
                <a:cubicBezTo>
                  <a:pt x="2391972" y="741367"/>
                  <a:pt x="2396073" y="748039"/>
                  <a:pt x="2391255" y="752477"/>
                </a:cubicBezTo>
                <a:cubicBezTo>
                  <a:pt x="2386437" y="756915"/>
                  <a:pt x="2380675" y="765172"/>
                  <a:pt x="2373971" y="777246"/>
                </a:cubicBezTo>
                <a:cubicBezTo>
                  <a:pt x="2367267" y="789320"/>
                  <a:pt x="2357305" y="804249"/>
                  <a:pt x="2344083" y="822031"/>
                </a:cubicBezTo>
                <a:cubicBezTo>
                  <a:pt x="2330861" y="839812"/>
                  <a:pt x="2311628" y="855153"/>
                  <a:pt x="2286381" y="868052"/>
                </a:cubicBezTo>
                <a:cubicBezTo>
                  <a:pt x="2261136" y="880951"/>
                  <a:pt x="2259619" y="876817"/>
                  <a:pt x="2281832" y="855651"/>
                </a:cubicBezTo>
                <a:cubicBezTo>
                  <a:pt x="2304045" y="834485"/>
                  <a:pt x="2321816" y="811949"/>
                  <a:pt x="2335145" y="788044"/>
                </a:cubicBezTo>
                <a:cubicBezTo>
                  <a:pt x="2348475" y="764139"/>
                  <a:pt x="2354239" y="746124"/>
                  <a:pt x="2352440" y="734000"/>
                </a:cubicBezTo>
                <a:cubicBezTo>
                  <a:pt x="2351540" y="727937"/>
                  <a:pt x="2353299" y="724778"/>
                  <a:pt x="2357718" y="724522"/>
                </a:cubicBezTo>
                <a:close/>
                <a:moveTo>
                  <a:pt x="4293669" y="722201"/>
                </a:moveTo>
                <a:cubicBezTo>
                  <a:pt x="4296340" y="722323"/>
                  <a:pt x="4299537" y="723226"/>
                  <a:pt x="4303262" y="724911"/>
                </a:cubicBezTo>
                <a:cubicBezTo>
                  <a:pt x="4310712" y="728281"/>
                  <a:pt x="4317635" y="732526"/>
                  <a:pt x="4324030" y="737646"/>
                </a:cubicBezTo>
                <a:cubicBezTo>
                  <a:pt x="4330427" y="742765"/>
                  <a:pt x="4330304" y="747232"/>
                  <a:pt x="4323665" y="751046"/>
                </a:cubicBezTo>
                <a:cubicBezTo>
                  <a:pt x="4317026" y="754861"/>
                  <a:pt x="4311347" y="761601"/>
                  <a:pt x="4306629" y="771266"/>
                </a:cubicBezTo>
                <a:cubicBezTo>
                  <a:pt x="4312021" y="780487"/>
                  <a:pt x="4310493" y="785918"/>
                  <a:pt x="4302047" y="787560"/>
                </a:cubicBezTo>
                <a:cubicBezTo>
                  <a:pt x="4293601" y="789202"/>
                  <a:pt x="4272951" y="792612"/>
                  <a:pt x="4240097" y="797788"/>
                </a:cubicBezTo>
                <a:cubicBezTo>
                  <a:pt x="4238821" y="807138"/>
                  <a:pt x="4235462" y="809924"/>
                  <a:pt x="4230020" y="806145"/>
                </a:cubicBezTo>
                <a:cubicBezTo>
                  <a:pt x="4224577" y="802366"/>
                  <a:pt x="4220265" y="794336"/>
                  <a:pt x="4217081" y="782054"/>
                </a:cubicBezTo>
                <a:cubicBezTo>
                  <a:pt x="4213898" y="769771"/>
                  <a:pt x="4210001" y="759489"/>
                  <a:pt x="4205390" y="751208"/>
                </a:cubicBezTo>
                <a:cubicBezTo>
                  <a:pt x="4200780" y="742926"/>
                  <a:pt x="4202103" y="738786"/>
                  <a:pt x="4209359" y="738786"/>
                </a:cubicBezTo>
                <a:cubicBezTo>
                  <a:pt x="4214278" y="738786"/>
                  <a:pt x="4218462" y="739008"/>
                  <a:pt x="4221910" y="739452"/>
                </a:cubicBezTo>
                <a:cubicBezTo>
                  <a:pt x="4225359" y="739897"/>
                  <a:pt x="4231372" y="739470"/>
                  <a:pt x="4239947" y="738173"/>
                </a:cubicBezTo>
                <a:cubicBezTo>
                  <a:pt x="4248522" y="736875"/>
                  <a:pt x="4257739" y="734939"/>
                  <a:pt x="4267598" y="732365"/>
                </a:cubicBezTo>
                <a:cubicBezTo>
                  <a:pt x="4277457" y="729791"/>
                  <a:pt x="4284003" y="727062"/>
                  <a:pt x="4287237" y="724180"/>
                </a:cubicBezTo>
                <a:cubicBezTo>
                  <a:pt x="4288854" y="722739"/>
                  <a:pt x="4290998" y="722079"/>
                  <a:pt x="4293669" y="722201"/>
                </a:cubicBezTo>
                <a:close/>
                <a:moveTo>
                  <a:pt x="6051887" y="718093"/>
                </a:moveTo>
                <a:cubicBezTo>
                  <a:pt x="6055949" y="718107"/>
                  <a:pt x="6062493" y="720681"/>
                  <a:pt x="6071520" y="725815"/>
                </a:cubicBezTo>
                <a:cubicBezTo>
                  <a:pt x="6089575" y="736082"/>
                  <a:pt x="6093554" y="743661"/>
                  <a:pt x="6083458" y="748551"/>
                </a:cubicBezTo>
                <a:cubicBezTo>
                  <a:pt x="6073363" y="753441"/>
                  <a:pt x="6064537" y="759217"/>
                  <a:pt x="6056979" y="765878"/>
                </a:cubicBezTo>
                <a:cubicBezTo>
                  <a:pt x="6049422" y="772539"/>
                  <a:pt x="6039370" y="779386"/>
                  <a:pt x="6026822" y="786420"/>
                </a:cubicBezTo>
                <a:cubicBezTo>
                  <a:pt x="6014274" y="793454"/>
                  <a:pt x="6012765" y="790285"/>
                  <a:pt x="6022294" y="776913"/>
                </a:cubicBezTo>
                <a:cubicBezTo>
                  <a:pt x="6031823" y="763540"/>
                  <a:pt x="6038796" y="753162"/>
                  <a:pt x="6043213" y="745776"/>
                </a:cubicBezTo>
                <a:cubicBezTo>
                  <a:pt x="6047630" y="738391"/>
                  <a:pt x="6048942" y="731709"/>
                  <a:pt x="6047149" y="725729"/>
                </a:cubicBezTo>
                <a:cubicBezTo>
                  <a:pt x="6046246" y="720624"/>
                  <a:pt x="6047825" y="718078"/>
                  <a:pt x="6051887" y="718093"/>
                </a:cubicBezTo>
                <a:close/>
                <a:moveTo>
                  <a:pt x="2813090" y="716200"/>
                </a:moveTo>
                <a:cubicBezTo>
                  <a:pt x="2819858" y="716393"/>
                  <a:pt x="2824813" y="718516"/>
                  <a:pt x="2827953" y="722567"/>
                </a:cubicBezTo>
                <a:cubicBezTo>
                  <a:pt x="2834234" y="730669"/>
                  <a:pt x="2825831" y="737445"/>
                  <a:pt x="2802743" y="742894"/>
                </a:cubicBezTo>
                <a:cubicBezTo>
                  <a:pt x="2779656" y="748343"/>
                  <a:pt x="2762981" y="748433"/>
                  <a:pt x="2752721" y="743163"/>
                </a:cubicBezTo>
                <a:cubicBezTo>
                  <a:pt x="2742461" y="737893"/>
                  <a:pt x="2740962" y="734519"/>
                  <a:pt x="2748225" y="733042"/>
                </a:cubicBezTo>
                <a:cubicBezTo>
                  <a:pt x="2755489" y="731565"/>
                  <a:pt x="2768528" y="727686"/>
                  <a:pt x="2787342" y="721405"/>
                </a:cubicBezTo>
                <a:cubicBezTo>
                  <a:pt x="2797739" y="717741"/>
                  <a:pt x="2806321" y="716006"/>
                  <a:pt x="2813090" y="716200"/>
                </a:cubicBezTo>
                <a:close/>
                <a:moveTo>
                  <a:pt x="4460715" y="701376"/>
                </a:moveTo>
                <a:cubicBezTo>
                  <a:pt x="4464689" y="700747"/>
                  <a:pt x="4471892" y="702505"/>
                  <a:pt x="4482325" y="706649"/>
                </a:cubicBezTo>
                <a:cubicBezTo>
                  <a:pt x="4494858" y="710966"/>
                  <a:pt x="4499999" y="716831"/>
                  <a:pt x="4497748" y="724245"/>
                </a:cubicBezTo>
                <a:cubicBezTo>
                  <a:pt x="4495497" y="731659"/>
                  <a:pt x="4494371" y="749992"/>
                  <a:pt x="4494371" y="779247"/>
                </a:cubicBezTo>
                <a:cubicBezTo>
                  <a:pt x="4500393" y="776737"/>
                  <a:pt x="4505829" y="774310"/>
                  <a:pt x="4510675" y="771965"/>
                </a:cubicBezTo>
                <a:cubicBezTo>
                  <a:pt x="4515523" y="769621"/>
                  <a:pt x="4520768" y="771119"/>
                  <a:pt x="4526410" y="776461"/>
                </a:cubicBezTo>
                <a:cubicBezTo>
                  <a:pt x="4532053" y="781803"/>
                  <a:pt x="4530400" y="787180"/>
                  <a:pt x="4521452" y="792594"/>
                </a:cubicBezTo>
                <a:cubicBezTo>
                  <a:pt x="4512504" y="798007"/>
                  <a:pt x="4503434" y="802248"/>
                  <a:pt x="4494242" y="805317"/>
                </a:cubicBezTo>
                <a:lnTo>
                  <a:pt x="4493015" y="853500"/>
                </a:lnTo>
                <a:cubicBezTo>
                  <a:pt x="4497002" y="851091"/>
                  <a:pt x="4503398" y="848237"/>
                  <a:pt x="4512203" y="844939"/>
                </a:cubicBezTo>
                <a:cubicBezTo>
                  <a:pt x="4521008" y="841641"/>
                  <a:pt x="4524829" y="842261"/>
                  <a:pt x="4523668" y="846800"/>
                </a:cubicBezTo>
                <a:cubicBezTo>
                  <a:pt x="4522506" y="851338"/>
                  <a:pt x="4518158" y="856196"/>
                  <a:pt x="4510622" y="861373"/>
                </a:cubicBezTo>
                <a:cubicBezTo>
                  <a:pt x="4503086" y="866550"/>
                  <a:pt x="4491746" y="874480"/>
                  <a:pt x="4476603" y="885163"/>
                </a:cubicBezTo>
                <a:cubicBezTo>
                  <a:pt x="4461460" y="895847"/>
                  <a:pt x="4450852" y="904290"/>
                  <a:pt x="4444779" y="910492"/>
                </a:cubicBezTo>
                <a:cubicBezTo>
                  <a:pt x="4438706" y="916694"/>
                  <a:pt x="4432385" y="918078"/>
                  <a:pt x="4425817" y="914643"/>
                </a:cubicBezTo>
                <a:cubicBezTo>
                  <a:pt x="4419250" y="911209"/>
                  <a:pt x="4413711" y="906143"/>
                  <a:pt x="4409200" y="899446"/>
                </a:cubicBezTo>
                <a:cubicBezTo>
                  <a:pt x="4404691" y="892749"/>
                  <a:pt x="4406662" y="888849"/>
                  <a:pt x="4415116" y="887745"/>
                </a:cubicBezTo>
                <a:cubicBezTo>
                  <a:pt x="4423569" y="886640"/>
                  <a:pt x="4441835" y="878431"/>
                  <a:pt x="4469913" y="863115"/>
                </a:cubicBezTo>
                <a:lnTo>
                  <a:pt x="4469913" y="811813"/>
                </a:lnTo>
                <a:cubicBezTo>
                  <a:pt x="4454656" y="816316"/>
                  <a:pt x="4442294" y="816900"/>
                  <a:pt x="4432830" y="813566"/>
                </a:cubicBezTo>
                <a:cubicBezTo>
                  <a:pt x="4423365" y="810232"/>
                  <a:pt x="4423276" y="806661"/>
                  <a:pt x="4432561" y="802854"/>
                </a:cubicBezTo>
                <a:cubicBezTo>
                  <a:pt x="4441846" y="799047"/>
                  <a:pt x="4453845" y="793874"/>
                  <a:pt x="4468558" y="787334"/>
                </a:cubicBezTo>
                <a:cubicBezTo>
                  <a:pt x="4468558" y="774113"/>
                  <a:pt x="4468121" y="760690"/>
                  <a:pt x="4467246" y="747067"/>
                </a:cubicBezTo>
                <a:cubicBezTo>
                  <a:pt x="4466372" y="733444"/>
                  <a:pt x="4463450" y="721230"/>
                  <a:pt x="4458481" y="710424"/>
                </a:cubicBezTo>
                <a:cubicBezTo>
                  <a:pt x="4455996" y="705022"/>
                  <a:pt x="4456741" y="702006"/>
                  <a:pt x="4460715" y="701376"/>
                </a:cubicBezTo>
                <a:close/>
                <a:moveTo>
                  <a:pt x="6671767" y="700182"/>
                </a:moveTo>
                <a:lnTo>
                  <a:pt x="6628053" y="704799"/>
                </a:lnTo>
                <a:cubicBezTo>
                  <a:pt x="6628053" y="737473"/>
                  <a:pt x="6627490" y="771151"/>
                  <a:pt x="6626364" y="805833"/>
                </a:cubicBezTo>
                <a:lnTo>
                  <a:pt x="6624399" y="847381"/>
                </a:lnTo>
                <a:lnTo>
                  <a:pt x="6628493" y="843885"/>
                </a:lnTo>
                <a:cubicBezTo>
                  <a:pt x="6639701" y="835568"/>
                  <a:pt x="6651262" y="825895"/>
                  <a:pt x="6663179" y="814868"/>
                </a:cubicBezTo>
                <a:cubicBezTo>
                  <a:pt x="6675095" y="803840"/>
                  <a:pt x="6685377" y="793680"/>
                  <a:pt x="6694025" y="784387"/>
                </a:cubicBezTo>
                <a:cubicBezTo>
                  <a:pt x="6682538" y="776070"/>
                  <a:pt x="6674658" y="770363"/>
                  <a:pt x="6670385" y="767265"/>
                </a:cubicBezTo>
                <a:cubicBezTo>
                  <a:pt x="6660805" y="776687"/>
                  <a:pt x="6651553" y="783093"/>
                  <a:pt x="6642626" y="786485"/>
                </a:cubicBezTo>
                <a:cubicBezTo>
                  <a:pt x="6633699" y="789876"/>
                  <a:pt x="6633337" y="786653"/>
                  <a:pt x="6641539" y="776816"/>
                </a:cubicBezTo>
                <a:cubicBezTo>
                  <a:pt x="6649741" y="766978"/>
                  <a:pt x="6657167" y="754793"/>
                  <a:pt x="6663813" y="740259"/>
                </a:cubicBezTo>
                <a:cubicBezTo>
                  <a:pt x="6670460" y="725725"/>
                  <a:pt x="6673109" y="713744"/>
                  <a:pt x="6671762" y="704315"/>
                </a:cubicBezTo>
                <a:close/>
                <a:moveTo>
                  <a:pt x="4890593" y="700182"/>
                </a:moveTo>
                <a:lnTo>
                  <a:pt x="4846878" y="704799"/>
                </a:lnTo>
                <a:cubicBezTo>
                  <a:pt x="4846878" y="737473"/>
                  <a:pt x="4846315" y="771151"/>
                  <a:pt x="4845189" y="805833"/>
                </a:cubicBezTo>
                <a:lnTo>
                  <a:pt x="4843223" y="847382"/>
                </a:lnTo>
                <a:lnTo>
                  <a:pt x="4847319" y="843885"/>
                </a:lnTo>
                <a:cubicBezTo>
                  <a:pt x="4858526" y="835568"/>
                  <a:pt x="4870087" y="825895"/>
                  <a:pt x="4882004" y="814868"/>
                </a:cubicBezTo>
                <a:cubicBezTo>
                  <a:pt x="4893921" y="803840"/>
                  <a:pt x="4904203" y="793680"/>
                  <a:pt x="4912850" y="784387"/>
                </a:cubicBezTo>
                <a:cubicBezTo>
                  <a:pt x="4901363" y="776070"/>
                  <a:pt x="4893483" y="770363"/>
                  <a:pt x="4889210" y="767265"/>
                </a:cubicBezTo>
                <a:cubicBezTo>
                  <a:pt x="4879631" y="776687"/>
                  <a:pt x="4870378" y="783093"/>
                  <a:pt x="4861451" y="786485"/>
                </a:cubicBezTo>
                <a:cubicBezTo>
                  <a:pt x="4852524" y="789876"/>
                  <a:pt x="4852162" y="786653"/>
                  <a:pt x="4860365" y="776816"/>
                </a:cubicBezTo>
                <a:cubicBezTo>
                  <a:pt x="4868568" y="766978"/>
                  <a:pt x="4875992" y="754793"/>
                  <a:pt x="4882639" y="740259"/>
                </a:cubicBezTo>
                <a:cubicBezTo>
                  <a:pt x="4889285" y="725725"/>
                  <a:pt x="4891935" y="713744"/>
                  <a:pt x="4890587" y="704315"/>
                </a:cubicBezTo>
                <a:close/>
                <a:moveTo>
                  <a:pt x="2832584" y="696133"/>
                </a:moveTo>
                <a:cubicBezTo>
                  <a:pt x="2824169" y="696318"/>
                  <a:pt x="2813391" y="697084"/>
                  <a:pt x="2800248" y="698432"/>
                </a:cubicBezTo>
                <a:cubicBezTo>
                  <a:pt x="2773962" y="701128"/>
                  <a:pt x="2742249" y="704591"/>
                  <a:pt x="2705108" y="708822"/>
                </a:cubicBezTo>
                <a:cubicBezTo>
                  <a:pt x="2705108" y="772335"/>
                  <a:pt x="2703308" y="834507"/>
                  <a:pt x="2699709" y="895338"/>
                </a:cubicBezTo>
                <a:cubicBezTo>
                  <a:pt x="2753858" y="890921"/>
                  <a:pt x="2793652" y="886665"/>
                  <a:pt x="2819091" y="882571"/>
                </a:cubicBezTo>
                <a:cubicBezTo>
                  <a:pt x="2844531" y="878477"/>
                  <a:pt x="2859086" y="881155"/>
                  <a:pt x="2862757" y="890605"/>
                </a:cubicBezTo>
                <a:cubicBezTo>
                  <a:pt x="2866428" y="900056"/>
                  <a:pt x="2868264" y="886361"/>
                  <a:pt x="2868264" y="849521"/>
                </a:cubicBezTo>
                <a:cubicBezTo>
                  <a:pt x="2868264" y="809196"/>
                  <a:pt x="2867812" y="780519"/>
                  <a:pt x="2866908" y="763490"/>
                </a:cubicBezTo>
                <a:cubicBezTo>
                  <a:pt x="2866005" y="746461"/>
                  <a:pt x="2864926" y="731666"/>
                  <a:pt x="2863671" y="719104"/>
                </a:cubicBezTo>
                <a:cubicBezTo>
                  <a:pt x="2862417" y="706542"/>
                  <a:pt x="2858103" y="699282"/>
                  <a:pt x="2850733" y="697324"/>
                </a:cubicBezTo>
                <a:cubicBezTo>
                  <a:pt x="2847047" y="696346"/>
                  <a:pt x="2840998" y="695949"/>
                  <a:pt x="2832584" y="696133"/>
                </a:cubicBezTo>
                <a:close/>
                <a:moveTo>
                  <a:pt x="1757162" y="694426"/>
                </a:moveTo>
                <a:cubicBezTo>
                  <a:pt x="1761905" y="694100"/>
                  <a:pt x="1766385" y="694295"/>
                  <a:pt x="1770601" y="695012"/>
                </a:cubicBezTo>
                <a:cubicBezTo>
                  <a:pt x="1779033" y="696446"/>
                  <a:pt x="1786522" y="700182"/>
                  <a:pt x="1793068" y="706219"/>
                </a:cubicBezTo>
                <a:cubicBezTo>
                  <a:pt x="1799615" y="712256"/>
                  <a:pt x="1797363" y="716963"/>
                  <a:pt x="1786314" y="720341"/>
                </a:cubicBezTo>
                <a:cubicBezTo>
                  <a:pt x="1775265" y="723718"/>
                  <a:pt x="1759595" y="726758"/>
                  <a:pt x="1739303" y="729461"/>
                </a:cubicBezTo>
                <a:cubicBezTo>
                  <a:pt x="1719012" y="732164"/>
                  <a:pt x="1699517" y="734856"/>
                  <a:pt x="1680816" y="737538"/>
                </a:cubicBezTo>
                <a:cubicBezTo>
                  <a:pt x="1660812" y="739359"/>
                  <a:pt x="1643736" y="735871"/>
                  <a:pt x="1629590" y="727073"/>
                </a:cubicBezTo>
                <a:cubicBezTo>
                  <a:pt x="1615443" y="718276"/>
                  <a:pt x="1617236" y="713317"/>
                  <a:pt x="1634967" y="712199"/>
                </a:cubicBezTo>
                <a:cubicBezTo>
                  <a:pt x="1652699" y="711080"/>
                  <a:pt x="1672359" y="708947"/>
                  <a:pt x="1693949" y="705800"/>
                </a:cubicBezTo>
                <a:cubicBezTo>
                  <a:pt x="1715538" y="702652"/>
                  <a:pt x="1731602" y="699708"/>
                  <a:pt x="1742142" y="696970"/>
                </a:cubicBezTo>
                <a:cubicBezTo>
                  <a:pt x="1747412" y="695600"/>
                  <a:pt x="1752419" y="694752"/>
                  <a:pt x="1757162" y="694426"/>
                </a:cubicBezTo>
                <a:close/>
                <a:moveTo>
                  <a:pt x="6759405" y="691011"/>
                </a:moveTo>
                <a:cubicBezTo>
                  <a:pt x="6752619" y="691685"/>
                  <a:pt x="6738279" y="693171"/>
                  <a:pt x="6716387" y="695469"/>
                </a:cubicBezTo>
                <a:lnTo>
                  <a:pt x="6689031" y="698359"/>
                </a:lnTo>
                <a:lnTo>
                  <a:pt x="6704361" y="707800"/>
                </a:lnTo>
                <a:cubicBezTo>
                  <a:pt x="6708383" y="712740"/>
                  <a:pt x="6708645" y="717135"/>
                  <a:pt x="6705146" y="720986"/>
                </a:cubicBezTo>
                <a:cubicBezTo>
                  <a:pt x="6701646" y="724836"/>
                  <a:pt x="6697545" y="728790"/>
                  <a:pt x="6692842" y="732849"/>
                </a:cubicBezTo>
                <a:cubicBezTo>
                  <a:pt x="6697029" y="732290"/>
                  <a:pt x="6702159" y="731418"/>
                  <a:pt x="6708233" y="730235"/>
                </a:cubicBezTo>
                <a:cubicBezTo>
                  <a:pt x="6714305" y="729052"/>
                  <a:pt x="6719163" y="727027"/>
                  <a:pt x="6722805" y="724159"/>
                </a:cubicBezTo>
                <a:cubicBezTo>
                  <a:pt x="6726447" y="721291"/>
                  <a:pt x="6731521" y="721075"/>
                  <a:pt x="6738024" y="723513"/>
                </a:cubicBezTo>
                <a:cubicBezTo>
                  <a:pt x="6744527" y="725951"/>
                  <a:pt x="6750321" y="729486"/>
                  <a:pt x="6755405" y="734118"/>
                </a:cubicBezTo>
                <a:cubicBezTo>
                  <a:pt x="6760488" y="738750"/>
                  <a:pt x="6760365" y="742994"/>
                  <a:pt x="6755039" y="746852"/>
                </a:cubicBezTo>
                <a:cubicBezTo>
                  <a:pt x="6749711" y="750709"/>
                  <a:pt x="6744889" y="756087"/>
                  <a:pt x="6740573" y="762985"/>
                </a:cubicBezTo>
                <a:cubicBezTo>
                  <a:pt x="6736256" y="769882"/>
                  <a:pt x="6730693" y="777124"/>
                  <a:pt x="6723881" y="784710"/>
                </a:cubicBezTo>
                <a:cubicBezTo>
                  <a:pt x="6738106" y="795021"/>
                  <a:pt x="6750113" y="802395"/>
                  <a:pt x="6759900" y="806833"/>
                </a:cubicBezTo>
                <a:cubicBezTo>
                  <a:pt x="6769687" y="811272"/>
                  <a:pt x="6780529" y="815904"/>
                  <a:pt x="6792423" y="820729"/>
                </a:cubicBezTo>
                <a:lnTo>
                  <a:pt x="6798139" y="824975"/>
                </a:lnTo>
                <a:lnTo>
                  <a:pt x="6798233" y="829184"/>
                </a:lnTo>
                <a:lnTo>
                  <a:pt x="6792337" y="832700"/>
                </a:lnTo>
                <a:cubicBezTo>
                  <a:pt x="6780385" y="835855"/>
                  <a:pt x="6769006" y="837661"/>
                  <a:pt x="6758201" y="838120"/>
                </a:cubicBezTo>
                <a:cubicBezTo>
                  <a:pt x="6747395" y="838579"/>
                  <a:pt x="6739347" y="835224"/>
                  <a:pt x="6734055" y="828053"/>
                </a:cubicBezTo>
                <a:cubicBezTo>
                  <a:pt x="6728764" y="820883"/>
                  <a:pt x="6720504" y="811870"/>
                  <a:pt x="6709276" y="801015"/>
                </a:cubicBezTo>
                <a:cubicBezTo>
                  <a:pt x="6701861" y="810293"/>
                  <a:pt x="6691049" y="819976"/>
                  <a:pt x="6676839" y="830065"/>
                </a:cubicBezTo>
                <a:cubicBezTo>
                  <a:pt x="6662627" y="840153"/>
                  <a:pt x="6648215" y="847058"/>
                  <a:pt x="6633603" y="850779"/>
                </a:cubicBezTo>
                <a:cubicBezTo>
                  <a:pt x="6629949" y="851709"/>
                  <a:pt x="6627103" y="852264"/>
                  <a:pt x="6625063" y="852441"/>
                </a:cubicBezTo>
                <a:lnTo>
                  <a:pt x="6624166" y="852297"/>
                </a:lnTo>
                <a:lnTo>
                  <a:pt x="6621299" y="912890"/>
                </a:lnTo>
                <a:cubicBezTo>
                  <a:pt x="6674042" y="910237"/>
                  <a:pt x="6709147" y="908014"/>
                  <a:pt x="6726613" y="906222"/>
                </a:cubicBezTo>
                <a:cubicBezTo>
                  <a:pt x="6744079" y="904429"/>
                  <a:pt x="6757465" y="903067"/>
                  <a:pt x="6766773" y="902135"/>
                </a:cubicBezTo>
                <a:cubicBezTo>
                  <a:pt x="6776079" y="901203"/>
                  <a:pt x="6782963" y="902985"/>
                  <a:pt x="6787422" y="907480"/>
                </a:cubicBezTo>
                <a:cubicBezTo>
                  <a:pt x="6791882" y="911976"/>
                  <a:pt x="6794979" y="910610"/>
                  <a:pt x="6796715" y="903383"/>
                </a:cubicBezTo>
                <a:cubicBezTo>
                  <a:pt x="6798450" y="896155"/>
                  <a:pt x="6799092" y="877520"/>
                  <a:pt x="6798640" y="847477"/>
                </a:cubicBezTo>
                <a:lnTo>
                  <a:pt x="6798233" y="829184"/>
                </a:lnTo>
                <a:lnTo>
                  <a:pt x="6801323" y="827341"/>
                </a:lnTo>
                <a:lnTo>
                  <a:pt x="6798139" y="824975"/>
                </a:lnTo>
                <a:lnTo>
                  <a:pt x="6796629" y="757155"/>
                </a:lnTo>
                <a:cubicBezTo>
                  <a:pt x="6795739" y="726984"/>
                  <a:pt x="6792707" y="708080"/>
                  <a:pt x="6787531" y="700443"/>
                </a:cubicBezTo>
                <a:cubicBezTo>
                  <a:pt x="6782353" y="692807"/>
                  <a:pt x="6772979" y="689663"/>
                  <a:pt x="6759405" y="691011"/>
                </a:cubicBezTo>
                <a:close/>
                <a:moveTo>
                  <a:pt x="4978231" y="691011"/>
                </a:moveTo>
                <a:cubicBezTo>
                  <a:pt x="4971444" y="691685"/>
                  <a:pt x="4957105" y="693171"/>
                  <a:pt x="4935212" y="695469"/>
                </a:cubicBezTo>
                <a:lnTo>
                  <a:pt x="4907856" y="698359"/>
                </a:lnTo>
                <a:lnTo>
                  <a:pt x="4923186" y="707800"/>
                </a:lnTo>
                <a:cubicBezTo>
                  <a:pt x="4927208" y="712740"/>
                  <a:pt x="4927470" y="717135"/>
                  <a:pt x="4923971" y="720986"/>
                </a:cubicBezTo>
                <a:cubicBezTo>
                  <a:pt x="4920472" y="724836"/>
                  <a:pt x="4916370" y="728790"/>
                  <a:pt x="4911667" y="732849"/>
                </a:cubicBezTo>
                <a:cubicBezTo>
                  <a:pt x="4915854" y="732290"/>
                  <a:pt x="4920984" y="731418"/>
                  <a:pt x="4927058" y="730235"/>
                </a:cubicBezTo>
                <a:cubicBezTo>
                  <a:pt x="4933130" y="729052"/>
                  <a:pt x="4937988" y="727027"/>
                  <a:pt x="4941630" y="724159"/>
                </a:cubicBezTo>
                <a:cubicBezTo>
                  <a:pt x="4945273" y="721291"/>
                  <a:pt x="4950346" y="721075"/>
                  <a:pt x="4956849" y="723513"/>
                </a:cubicBezTo>
                <a:cubicBezTo>
                  <a:pt x="4963352" y="725951"/>
                  <a:pt x="4969146" y="729486"/>
                  <a:pt x="4974230" y="734118"/>
                </a:cubicBezTo>
                <a:cubicBezTo>
                  <a:pt x="4979313" y="738750"/>
                  <a:pt x="4979191" y="742994"/>
                  <a:pt x="4973864" y="746852"/>
                </a:cubicBezTo>
                <a:cubicBezTo>
                  <a:pt x="4968536" y="750709"/>
                  <a:pt x="4963715" y="756087"/>
                  <a:pt x="4959398" y="762985"/>
                </a:cubicBezTo>
                <a:cubicBezTo>
                  <a:pt x="4955082" y="769882"/>
                  <a:pt x="4949518" y="777124"/>
                  <a:pt x="4942706" y="784710"/>
                </a:cubicBezTo>
                <a:cubicBezTo>
                  <a:pt x="4956932" y="795021"/>
                  <a:pt x="4968938" y="802395"/>
                  <a:pt x="4978725" y="806833"/>
                </a:cubicBezTo>
                <a:cubicBezTo>
                  <a:pt x="4988513" y="811272"/>
                  <a:pt x="4999354" y="815904"/>
                  <a:pt x="5011249" y="820729"/>
                </a:cubicBezTo>
                <a:lnTo>
                  <a:pt x="5016964" y="824975"/>
                </a:lnTo>
                <a:lnTo>
                  <a:pt x="5017058" y="829184"/>
                </a:lnTo>
                <a:lnTo>
                  <a:pt x="5011163" y="832700"/>
                </a:lnTo>
                <a:cubicBezTo>
                  <a:pt x="4999210" y="835855"/>
                  <a:pt x="4987831" y="837661"/>
                  <a:pt x="4977026" y="838120"/>
                </a:cubicBezTo>
                <a:cubicBezTo>
                  <a:pt x="4966220" y="838579"/>
                  <a:pt x="4958172" y="835224"/>
                  <a:pt x="4952880" y="828053"/>
                </a:cubicBezTo>
                <a:cubicBezTo>
                  <a:pt x="4947589" y="820883"/>
                  <a:pt x="4939329" y="811870"/>
                  <a:pt x="4928101" y="801015"/>
                </a:cubicBezTo>
                <a:cubicBezTo>
                  <a:pt x="4920687" y="810293"/>
                  <a:pt x="4909874" y="819976"/>
                  <a:pt x="4895663" y="830065"/>
                </a:cubicBezTo>
                <a:cubicBezTo>
                  <a:pt x="4881452" y="840153"/>
                  <a:pt x="4867040" y="847058"/>
                  <a:pt x="4852427" y="850779"/>
                </a:cubicBezTo>
                <a:cubicBezTo>
                  <a:pt x="4848774" y="851709"/>
                  <a:pt x="4845928" y="852264"/>
                  <a:pt x="4843888" y="852441"/>
                </a:cubicBezTo>
                <a:lnTo>
                  <a:pt x="4842991" y="852297"/>
                </a:lnTo>
                <a:lnTo>
                  <a:pt x="4840123" y="912890"/>
                </a:lnTo>
                <a:cubicBezTo>
                  <a:pt x="4892867" y="910237"/>
                  <a:pt x="4927971" y="908014"/>
                  <a:pt x="4945438" y="906222"/>
                </a:cubicBezTo>
                <a:cubicBezTo>
                  <a:pt x="4962904" y="904429"/>
                  <a:pt x="4976291" y="903067"/>
                  <a:pt x="4985598" y="902135"/>
                </a:cubicBezTo>
                <a:cubicBezTo>
                  <a:pt x="4994905" y="901203"/>
                  <a:pt x="5001788" y="902985"/>
                  <a:pt x="5006247" y="907480"/>
                </a:cubicBezTo>
                <a:cubicBezTo>
                  <a:pt x="5010708" y="911976"/>
                  <a:pt x="5013805" y="910610"/>
                  <a:pt x="5015540" y="903383"/>
                </a:cubicBezTo>
                <a:cubicBezTo>
                  <a:pt x="5017275" y="896155"/>
                  <a:pt x="5017917" y="877520"/>
                  <a:pt x="5017465" y="847477"/>
                </a:cubicBezTo>
                <a:lnTo>
                  <a:pt x="5017058" y="829184"/>
                </a:lnTo>
                <a:lnTo>
                  <a:pt x="5020149" y="827341"/>
                </a:lnTo>
                <a:lnTo>
                  <a:pt x="5016964" y="824975"/>
                </a:lnTo>
                <a:lnTo>
                  <a:pt x="5015454" y="757155"/>
                </a:lnTo>
                <a:cubicBezTo>
                  <a:pt x="5014565" y="726984"/>
                  <a:pt x="5011532" y="708080"/>
                  <a:pt x="5006355" y="700443"/>
                </a:cubicBezTo>
                <a:cubicBezTo>
                  <a:pt x="5001179" y="692807"/>
                  <a:pt x="4991804" y="689663"/>
                  <a:pt x="4978231" y="691011"/>
                </a:cubicBezTo>
                <a:close/>
                <a:moveTo>
                  <a:pt x="190611" y="688839"/>
                </a:moveTo>
                <a:lnTo>
                  <a:pt x="213520" y="688839"/>
                </a:lnTo>
                <a:lnTo>
                  <a:pt x="213520" y="927883"/>
                </a:lnTo>
                <a:lnTo>
                  <a:pt x="178265" y="927883"/>
                </a:lnTo>
                <a:lnTo>
                  <a:pt x="178265" y="741625"/>
                </a:lnTo>
                <a:cubicBezTo>
                  <a:pt x="171123" y="752681"/>
                  <a:pt x="156274" y="763931"/>
                  <a:pt x="133717" y="775375"/>
                </a:cubicBezTo>
                <a:lnTo>
                  <a:pt x="133717" y="744572"/>
                </a:lnTo>
                <a:cubicBezTo>
                  <a:pt x="156632" y="729013"/>
                  <a:pt x="175598" y="710435"/>
                  <a:pt x="190611" y="688839"/>
                </a:cubicBezTo>
                <a:close/>
                <a:moveTo>
                  <a:pt x="1385628" y="685565"/>
                </a:moveTo>
                <a:cubicBezTo>
                  <a:pt x="1384151" y="685259"/>
                  <a:pt x="1382427" y="685275"/>
                  <a:pt x="1380458" y="685612"/>
                </a:cubicBezTo>
                <a:cubicBezTo>
                  <a:pt x="1372577" y="686960"/>
                  <a:pt x="1355423" y="689663"/>
                  <a:pt x="1328994" y="693722"/>
                </a:cubicBezTo>
                <a:cubicBezTo>
                  <a:pt x="1329883" y="695873"/>
                  <a:pt x="1331080" y="702340"/>
                  <a:pt x="1332586" y="713124"/>
                </a:cubicBezTo>
                <a:cubicBezTo>
                  <a:pt x="1336544" y="713224"/>
                  <a:pt x="1346263" y="711450"/>
                  <a:pt x="1361743" y="707800"/>
                </a:cubicBezTo>
                <a:cubicBezTo>
                  <a:pt x="1377224" y="704150"/>
                  <a:pt x="1385534" y="706036"/>
                  <a:pt x="1386674" y="713457"/>
                </a:cubicBezTo>
                <a:cubicBezTo>
                  <a:pt x="1387814" y="720878"/>
                  <a:pt x="1382082" y="725854"/>
                  <a:pt x="1369476" y="728385"/>
                </a:cubicBezTo>
                <a:cubicBezTo>
                  <a:pt x="1356871" y="730916"/>
                  <a:pt x="1345177" y="731279"/>
                  <a:pt x="1334393" y="729472"/>
                </a:cubicBezTo>
                <a:lnTo>
                  <a:pt x="1337985" y="756317"/>
                </a:lnTo>
                <a:cubicBezTo>
                  <a:pt x="1344596" y="754510"/>
                  <a:pt x="1352978" y="752936"/>
                  <a:pt x="1363131" y="751595"/>
                </a:cubicBezTo>
                <a:cubicBezTo>
                  <a:pt x="1373284" y="750254"/>
                  <a:pt x="1380905" y="749584"/>
                  <a:pt x="1385997" y="749584"/>
                </a:cubicBezTo>
                <a:cubicBezTo>
                  <a:pt x="1390184" y="726138"/>
                  <a:pt x="1392277" y="708607"/>
                  <a:pt x="1392277" y="696991"/>
                </a:cubicBezTo>
                <a:cubicBezTo>
                  <a:pt x="1392277" y="690291"/>
                  <a:pt x="1390061" y="686482"/>
                  <a:pt x="1385628" y="685565"/>
                </a:cubicBezTo>
                <a:close/>
                <a:moveTo>
                  <a:pt x="741380" y="681295"/>
                </a:moveTo>
                <a:cubicBezTo>
                  <a:pt x="758299" y="680378"/>
                  <a:pt x="770477" y="683176"/>
                  <a:pt x="777914" y="689688"/>
                </a:cubicBezTo>
                <a:cubicBezTo>
                  <a:pt x="787831" y="698371"/>
                  <a:pt x="791021" y="704699"/>
                  <a:pt x="787486" y="708671"/>
                </a:cubicBezTo>
                <a:cubicBezTo>
                  <a:pt x="783951" y="712643"/>
                  <a:pt x="774053" y="714178"/>
                  <a:pt x="757791" y="713274"/>
                </a:cubicBezTo>
                <a:cubicBezTo>
                  <a:pt x="741530" y="712371"/>
                  <a:pt x="726240" y="712371"/>
                  <a:pt x="711921" y="713274"/>
                </a:cubicBezTo>
                <a:cubicBezTo>
                  <a:pt x="697602" y="714178"/>
                  <a:pt x="676418" y="715777"/>
                  <a:pt x="648369" y="718071"/>
                </a:cubicBezTo>
                <a:cubicBezTo>
                  <a:pt x="656456" y="726790"/>
                  <a:pt x="659378" y="732881"/>
                  <a:pt x="657134" y="736344"/>
                </a:cubicBezTo>
                <a:cubicBezTo>
                  <a:pt x="654890" y="739807"/>
                  <a:pt x="653768" y="754122"/>
                  <a:pt x="653768" y="779290"/>
                </a:cubicBezTo>
                <a:cubicBezTo>
                  <a:pt x="673959" y="779290"/>
                  <a:pt x="691557" y="781709"/>
                  <a:pt x="706565" y="786549"/>
                </a:cubicBezTo>
                <a:cubicBezTo>
                  <a:pt x="721572" y="791389"/>
                  <a:pt x="730244" y="801083"/>
                  <a:pt x="732581" y="815631"/>
                </a:cubicBezTo>
                <a:cubicBezTo>
                  <a:pt x="734919" y="830179"/>
                  <a:pt x="724572" y="831793"/>
                  <a:pt x="701542" y="820471"/>
                </a:cubicBezTo>
                <a:cubicBezTo>
                  <a:pt x="678511" y="809149"/>
                  <a:pt x="662587" y="799961"/>
                  <a:pt x="653768" y="792906"/>
                </a:cubicBezTo>
                <a:cubicBezTo>
                  <a:pt x="654614" y="860692"/>
                  <a:pt x="653614" y="906211"/>
                  <a:pt x="650767" y="929464"/>
                </a:cubicBezTo>
                <a:cubicBezTo>
                  <a:pt x="647920" y="952716"/>
                  <a:pt x="643493" y="964343"/>
                  <a:pt x="637484" y="964343"/>
                </a:cubicBezTo>
                <a:cubicBezTo>
                  <a:pt x="633025" y="964343"/>
                  <a:pt x="628296" y="959015"/>
                  <a:pt x="623298" y="948361"/>
                </a:cubicBezTo>
                <a:cubicBezTo>
                  <a:pt x="618301" y="937706"/>
                  <a:pt x="616727" y="928535"/>
                  <a:pt x="618577" y="920849"/>
                </a:cubicBezTo>
                <a:cubicBezTo>
                  <a:pt x="620426" y="913163"/>
                  <a:pt x="622226" y="904953"/>
                  <a:pt x="623976" y="896220"/>
                </a:cubicBezTo>
                <a:cubicBezTo>
                  <a:pt x="625725" y="887486"/>
                  <a:pt x="627052" y="857795"/>
                  <a:pt x="627955" y="807145"/>
                </a:cubicBezTo>
                <a:cubicBezTo>
                  <a:pt x="628859" y="756496"/>
                  <a:pt x="626141" y="727909"/>
                  <a:pt x="619803" y="721384"/>
                </a:cubicBezTo>
                <a:cubicBezTo>
                  <a:pt x="575176" y="728583"/>
                  <a:pt x="547202" y="733304"/>
                  <a:pt x="535880" y="735548"/>
                </a:cubicBezTo>
                <a:cubicBezTo>
                  <a:pt x="524559" y="737793"/>
                  <a:pt x="513904" y="733716"/>
                  <a:pt x="503916" y="723320"/>
                </a:cubicBezTo>
                <a:cubicBezTo>
                  <a:pt x="493928" y="712923"/>
                  <a:pt x="494294" y="708180"/>
                  <a:pt x="505013" y="709091"/>
                </a:cubicBezTo>
                <a:cubicBezTo>
                  <a:pt x="515732" y="710001"/>
                  <a:pt x="534232" y="709123"/>
                  <a:pt x="560510" y="706456"/>
                </a:cubicBezTo>
                <a:cubicBezTo>
                  <a:pt x="586788" y="703788"/>
                  <a:pt x="613726" y="700418"/>
                  <a:pt x="641324" y="696346"/>
                </a:cubicBezTo>
                <a:cubicBezTo>
                  <a:pt x="668922" y="692273"/>
                  <a:pt x="696107" y="687975"/>
                  <a:pt x="722880" y="683450"/>
                </a:cubicBezTo>
                <a:cubicBezTo>
                  <a:pt x="729574" y="682319"/>
                  <a:pt x="735740" y="681601"/>
                  <a:pt x="741380" y="681295"/>
                </a:cubicBezTo>
                <a:close/>
                <a:moveTo>
                  <a:pt x="6417295" y="678772"/>
                </a:moveTo>
                <a:cubicBezTo>
                  <a:pt x="6424450" y="677366"/>
                  <a:pt x="6431871" y="680152"/>
                  <a:pt x="6439557" y="687129"/>
                </a:cubicBezTo>
                <a:cubicBezTo>
                  <a:pt x="6447243" y="694105"/>
                  <a:pt x="6446043" y="699300"/>
                  <a:pt x="6435955" y="702713"/>
                </a:cubicBezTo>
                <a:cubicBezTo>
                  <a:pt x="6425867" y="706126"/>
                  <a:pt x="6399871" y="710650"/>
                  <a:pt x="6357969" y="716286"/>
                </a:cubicBezTo>
                <a:cubicBezTo>
                  <a:pt x="6366961" y="723987"/>
                  <a:pt x="6367623" y="730422"/>
                  <a:pt x="6359959" y="735591"/>
                </a:cubicBezTo>
                <a:cubicBezTo>
                  <a:pt x="6352293" y="740761"/>
                  <a:pt x="6339033" y="753965"/>
                  <a:pt x="6320175" y="775203"/>
                </a:cubicBezTo>
                <a:cubicBezTo>
                  <a:pt x="6348483" y="771646"/>
                  <a:pt x="6373109" y="768309"/>
                  <a:pt x="6394053" y="765190"/>
                </a:cubicBezTo>
                <a:cubicBezTo>
                  <a:pt x="6414996" y="762071"/>
                  <a:pt x="6429061" y="759134"/>
                  <a:pt x="6436245" y="756381"/>
                </a:cubicBezTo>
                <a:cubicBezTo>
                  <a:pt x="6443429" y="753628"/>
                  <a:pt x="6450377" y="753721"/>
                  <a:pt x="6457089" y="756661"/>
                </a:cubicBezTo>
                <a:cubicBezTo>
                  <a:pt x="6463800" y="759600"/>
                  <a:pt x="6471902" y="765301"/>
                  <a:pt x="6481395" y="773761"/>
                </a:cubicBezTo>
                <a:cubicBezTo>
                  <a:pt x="6490888" y="782222"/>
                  <a:pt x="6493093" y="789224"/>
                  <a:pt x="6488009" y="794766"/>
                </a:cubicBezTo>
                <a:cubicBezTo>
                  <a:pt x="6482925" y="800309"/>
                  <a:pt x="6479087" y="809354"/>
                  <a:pt x="6476491" y="821902"/>
                </a:cubicBezTo>
                <a:cubicBezTo>
                  <a:pt x="6473895" y="834449"/>
                  <a:pt x="6471687" y="850263"/>
                  <a:pt x="6469866" y="869343"/>
                </a:cubicBezTo>
                <a:cubicBezTo>
                  <a:pt x="6468044" y="888422"/>
                  <a:pt x="6464313" y="904078"/>
                  <a:pt x="6458669" y="916310"/>
                </a:cubicBezTo>
                <a:cubicBezTo>
                  <a:pt x="6453027" y="928542"/>
                  <a:pt x="6446043" y="937129"/>
                  <a:pt x="6437719" y="942069"/>
                </a:cubicBezTo>
                <a:cubicBezTo>
                  <a:pt x="6429394" y="947009"/>
                  <a:pt x="6423913" y="943130"/>
                  <a:pt x="6421273" y="930432"/>
                </a:cubicBezTo>
                <a:cubicBezTo>
                  <a:pt x="6418635" y="917734"/>
                  <a:pt x="6416319" y="908724"/>
                  <a:pt x="6414327" y="903404"/>
                </a:cubicBezTo>
                <a:cubicBezTo>
                  <a:pt x="6403715" y="902630"/>
                  <a:pt x="6382702" y="903594"/>
                  <a:pt x="6351290" y="906297"/>
                </a:cubicBezTo>
                <a:cubicBezTo>
                  <a:pt x="6319877" y="909000"/>
                  <a:pt x="6293423" y="911176"/>
                  <a:pt x="6271928" y="912826"/>
                </a:cubicBezTo>
                <a:cubicBezTo>
                  <a:pt x="6264743" y="930966"/>
                  <a:pt x="6258591" y="934773"/>
                  <a:pt x="6253473" y="924248"/>
                </a:cubicBezTo>
                <a:cubicBezTo>
                  <a:pt x="6248353" y="913722"/>
                  <a:pt x="6245337" y="898941"/>
                  <a:pt x="6244427" y="879904"/>
                </a:cubicBezTo>
                <a:cubicBezTo>
                  <a:pt x="6243516" y="860867"/>
                  <a:pt x="6241749" y="844326"/>
                  <a:pt x="6239125" y="830280"/>
                </a:cubicBezTo>
                <a:cubicBezTo>
                  <a:pt x="6236500" y="816234"/>
                  <a:pt x="6232678" y="803317"/>
                  <a:pt x="6227660" y="791529"/>
                </a:cubicBezTo>
                <a:cubicBezTo>
                  <a:pt x="6222641" y="779741"/>
                  <a:pt x="6224405" y="774550"/>
                  <a:pt x="6232951" y="775955"/>
                </a:cubicBezTo>
                <a:cubicBezTo>
                  <a:pt x="6241497" y="777361"/>
                  <a:pt x="6248141" y="778712"/>
                  <a:pt x="6252881" y="780010"/>
                </a:cubicBezTo>
                <a:cubicBezTo>
                  <a:pt x="6257619" y="781308"/>
                  <a:pt x="6273670" y="780724"/>
                  <a:pt x="6301031" y="778257"/>
                </a:cubicBezTo>
                <a:cubicBezTo>
                  <a:pt x="6313737" y="758783"/>
                  <a:pt x="6321201" y="745260"/>
                  <a:pt x="6323424" y="737689"/>
                </a:cubicBezTo>
                <a:cubicBezTo>
                  <a:pt x="6325646" y="730117"/>
                  <a:pt x="6326757" y="724230"/>
                  <a:pt x="6326757" y="720029"/>
                </a:cubicBezTo>
                <a:cubicBezTo>
                  <a:pt x="6322139" y="720875"/>
                  <a:pt x="6316745" y="721760"/>
                  <a:pt x="6310571" y="722685"/>
                </a:cubicBezTo>
                <a:cubicBezTo>
                  <a:pt x="6304397" y="723610"/>
                  <a:pt x="6299009" y="723829"/>
                  <a:pt x="6294406" y="723341"/>
                </a:cubicBezTo>
                <a:cubicBezTo>
                  <a:pt x="6289803" y="722854"/>
                  <a:pt x="6283693" y="719007"/>
                  <a:pt x="6276079" y="711801"/>
                </a:cubicBezTo>
                <a:cubicBezTo>
                  <a:pt x="6268465" y="704595"/>
                  <a:pt x="6273233" y="700992"/>
                  <a:pt x="6290384" y="700992"/>
                </a:cubicBezTo>
                <a:cubicBezTo>
                  <a:pt x="6304479" y="700992"/>
                  <a:pt x="6323061" y="698995"/>
                  <a:pt x="6346127" y="695001"/>
                </a:cubicBezTo>
                <a:cubicBezTo>
                  <a:pt x="6369193" y="691008"/>
                  <a:pt x="6385033" y="687656"/>
                  <a:pt x="6393644" y="684945"/>
                </a:cubicBezTo>
                <a:cubicBezTo>
                  <a:pt x="6402255" y="682235"/>
                  <a:pt x="6410139" y="680177"/>
                  <a:pt x="6417295" y="678772"/>
                </a:cubicBezTo>
                <a:close/>
                <a:moveTo>
                  <a:pt x="1054720" y="678772"/>
                </a:moveTo>
                <a:cubicBezTo>
                  <a:pt x="1061876" y="677366"/>
                  <a:pt x="1069297" y="680152"/>
                  <a:pt x="1076983" y="687129"/>
                </a:cubicBezTo>
                <a:cubicBezTo>
                  <a:pt x="1084670" y="694105"/>
                  <a:pt x="1083468" y="699300"/>
                  <a:pt x="1073380" y="702713"/>
                </a:cubicBezTo>
                <a:cubicBezTo>
                  <a:pt x="1063292" y="706126"/>
                  <a:pt x="1037297" y="710650"/>
                  <a:pt x="995394" y="716286"/>
                </a:cubicBezTo>
                <a:cubicBezTo>
                  <a:pt x="1004386" y="723987"/>
                  <a:pt x="1005049" y="730422"/>
                  <a:pt x="997384" y="735591"/>
                </a:cubicBezTo>
                <a:cubicBezTo>
                  <a:pt x="989719" y="740761"/>
                  <a:pt x="976458" y="753965"/>
                  <a:pt x="957601" y="775203"/>
                </a:cubicBezTo>
                <a:cubicBezTo>
                  <a:pt x="985908" y="771646"/>
                  <a:pt x="1010534" y="768309"/>
                  <a:pt x="1031478" y="765190"/>
                </a:cubicBezTo>
                <a:cubicBezTo>
                  <a:pt x="1052422" y="762071"/>
                  <a:pt x="1066487" y="759134"/>
                  <a:pt x="1073670" y="756381"/>
                </a:cubicBezTo>
                <a:cubicBezTo>
                  <a:pt x="1080855" y="753628"/>
                  <a:pt x="1087803" y="753721"/>
                  <a:pt x="1094514" y="756661"/>
                </a:cubicBezTo>
                <a:cubicBezTo>
                  <a:pt x="1101225" y="759600"/>
                  <a:pt x="1109328" y="765301"/>
                  <a:pt x="1118820" y="773761"/>
                </a:cubicBezTo>
                <a:cubicBezTo>
                  <a:pt x="1128314" y="782222"/>
                  <a:pt x="1130519" y="789224"/>
                  <a:pt x="1125435" y="794766"/>
                </a:cubicBezTo>
                <a:cubicBezTo>
                  <a:pt x="1120351" y="800309"/>
                  <a:pt x="1116512" y="809354"/>
                  <a:pt x="1113916" y="821902"/>
                </a:cubicBezTo>
                <a:cubicBezTo>
                  <a:pt x="1111321" y="834449"/>
                  <a:pt x="1109112" y="850263"/>
                  <a:pt x="1107292" y="869343"/>
                </a:cubicBezTo>
                <a:cubicBezTo>
                  <a:pt x="1105470" y="888422"/>
                  <a:pt x="1101738" y="904078"/>
                  <a:pt x="1096095" y="916310"/>
                </a:cubicBezTo>
                <a:cubicBezTo>
                  <a:pt x="1090452" y="928542"/>
                  <a:pt x="1083468" y="937129"/>
                  <a:pt x="1075144" y="942069"/>
                </a:cubicBezTo>
                <a:cubicBezTo>
                  <a:pt x="1066819" y="947009"/>
                  <a:pt x="1061338" y="943130"/>
                  <a:pt x="1058699" y="930432"/>
                </a:cubicBezTo>
                <a:cubicBezTo>
                  <a:pt x="1056061" y="917734"/>
                  <a:pt x="1053745" y="908724"/>
                  <a:pt x="1051751" y="903404"/>
                </a:cubicBezTo>
                <a:cubicBezTo>
                  <a:pt x="1041140" y="902630"/>
                  <a:pt x="1020128" y="903594"/>
                  <a:pt x="988715" y="906297"/>
                </a:cubicBezTo>
                <a:cubicBezTo>
                  <a:pt x="957303" y="909000"/>
                  <a:pt x="930850" y="911176"/>
                  <a:pt x="909353" y="912826"/>
                </a:cubicBezTo>
                <a:cubicBezTo>
                  <a:pt x="902169" y="930966"/>
                  <a:pt x="896017" y="934773"/>
                  <a:pt x="890897" y="924248"/>
                </a:cubicBezTo>
                <a:cubicBezTo>
                  <a:pt x="885778" y="913722"/>
                  <a:pt x="882763" y="898941"/>
                  <a:pt x="881852" y="879904"/>
                </a:cubicBezTo>
                <a:cubicBezTo>
                  <a:pt x="880942" y="860867"/>
                  <a:pt x="879174" y="844326"/>
                  <a:pt x="876550" y="830280"/>
                </a:cubicBezTo>
                <a:cubicBezTo>
                  <a:pt x="873926" y="816234"/>
                  <a:pt x="870104" y="803317"/>
                  <a:pt x="865085" y="791529"/>
                </a:cubicBezTo>
                <a:cubicBezTo>
                  <a:pt x="860066" y="779741"/>
                  <a:pt x="861830" y="774550"/>
                  <a:pt x="870377" y="775955"/>
                </a:cubicBezTo>
                <a:cubicBezTo>
                  <a:pt x="878923" y="777361"/>
                  <a:pt x="885566" y="778712"/>
                  <a:pt x="890306" y="780010"/>
                </a:cubicBezTo>
                <a:cubicBezTo>
                  <a:pt x="895045" y="781308"/>
                  <a:pt x="911095" y="780724"/>
                  <a:pt x="938457" y="778257"/>
                </a:cubicBezTo>
                <a:cubicBezTo>
                  <a:pt x="951162" y="758783"/>
                  <a:pt x="958626" y="745260"/>
                  <a:pt x="960849" y="737689"/>
                </a:cubicBezTo>
                <a:cubicBezTo>
                  <a:pt x="963072" y="730117"/>
                  <a:pt x="964183" y="724230"/>
                  <a:pt x="964183" y="720029"/>
                </a:cubicBezTo>
                <a:cubicBezTo>
                  <a:pt x="959565" y="720875"/>
                  <a:pt x="954170" y="721760"/>
                  <a:pt x="947996" y="722685"/>
                </a:cubicBezTo>
                <a:cubicBezTo>
                  <a:pt x="941823" y="723610"/>
                  <a:pt x="936434" y="723829"/>
                  <a:pt x="931831" y="723341"/>
                </a:cubicBezTo>
                <a:cubicBezTo>
                  <a:pt x="927228" y="722854"/>
                  <a:pt x="921119" y="719007"/>
                  <a:pt x="913505" y="711801"/>
                </a:cubicBezTo>
                <a:cubicBezTo>
                  <a:pt x="905890" y="704595"/>
                  <a:pt x="910658" y="700992"/>
                  <a:pt x="927809" y="700992"/>
                </a:cubicBezTo>
                <a:cubicBezTo>
                  <a:pt x="941905" y="700992"/>
                  <a:pt x="960487" y="698995"/>
                  <a:pt x="983553" y="695001"/>
                </a:cubicBezTo>
                <a:cubicBezTo>
                  <a:pt x="1006619" y="691008"/>
                  <a:pt x="1022458" y="687656"/>
                  <a:pt x="1031070" y="684945"/>
                </a:cubicBezTo>
                <a:cubicBezTo>
                  <a:pt x="1039681" y="682235"/>
                  <a:pt x="1047564" y="680177"/>
                  <a:pt x="1054720" y="678772"/>
                </a:cubicBezTo>
                <a:close/>
                <a:moveTo>
                  <a:pt x="4301653" y="674860"/>
                </a:moveTo>
                <a:cubicBezTo>
                  <a:pt x="4304708" y="674512"/>
                  <a:pt x="4307342" y="674529"/>
                  <a:pt x="4309554" y="674911"/>
                </a:cubicBezTo>
                <a:cubicBezTo>
                  <a:pt x="4318402" y="676438"/>
                  <a:pt x="4322826" y="680199"/>
                  <a:pt x="4322826" y="686193"/>
                </a:cubicBezTo>
                <a:cubicBezTo>
                  <a:pt x="4322826" y="692890"/>
                  <a:pt x="4311892" y="698852"/>
                  <a:pt x="4290023" y="704079"/>
                </a:cubicBezTo>
                <a:cubicBezTo>
                  <a:pt x="4268154" y="709306"/>
                  <a:pt x="4253412" y="711919"/>
                  <a:pt x="4245797" y="711919"/>
                </a:cubicBezTo>
                <a:cubicBezTo>
                  <a:pt x="4237982" y="711919"/>
                  <a:pt x="4230393" y="709711"/>
                  <a:pt x="4223029" y="705294"/>
                </a:cubicBezTo>
                <a:cubicBezTo>
                  <a:pt x="4215665" y="700877"/>
                  <a:pt x="4217425" y="697730"/>
                  <a:pt x="4228309" y="695851"/>
                </a:cubicBezTo>
                <a:cubicBezTo>
                  <a:pt x="4239194" y="693972"/>
                  <a:pt x="4250680" y="691305"/>
                  <a:pt x="4262769" y="687849"/>
                </a:cubicBezTo>
                <a:cubicBezTo>
                  <a:pt x="4279526" y="680235"/>
                  <a:pt x="4292487" y="675905"/>
                  <a:pt x="4301653" y="674860"/>
                </a:cubicBezTo>
                <a:close/>
                <a:moveTo>
                  <a:pt x="2419111" y="673997"/>
                </a:moveTo>
                <a:cubicBezTo>
                  <a:pt x="2428963" y="676191"/>
                  <a:pt x="2437624" y="683590"/>
                  <a:pt x="2445095" y="696195"/>
                </a:cubicBezTo>
                <a:cubicBezTo>
                  <a:pt x="2452567" y="708800"/>
                  <a:pt x="2461626" y="722646"/>
                  <a:pt x="2472274" y="737732"/>
                </a:cubicBezTo>
                <a:cubicBezTo>
                  <a:pt x="2482921" y="752817"/>
                  <a:pt x="2496885" y="767893"/>
                  <a:pt x="2514165" y="782957"/>
                </a:cubicBezTo>
                <a:cubicBezTo>
                  <a:pt x="2531445" y="798021"/>
                  <a:pt x="2549779" y="809447"/>
                  <a:pt x="2569167" y="817234"/>
                </a:cubicBezTo>
                <a:cubicBezTo>
                  <a:pt x="2588555" y="825021"/>
                  <a:pt x="2589727" y="830111"/>
                  <a:pt x="2572684" y="832506"/>
                </a:cubicBezTo>
                <a:cubicBezTo>
                  <a:pt x="2555641" y="834901"/>
                  <a:pt x="2540171" y="835865"/>
                  <a:pt x="2526275" y="835399"/>
                </a:cubicBezTo>
                <a:cubicBezTo>
                  <a:pt x="2512380" y="834933"/>
                  <a:pt x="2501345" y="828444"/>
                  <a:pt x="2493171" y="815932"/>
                </a:cubicBezTo>
                <a:cubicBezTo>
                  <a:pt x="2484997" y="803420"/>
                  <a:pt x="2473033" y="784341"/>
                  <a:pt x="2457281" y="758693"/>
                </a:cubicBezTo>
                <a:cubicBezTo>
                  <a:pt x="2441528" y="733046"/>
                  <a:pt x="2430880" y="715952"/>
                  <a:pt x="2425338" y="707413"/>
                </a:cubicBezTo>
                <a:cubicBezTo>
                  <a:pt x="2419796" y="698873"/>
                  <a:pt x="2413009" y="691169"/>
                  <a:pt x="2404979" y="684300"/>
                </a:cubicBezTo>
                <a:cubicBezTo>
                  <a:pt x="2396948" y="677431"/>
                  <a:pt x="2401659" y="673997"/>
                  <a:pt x="2419111" y="673997"/>
                </a:cubicBezTo>
                <a:close/>
                <a:moveTo>
                  <a:pt x="3560859" y="672241"/>
                </a:moveTo>
                <a:cubicBezTo>
                  <a:pt x="3567666" y="671327"/>
                  <a:pt x="3575438" y="673163"/>
                  <a:pt x="3584177" y="677750"/>
                </a:cubicBezTo>
                <a:cubicBezTo>
                  <a:pt x="3595828" y="683866"/>
                  <a:pt x="3605034" y="689728"/>
                  <a:pt x="3611796" y="695335"/>
                </a:cubicBezTo>
                <a:cubicBezTo>
                  <a:pt x="3618557" y="700942"/>
                  <a:pt x="3620117" y="706251"/>
                  <a:pt x="3616474" y="711263"/>
                </a:cubicBezTo>
                <a:cubicBezTo>
                  <a:pt x="3612832" y="716275"/>
                  <a:pt x="3610573" y="726639"/>
                  <a:pt x="3609699" y="742356"/>
                </a:cubicBezTo>
                <a:cubicBezTo>
                  <a:pt x="3608824" y="758073"/>
                  <a:pt x="3609286" y="784785"/>
                  <a:pt x="3611086" y="822493"/>
                </a:cubicBezTo>
                <a:cubicBezTo>
                  <a:pt x="3612886" y="860201"/>
                  <a:pt x="3614470" y="888713"/>
                  <a:pt x="3615840" y="908029"/>
                </a:cubicBezTo>
                <a:cubicBezTo>
                  <a:pt x="3617209" y="927345"/>
                  <a:pt x="3613061" y="944033"/>
                  <a:pt x="3603396" y="958094"/>
                </a:cubicBezTo>
                <a:cubicBezTo>
                  <a:pt x="3593731" y="972155"/>
                  <a:pt x="3585499" y="972628"/>
                  <a:pt x="3578702" y="959514"/>
                </a:cubicBezTo>
                <a:cubicBezTo>
                  <a:pt x="3571905" y="946400"/>
                  <a:pt x="3561863" y="933325"/>
                  <a:pt x="3548577" y="920290"/>
                </a:cubicBezTo>
                <a:cubicBezTo>
                  <a:pt x="3535291" y="907254"/>
                  <a:pt x="3536545" y="902985"/>
                  <a:pt x="3552342" y="907480"/>
                </a:cubicBezTo>
                <a:cubicBezTo>
                  <a:pt x="3568137" y="911976"/>
                  <a:pt x="3576913" y="912363"/>
                  <a:pt x="3578670" y="908642"/>
                </a:cubicBezTo>
                <a:cubicBezTo>
                  <a:pt x="3580427" y="904921"/>
                  <a:pt x="3581527" y="895521"/>
                  <a:pt x="3581972" y="880442"/>
                </a:cubicBezTo>
                <a:cubicBezTo>
                  <a:pt x="3582416" y="865363"/>
                  <a:pt x="3581527" y="834033"/>
                  <a:pt x="3579305" y="786452"/>
                </a:cubicBezTo>
                <a:cubicBezTo>
                  <a:pt x="3577082" y="738872"/>
                  <a:pt x="3573855" y="712966"/>
                  <a:pt x="3569625" y="708736"/>
                </a:cubicBezTo>
                <a:cubicBezTo>
                  <a:pt x="3565395" y="704505"/>
                  <a:pt x="3558698" y="702179"/>
                  <a:pt x="3549534" y="701756"/>
                </a:cubicBezTo>
                <a:cubicBezTo>
                  <a:pt x="3540371" y="701333"/>
                  <a:pt x="3525683" y="702247"/>
                  <a:pt x="3505471" y="704498"/>
                </a:cubicBezTo>
                <a:cubicBezTo>
                  <a:pt x="3485258" y="706750"/>
                  <a:pt x="3455233" y="709998"/>
                  <a:pt x="3415396" y="714242"/>
                </a:cubicBezTo>
                <a:cubicBezTo>
                  <a:pt x="3416271" y="777526"/>
                  <a:pt x="3416260" y="825465"/>
                  <a:pt x="3415364" y="858060"/>
                </a:cubicBezTo>
                <a:cubicBezTo>
                  <a:pt x="3414467" y="890656"/>
                  <a:pt x="3411234" y="915618"/>
                  <a:pt x="3405663" y="932949"/>
                </a:cubicBezTo>
                <a:cubicBezTo>
                  <a:pt x="3400092" y="950279"/>
                  <a:pt x="3393549" y="951799"/>
                  <a:pt x="3386034" y="937509"/>
                </a:cubicBezTo>
                <a:cubicBezTo>
                  <a:pt x="3378520" y="923219"/>
                  <a:pt x="3376115" y="912116"/>
                  <a:pt x="3378818" y="904200"/>
                </a:cubicBezTo>
                <a:cubicBezTo>
                  <a:pt x="3381521" y="896284"/>
                  <a:pt x="3384220" y="880180"/>
                  <a:pt x="3386916" y="855888"/>
                </a:cubicBezTo>
                <a:cubicBezTo>
                  <a:pt x="3389612" y="831595"/>
                  <a:pt x="3390960" y="802478"/>
                  <a:pt x="3390960" y="768534"/>
                </a:cubicBezTo>
                <a:cubicBezTo>
                  <a:pt x="3390960" y="734362"/>
                  <a:pt x="3388261" y="712532"/>
                  <a:pt x="3382862" y="703046"/>
                </a:cubicBezTo>
                <a:cubicBezTo>
                  <a:pt x="3377463" y="693560"/>
                  <a:pt x="3378563" y="689290"/>
                  <a:pt x="3386163" y="690237"/>
                </a:cubicBezTo>
                <a:cubicBezTo>
                  <a:pt x="3393764" y="691183"/>
                  <a:pt x="3400174" y="692309"/>
                  <a:pt x="3405394" y="693614"/>
                </a:cubicBezTo>
                <a:cubicBezTo>
                  <a:pt x="3410613" y="694919"/>
                  <a:pt x="3423975" y="694693"/>
                  <a:pt x="3445478" y="692936"/>
                </a:cubicBezTo>
                <a:cubicBezTo>
                  <a:pt x="3466981" y="691180"/>
                  <a:pt x="3488452" y="688512"/>
                  <a:pt x="3509891" y="684935"/>
                </a:cubicBezTo>
                <a:cubicBezTo>
                  <a:pt x="3531329" y="681357"/>
                  <a:pt x="3546157" y="677736"/>
                  <a:pt x="3554374" y="674072"/>
                </a:cubicBezTo>
                <a:cubicBezTo>
                  <a:pt x="3556428" y="673156"/>
                  <a:pt x="3558590" y="672545"/>
                  <a:pt x="3560859" y="672241"/>
                </a:cubicBezTo>
                <a:close/>
                <a:moveTo>
                  <a:pt x="6036942" y="670662"/>
                </a:moveTo>
                <a:cubicBezTo>
                  <a:pt x="6051476" y="668368"/>
                  <a:pt x="6061109" y="670795"/>
                  <a:pt x="6065842" y="677944"/>
                </a:cubicBezTo>
                <a:cubicBezTo>
                  <a:pt x="6070574" y="685092"/>
                  <a:pt x="6064935" y="690965"/>
                  <a:pt x="6048923" y="695561"/>
                </a:cubicBezTo>
                <a:cubicBezTo>
                  <a:pt x="6032913" y="700157"/>
                  <a:pt x="6016626" y="703028"/>
                  <a:pt x="6000063" y="704176"/>
                </a:cubicBezTo>
                <a:cubicBezTo>
                  <a:pt x="6013558" y="710084"/>
                  <a:pt x="6018730" y="715128"/>
                  <a:pt x="6015582" y="719308"/>
                </a:cubicBezTo>
                <a:cubicBezTo>
                  <a:pt x="6012435" y="723488"/>
                  <a:pt x="6010861" y="748422"/>
                  <a:pt x="6010861" y="794110"/>
                </a:cubicBezTo>
                <a:cubicBezTo>
                  <a:pt x="6059719" y="789679"/>
                  <a:pt x="6091568" y="786771"/>
                  <a:pt x="6106410" y="785388"/>
                </a:cubicBezTo>
                <a:cubicBezTo>
                  <a:pt x="6121252" y="784004"/>
                  <a:pt x="6132660" y="787395"/>
                  <a:pt x="6140633" y="795562"/>
                </a:cubicBezTo>
                <a:cubicBezTo>
                  <a:pt x="6148606" y="803729"/>
                  <a:pt x="6149560" y="809379"/>
                  <a:pt x="6143494" y="812512"/>
                </a:cubicBezTo>
                <a:cubicBezTo>
                  <a:pt x="6137428" y="815646"/>
                  <a:pt x="6126952" y="816757"/>
                  <a:pt x="6112067" y="815846"/>
                </a:cubicBezTo>
                <a:cubicBezTo>
                  <a:pt x="6097182" y="814936"/>
                  <a:pt x="6079999" y="814262"/>
                  <a:pt x="6060517" y="813824"/>
                </a:cubicBezTo>
                <a:cubicBezTo>
                  <a:pt x="6041037" y="813387"/>
                  <a:pt x="6024485" y="813928"/>
                  <a:pt x="6010861" y="815448"/>
                </a:cubicBezTo>
                <a:cubicBezTo>
                  <a:pt x="6011722" y="867346"/>
                  <a:pt x="6010539" y="905483"/>
                  <a:pt x="6007312" y="929862"/>
                </a:cubicBezTo>
                <a:cubicBezTo>
                  <a:pt x="6004085" y="954240"/>
                  <a:pt x="5999342" y="968329"/>
                  <a:pt x="5993083" y="972130"/>
                </a:cubicBezTo>
                <a:cubicBezTo>
                  <a:pt x="5986823" y="975930"/>
                  <a:pt x="5983694" y="965655"/>
                  <a:pt x="5983694" y="941305"/>
                </a:cubicBezTo>
                <a:lnTo>
                  <a:pt x="5983694" y="817212"/>
                </a:lnTo>
                <a:cubicBezTo>
                  <a:pt x="5948202" y="820797"/>
                  <a:pt x="5923035" y="824164"/>
                  <a:pt x="5908192" y="827311"/>
                </a:cubicBezTo>
                <a:cubicBezTo>
                  <a:pt x="5893350" y="830459"/>
                  <a:pt x="5881968" y="832262"/>
                  <a:pt x="5874045" y="832721"/>
                </a:cubicBezTo>
                <a:cubicBezTo>
                  <a:pt x="5866122" y="833180"/>
                  <a:pt x="5857898" y="828659"/>
                  <a:pt x="5849372" y="819159"/>
                </a:cubicBezTo>
                <a:cubicBezTo>
                  <a:pt x="5840847" y="809658"/>
                  <a:pt x="5842632" y="805364"/>
                  <a:pt x="5854728" y="806274"/>
                </a:cubicBezTo>
                <a:cubicBezTo>
                  <a:pt x="5866825" y="807185"/>
                  <a:pt x="5909813" y="804163"/>
                  <a:pt x="5983694" y="797208"/>
                </a:cubicBezTo>
                <a:cubicBezTo>
                  <a:pt x="5983694" y="745210"/>
                  <a:pt x="5982618" y="715246"/>
                  <a:pt x="5980467" y="707316"/>
                </a:cubicBezTo>
                <a:cubicBezTo>
                  <a:pt x="5977814" y="706785"/>
                  <a:pt x="5972623" y="706520"/>
                  <a:pt x="5964894" y="706520"/>
                </a:cubicBezTo>
                <a:cubicBezTo>
                  <a:pt x="5956921" y="706520"/>
                  <a:pt x="5949062" y="703860"/>
                  <a:pt x="5941318" y="698540"/>
                </a:cubicBezTo>
                <a:cubicBezTo>
                  <a:pt x="5933575" y="693220"/>
                  <a:pt x="5934335" y="689606"/>
                  <a:pt x="5943598" y="687699"/>
                </a:cubicBezTo>
                <a:cubicBezTo>
                  <a:pt x="5952862" y="685791"/>
                  <a:pt x="5962165" y="684171"/>
                  <a:pt x="5971508" y="682837"/>
                </a:cubicBezTo>
                <a:cubicBezTo>
                  <a:pt x="5980851" y="681504"/>
                  <a:pt x="5990458" y="679715"/>
                  <a:pt x="6000332" y="677470"/>
                </a:cubicBezTo>
                <a:cubicBezTo>
                  <a:pt x="6010205" y="675226"/>
                  <a:pt x="6022409" y="672957"/>
                  <a:pt x="6036942" y="670662"/>
                </a:cubicBezTo>
                <a:close/>
                <a:moveTo>
                  <a:pt x="2863260" y="669353"/>
                </a:moveTo>
                <a:cubicBezTo>
                  <a:pt x="2866739" y="669849"/>
                  <a:pt x="2870716" y="671057"/>
                  <a:pt x="2875190" y="672975"/>
                </a:cubicBezTo>
                <a:cubicBezTo>
                  <a:pt x="2884138" y="676811"/>
                  <a:pt x="2891771" y="681765"/>
                  <a:pt x="2898088" y="687838"/>
                </a:cubicBezTo>
                <a:cubicBezTo>
                  <a:pt x="2904405" y="693911"/>
                  <a:pt x="2905519" y="700325"/>
                  <a:pt x="2901433" y="707079"/>
                </a:cubicBezTo>
                <a:cubicBezTo>
                  <a:pt x="2897346" y="713834"/>
                  <a:pt x="2895087" y="724625"/>
                  <a:pt x="2894657" y="739452"/>
                </a:cubicBezTo>
                <a:cubicBezTo>
                  <a:pt x="2894227" y="754280"/>
                  <a:pt x="2894915" y="784240"/>
                  <a:pt x="2896722" y="829333"/>
                </a:cubicBezTo>
                <a:cubicBezTo>
                  <a:pt x="2898529" y="874426"/>
                  <a:pt x="2898963" y="902336"/>
                  <a:pt x="2898023" y="913062"/>
                </a:cubicBezTo>
                <a:cubicBezTo>
                  <a:pt x="2897084" y="923789"/>
                  <a:pt x="2892818" y="935017"/>
                  <a:pt x="2885224" y="946747"/>
                </a:cubicBezTo>
                <a:cubicBezTo>
                  <a:pt x="2877631" y="958478"/>
                  <a:pt x="2870992" y="955384"/>
                  <a:pt x="2865306" y="937466"/>
                </a:cubicBezTo>
                <a:cubicBezTo>
                  <a:pt x="2859620" y="919548"/>
                  <a:pt x="2854088" y="909423"/>
                  <a:pt x="2848711" y="907093"/>
                </a:cubicBezTo>
                <a:cubicBezTo>
                  <a:pt x="2843333" y="904763"/>
                  <a:pt x="2823945" y="905171"/>
                  <a:pt x="2790547" y="908319"/>
                </a:cubicBezTo>
                <a:cubicBezTo>
                  <a:pt x="2757149" y="911467"/>
                  <a:pt x="2735620" y="913492"/>
                  <a:pt x="2725962" y="914396"/>
                </a:cubicBezTo>
                <a:cubicBezTo>
                  <a:pt x="2716304" y="915299"/>
                  <a:pt x="2707194" y="914848"/>
                  <a:pt x="2698633" y="913041"/>
                </a:cubicBezTo>
                <a:cubicBezTo>
                  <a:pt x="2697386" y="918447"/>
                  <a:pt x="2694733" y="924298"/>
                  <a:pt x="2690674" y="930593"/>
                </a:cubicBezTo>
                <a:cubicBezTo>
                  <a:pt x="2686616" y="936888"/>
                  <a:pt x="2681453" y="934053"/>
                  <a:pt x="2675187" y="922086"/>
                </a:cubicBezTo>
                <a:cubicBezTo>
                  <a:pt x="2668921" y="910119"/>
                  <a:pt x="2667587" y="897030"/>
                  <a:pt x="2671186" y="882819"/>
                </a:cubicBezTo>
                <a:cubicBezTo>
                  <a:pt x="2674786" y="868608"/>
                  <a:pt x="2677485" y="847524"/>
                  <a:pt x="2679285" y="819568"/>
                </a:cubicBezTo>
                <a:cubicBezTo>
                  <a:pt x="2681085" y="791611"/>
                  <a:pt x="2681984" y="766505"/>
                  <a:pt x="2681984" y="744249"/>
                </a:cubicBezTo>
                <a:cubicBezTo>
                  <a:pt x="2681984" y="722581"/>
                  <a:pt x="2679736" y="707026"/>
                  <a:pt x="2675241" y="697583"/>
                </a:cubicBezTo>
                <a:cubicBezTo>
                  <a:pt x="2670745" y="688140"/>
                  <a:pt x="2672548" y="684350"/>
                  <a:pt x="2680651" y="686214"/>
                </a:cubicBezTo>
                <a:cubicBezTo>
                  <a:pt x="2688753" y="688079"/>
                  <a:pt x="2694704" y="689430"/>
                  <a:pt x="2698504" y="690269"/>
                </a:cubicBezTo>
                <a:cubicBezTo>
                  <a:pt x="2702305" y="691108"/>
                  <a:pt x="2717426" y="690197"/>
                  <a:pt x="2743869" y="687537"/>
                </a:cubicBezTo>
                <a:cubicBezTo>
                  <a:pt x="2770313" y="684877"/>
                  <a:pt x="2794089" y="681751"/>
                  <a:pt x="2815198" y="678159"/>
                </a:cubicBezTo>
                <a:cubicBezTo>
                  <a:pt x="2836306" y="674567"/>
                  <a:pt x="2849345" y="671846"/>
                  <a:pt x="2854314" y="669996"/>
                </a:cubicBezTo>
                <a:cubicBezTo>
                  <a:pt x="2856799" y="669071"/>
                  <a:pt x="2859780" y="668856"/>
                  <a:pt x="2863260" y="669353"/>
                </a:cubicBezTo>
                <a:close/>
                <a:moveTo>
                  <a:pt x="4581032" y="669091"/>
                </a:moveTo>
                <a:cubicBezTo>
                  <a:pt x="4582590" y="669060"/>
                  <a:pt x="4584578" y="669397"/>
                  <a:pt x="4586994" y="670103"/>
                </a:cubicBezTo>
                <a:cubicBezTo>
                  <a:pt x="4596660" y="672928"/>
                  <a:pt x="4605009" y="676176"/>
                  <a:pt x="4612043" y="679847"/>
                </a:cubicBezTo>
                <a:cubicBezTo>
                  <a:pt x="4619077" y="683518"/>
                  <a:pt x="4621224" y="688391"/>
                  <a:pt x="4618485" y="694464"/>
                </a:cubicBezTo>
                <a:cubicBezTo>
                  <a:pt x="4615746" y="700537"/>
                  <a:pt x="4613946" y="710682"/>
                  <a:pt x="4613086" y="724901"/>
                </a:cubicBezTo>
                <a:cubicBezTo>
                  <a:pt x="4612226" y="739119"/>
                  <a:pt x="4611795" y="754087"/>
                  <a:pt x="4611795" y="769803"/>
                </a:cubicBezTo>
                <a:cubicBezTo>
                  <a:pt x="4623913" y="760669"/>
                  <a:pt x="4631746" y="753438"/>
                  <a:pt x="4635295" y="748110"/>
                </a:cubicBezTo>
                <a:cubicBezTo>
                  <a:pt x="4638845" y="742783"/>
                  <a:pt x="4645129" y="741302"/>
                  <a:pt x="4654149" y="743668"/>
                </a:cubicBezTo>
                <a:cubicBezTo>
                  <a:pt x="4663170" y="746035"/>
                  <a:pt x="4670963" y="749419"/>
                  <a:pt x="4677531" y="753821"/>
                </a:cubicBezTo>
                <a:cubicBezTo>
                  <a:pt x="4684099" y="758224"/>
                  <a:pt x="4685687" y="762415"/>
                  <a:pt x="4682295" y="766394"/>
                </a:cubicBezTo>
                <a:cubicBezTo>
                  <a:pt x="4678904" y="770374"/>
                  <a:pt x="4675735" y="775737"/>
                  <a:pt x="4672788" y="782484"/>
                </a:cubicBezTo>
                <a:cubicBezTo>
                  <a:pt x="4669841" y="789231"/>
                  <a:pt x="4667690" y="798448"/>
                  <a:pt x="4666335" y="810135"/>
                </a:cubicBezTo>
                <a:cubicBezTo>
                  <a:pt x="4664980" y="821823"/>
                  <a:pt x="4662865" y="831258"/>
                  <a:pt x="4659989" y="838443"/>
                </a:cubicBezTo>
                <a:cubicBezTo>
                  <a:pt x="4657114" y="845627"/>
                  <a:pt x="4651546" y="852432"/>
                  <a:pt x="4643286" y="858856"/>
                </a:cubicBezTo>
                <a:cubicBezTo>
                  <a:pt x="4635027" y="865281"/>
                  <a:pt x="4629760" y="864295"/>
                  <a:pt x="4627487" y="855899"/>
                </a:cubicBezTo>
                <a:cubicBezTo>
                  <a:pt x="4625215" y="847502"/>
                  <a:pt x="4620880" y="838253"/>
                  <a:pt x="4614484" y="828150"/>
                </a:cubicBezTo>
                <a:cubicBezTo>
                  <a:pt x="4612885" y="825625"/>
                  <a:pt x="4611727" y="823502"/>
                  <a:pt x="4611009" y="821781"/>
                </a:cubicBezTo>
                <a:lnTo>
                  <a:pt x="4610193" y="817907"/>
                </a:lnTo>
                <a:lnTo>
                  <a:pt x="4609924" y="823077"/>
                </a:lnTo>
                <a:cubicBezTo>
                  <a:pt x="4609193" y="833238"/>
                  <a:pt x="4608311" y="842422"/>
                  <a:pt x="4607278" y="850629"/>
                </a:cubicBezTo>
                <a:cubicBezTo>
                  <a:pt x="4605213" y="867041"/>
                  <a:pt x="4601413" y="873831"/>
                  <a:pt x="4595878" y="870999"/>
                </a:cubicBezTo>
                <a:cubicBezTo>
                  <a:pt x="4590343" y="868167"/>
                  <a:pt x="4587088" y="863061"/>
                  <a:pt x="4586112" y="855683"/>
                </a:cubicBezTo>
                <a:cubicBezTo>
                  <a:pt x="4585137" y="848305"/>
                  <a:pt x="4585101" y="830979"/>
                  <a:pt x="4586005" y="803704"/>
                </a:cubicBezTo>
                <a:cubicBezTo>
                  <a:pt x="4579121" y="808881"/>
                  <a:pt x="4570137" y="815025"/>
                  <a:pt x="4559052" y="822138"/>
                </a:cubicBezTo>
                <a:cubicBezTo>
                  <a:pt x="4558192" y="859752"/>
                  <a:pt x="4561956" y="883385"/>
                  <a:pt x="4570345" y="893036"/>
                </a:cubicBezTo>
                <a:cubicBezTo>
                  <a:pt x="4578734" y="902687"/>
                  <a:pt x="4595835" y="907297"/>
                  <a:pt x="4621647" y="906867"/>
                </a:cubicBezTo>
                <a:cubicBezTo>
                  <a:pt x="4647459" y="906437"/>
                  <a:pt x="4665202" y="903910"/>
                  <a:pt x="4674874" y="899285"/>
                </a:cubicBezTo>
                <a:cubicBezTo>
                  <a:pt x="4684547" y="894660"/>
                  <a:pt x="4691054" y="889835"/>
                  <a:pt x="4694395" y="884808"/>
                </a:cubicBezTo>
                <a:cubicBezTo>
                  <a:pt x="4697737" y="879782"/>
                  <a:pt x="4701676" y="867683"/>
                  <a:pt x="4706215" y="848510"/>
                </a:cubicBezTo>
                <a:cubicBezTo>
                  <a:pt x="4710753" y="829337"/>
                  <a:pt x="4714134" y="829796"/>
                  <a:pt x="4716357" y="849886"/>
                </a:cubicBezTo>
                <a:cubicBezTo>
                  <a:pt x="4718580" y="869977"/>
                  <a:pt x="4721957" y="884170"/>
                  <a:pt x="4726488" y="892466"/>
                </a:cubicBezTo>
                <a:cubicBezTo>
                  <a:pt x="4731020" y="900762"/>
                  <a:pt x="4729052" y="908022"/>
                  <a:pt x="4720584" y="914245"/>
                </a:cubicBezTo>
                <a:cubicBezTo>
                  <a:pt x="4712116" y="920469"/>
                  <a:pt x="4698901" y="925423"/>
                  <a:pt x="4680940" y="929109"/>
                </a:cubicBezTo>
                <a:cubicBezTo>
                  <a:pt x="4662979" y="932794"/>
                  <a:pt x="4643398" y="934408"/>
                  <a:pt x="4622196" y="933949"/>
                </a:cubicBezTo>
                <a:cubicBezTo>
                  <a:pt x="4600994" y="933490"/>
                  <a:pt x="4583470" y="930159"/>
                  <a:pt x="4569624" y="923957"/>
                </a:cubicBezTo>
                <a:cubicBezTo>
                  <a:pt x="4555779" y="917755"/>
                  <a:pt x="4546723" y="907064"/>
                  <a:pt x="4542457" y="891885"/>
                </a:cubicBezTo>
                <a:cubicBezTo>
                  <a:pt x="4538191" y="876706"/>
                  <a:pt x="4536058" y="856763"/>
                  <a:pt x="4536058" y="832054"/>
                </a:cubicBezTo>
                <a:cubicBezTo>
                  <a:pt x="4535584" y="835367"/>
                  <a:pt x="4533864" y="837547"/>
                  <a:pt x="4530895" y="838594"/>
                </a:cubicBezTo>
                <a:cubicBezTo>
                  <a:pt x="4527927" y="839640"/>
                  <a:pt x="4522646" y="837884"/>
                  <a:pt x="4515053" y="833323"/>
                </a:cubicBezTo>
                <a:cubicBezTo>
                  <a:pt x="4507460" y="828763"/>
                  <a:pt x="4506947" y="825200"/>
                  <a:pt x="4513515" y="822633"/>
                </a:cubicBezTo>
                <a:cubicBezTo>
                  <a:pt x="4520083" y="820066"/>
                  <a:pt x="4527145" y="816890"/>
                  <a:pt x="4534702" y="813104"/>
                </a:cubicBezTo>
                <a:cubicBezTo>
                  <a:pt x="4534702" y="800613"/>
                  <a:pt x="4534487" y="789589"/>
                  <a:pt x="4534057" y="780032"/>
                </a:cubicBezTo>
                <a:cubicBezTo>
                  <a:pt x="4533627" y="770474"/>
                  <a:pt x="4531602" y="761206"/>
                  <a:pt x="4527980" y="752230"/>
                </a:cubicBezTo>
                <a:cubicBezTo>
                  <a:pt x="4524360" y="743253"/>
                  <a:pt x="4527418" y="739958"/>
                  <a:pt x="4537155" y="742346"/>
                </a:cubicBezTo>
                <a:cubicBezTo>
                  <a:pt x="4546892" y="744733"/>
                  <a:pt x="4554345" y="747852"/>
                  <a:pt x="4559515" y="751703"/>
                </a:cubicBezTo>
                <a:cubicBezTo>
                  <a:pt x="4564685" y="755553"/>
                  <a:pt x="4565918" y="759755"/>
                  <a:pt x="4563214" y="764308"/>
                </a:cubicBezTo>
                <a:cubicBezTo>
                  <a:pt x="4560512" y="768861"/>
                  <a:pt x="4559160" y="781491"/>
                  <a:pt x="4559160" y="802198"/>
                </a:cubicBezTo>
                <a:cubicBezTo>
                  <a:pt x="4568036" y="796433"/>
                  <a:pt x="4576985" y="789858"/>
                  <a:pt x="4586005" y="782473"/>
                </a:cubicBezTo>
                <a:cubicBezTo>
                  <a:pt x="4586005" y="754366"/>
                  <a:pt x="4585786" y="732397"/>
                  <a:pt x="4585348" y="716565"/>
                </a:cubicBezTo>
                <a:cubicBezTo>
                  <a:pt x="4584911" y="700734"/>
                  <a:pt x="4582660" y="688326"/>
                  <a:pt x="4578594" y="679342"/>
                </a:cubicBezTo>
                <a:cubicBezTo>
                  <a:pt x="4575545" y="672604"/>
                  <a:pt x="4576358" y="669187"/>
                  <a:pt x="4581032" y="669091"/>
                </a:cubicBezTo>
                <a:close/>
                <a:moveTo>
                  <a:pt x="5255856" y="664884"/>
                </a:moveTo>
                <a:cubicBezTo>
                  <a:pt x="5259020" y="663778"/>
                  <a:pt x="5265339" y="665041"/>
                  <a:pt x="5274815" y="668673"/>
                </a:cubicBezTo>
                <a:cubicBezTo>
                  <a:pt x="5293765" y="675936"/>
                  <a:pt x="5302097" y="682859"/>
                  <a:pt x="5299810" y="689441"/>
                </a:cubicBezTo>
                <a:cubicBezTo>
                  <a:pt x="5297522" y="696023"/>
                  <a:pt x="5295723" y="706983"/>
                  <a:pt x="5294411" y="722319"/>
                </a:cubicBezTo>
                <a:cubicBezTo>
                  <a:pt x="5293099" y="737656"/>
                  <a:pt x="5292442" y="754388"/>
                  <a:pt x="5292442" y="772514"/>
                </a:cubicBezTo>
                <a:cubicBezTo>
                  <a:pt x="5302452" y="770807"/>
                  <a:pt x="5311518" y="768889"/>
                  <a:pt x="5319642" y="766760"/>
                </a:cubicBezTo>
                <a:cubicBezTo>
                  <a:pt x="5327766" y="764630"/>
                  <a:pt x="5336753" y="761906"/>
                  <a:pt x="5346605" y="758586"/>
                </a:cubicBezTo>
                <a:cubicBezTo>
                  <a:pt x="5356457" y="755266"/>
                  <a:pt x="5366538" y="756195"/>
                  <a:pt x="5376849" y="761371"/>
                </a:cubicBezTo>
                <a:cubicBezTo>
                  <a:pt x="5387160" y="766548"/>
                  <a:pt x="5386421" y="771962"/>
                  <a:pt x="5374633" y="777612"/>
                </a:cubicBezTo>
                <a:cubicBezTo>
                  <a:pt x="5362845" y="783262"/>
                  <a:pt x="5348502" y="787001"/>
                  <a:pt x="5331602" y="788829"/>
                </a:cubicBezTo>
                <a:cubicBezTo>
                  <a:pt x="5314702" y="790658"/>
                  <a:pt x="5301563" y="791572"/>
                  <a:pt x="5292184" y="791572"/>
                </a:cubicBezTo>
                <a:cubicBezTo>
                  <a:pt x="5291410" y="807791"/>
                  <a:pt x="5290585" y="841031"/>
                  <a:pt x="5289710" y="891294"/>
                </a:cubicBezTo>
                <a:cubicBezTo>
                  <a:pt x="5313716" y="889530"/>
                  <a:pt x="5333272" y="887981"/>
                  <a:pt x="5348380" y="886648"/>
                </a:cubicBezTo>
                <a:cubicBezTo>
                  <a:pt x="5363487" y="885314"/>
                  <a:pt x="5375512" y="883729"/>
                  <a:pt x="5384452" y="881894"/>
                </a:cubicBezTo>
                <a:cubicBezTo>
                  <a:pt x="5393394" y="880058"/>
                  <a:pt x="5402787" y="880585"/>
                  <a:pt x="5412631" y="883475"/>
                </a:cubicBezTo>
                <a:cubicBezTo>
                  <a:pt x="5422476" y="886364"/>
                  <a:pt x="5430549" y="892688"/>
                  <a:pt x="5436851" y="902447"/>
                </a:cubicBezTo>
                <a:cubicBezTo>
                  <a:pt x="5443154" y="912205"/>
                  <a:pt x="5433668" y="916185"/>
                  <a:pt x="5408393" y="914385"/>
                </a:cubicBezTo>
                <a:cubicBezTo>
                  <a:pt x="5383119" y="912585"/>
                  <a:pt x="5360440" y="911911"/>
                  <a:pt x="5340357" y="912363"/>
                </a:cubicBezTo>
                <a:cubicBezTo>
                  <a:pt x="5320273" y="912815"/>
                  <a:pt x="5297759" y="914156"/>
                  <a:pt x="5272814" y="916386"/>
                </a:cubicBezTo>
                <a:cubicBezTo>
                  <a:pt x="5247869" y="918615"/>
                  <a:pt x="5224742" y="921086"/>
                  <a:pt x="5203433" y="923796"/>
                </a:cubicBezTo>
                <a:cubicBezTo>
                  <a:pt x="5182123" y="926506"/>
                  <a:pt x="5168059" y="928542"/>
                  <a:pt x="5161240" y="929905"/>
                </a:cubicBezTo>
                <a:cubicBezTo>
                  <a:pt x="5154422" y="931267"/>
                  <a:pt x="5145760" y="927202"/>
                  <a:pt x="5135256" y="917708"/>
                </a:cubicBezTo>
                <a:cubicBezTo>
                  <a:pt x="5124751" y="908215"/>
                  <a:pt x="5125823" y="903469"/>
                  <a:pt x="5138471" y="903469"/>
                </a:cubicBezTo>
                <a:cubicBezTo>
                  <a:pt x="5148538" y="903469"/>
                  <a:pt x="5165166" y="902576"/>
                  <a:pt x="5188354" y="900791"/>
                </a:cubicBezTo>
                <a:cubicBezTo>
                  <a:pt x="5211542" y="899005"/>
                  <a:pt x="5237182" y="896865"/>
                  <a:pt x="5265275" y="894370"/>
                </a:cubicBezTo>
                <a:lnTo>
                  <a:pt x="5265275" y="750982"/>
                </a:lnTo>
                <a:cubicBezTo>
                  <a:pt x="5265275" y="712220"/>
                  <a:pt x="5262127" y="686996"/>
                  <a:pt x="5255832" y="675309"/>
                </a:cubicBezTo>
                <a:cubicBezTo>
                  <a:pt x="5252684" y="669465"/>
                  <a:pt x="5252692" y="665990"/>
                  <a:pt x="5255856" y="664884"/>
                </a:cubicBezTo>
                <a:close/>
                <a:moveTo>
                  <a:pt x="4109398" y="664177"/>
                </a:moveTo>
                <a:cubicBezTo>
                  <a:pt x="4110785" y="664016"/>
                  <a:pt x="4112611" y="664170"/>
                  <a:pt x="4114875" y="664640"/>
                </a:cubicBezTo>
                <a:cubicBezTo>
                  <a:pt x="4123931" y="666518"/>
                  <a:pt x="4132280" y="668780"/>
                  <a:pt x="4139924" y="671426"/>
                </a:cubicBezTo>
                <a:cubicBezTo>
                  <a:pt x="4147567" y="674072"/>
                  <a:pt x="4150023" y="679163"/>
                  <a:pt x="4147291" y="686698"/>
                </a:cubicBezTo>
                <a:cubicBezTo>
                  <a:pt x="4144559" y="694234"/>
                  <a:pt x="4142326" y="712486"/>
                  <a:pt x="4140590" y="741453"/>
                </a:cubicBezTo>
                <a:cubicBezTo>
                  <a:pt x="4149281" y="739216"/>
                  <a:pt x="4154698" y="736409"/>
                  <a:pt x="4156841" y="733032"/>
                </a:cubicBezTo>
                <a:cubicBezTo>
                  <a:pt x="4158986" y="729654"/>
                  <a:pt x="4163560" y="729131"/>
                  <a:pt x="4170565" y="731461"/>
                </a:cubicBezTo>
                <a:cubicBezTo>
                  <a:pt x="4177570" y="733792"/>
                  <a:pt x="4184450" y="736337"/>
                  <a:pt x="4191204" y="739098"/>
                </a:cubicBezTo>
                <a:cubicBezTo>
                  <a:pt x="4197958" y="741858"/>
                  <a:pt x="4199730" y="746346"/>
                  <a:pt x="4196517" y="752563"/>
                </a:cubicBezTo>
                <a:cubicBezTo>
                  <a:pt x="4193305" y="758779"/>
                  <a:pt x="4191054" y="766218"/>
                  <a:pt x="4189763" y="774880"/>
                </a:cubicBezTo>
                <a:cubicBezTo>
                  <a:pt x="4188472" y="783541"/>
                  <a:pt x="4188053" y="791364"/>
                  <a:pt x="4188505" y="798348"/>
                </a:cubicBezTo>
                <a:cubicBezTo>
                  <a:pt x="4188956" y="805331"/>
                  <a:pt x="4185469" y="813821"/>
                  <a:pt x="4178040" y="823816"/>
                </a:cubicBezTo>
                <a:cubicBezTo>
                  <a:pt x="4170612" y="833811"/>
                  <a:pt x="4164890" y="835238"/>
                  <a:pt x="4160875" y="828096"/>
                </a:cubicBezTo>
                <a:cubicBezTo>
                  <a:pt x="4156860" y="820955"/>
                  <a:pt x="4150424" y="813505"/>
                  <a:pt x="4141569" y="805747"/>
                </a:cubicBezTo>
                <a:lnTo>
                  <a:pt x="4140590" y="804470"/>
                </a:lnTo>
                <a:lnTo>
                  <a:pt x="4140590" y="861674"/>
                </a:lnTo>
                <a:cubicBezTo>
                  <a:pt x="4140590" y="888046"/>
                  <a:pt x="4138637" y="910850"/>
                  <a:pt x="4134729" y="930088"/>
                </a:cubicBezTo>
                <a:cubicBezTo>
                  <a:pt x="4130822" y="949325"/>
                  <a:pt x="4125397" y="953243"/>
                  <a:pt x="4118456" y="941843"/>
                </a:cubicBezTo>
                <a:cubicBezTo>
                  <a:pt x="4111516" y="930443"/>
                  <a:pt x="4108045" y="921265"/>
                  <a:pt x="4108045" y="914310"/>
                </a:cubicBezTo>
                <a:cubicBezTo>
                  <a:pt x="4108045" y="907799"/>
                  <a:pt x="4109397" y="898686"/>
                  <a:pt x="4112100" y="886970"/>
                </a:cubicBezTo>
                <a:cubicBezTo>
                  <a:pt x="4114803" y="875254"/>
                  <a:pt x="4116603" y="860011"/>
                  <a:pt x="4117499" y="841239"/>
                </a:cubicBezTo>
                <a:cubicBezTo>
                  <a:pt x="4118396" y="822468"/>
                  <a:pt x="4118844" y="796010"/>
                  <a:pt x="4118844" y="761866"/>
                </a:cubicBezTo>
                <a:lnTo>
                  <a:pt x="4101334" y="768965"/>
                </a:lnTo>
                <a:cubicBezTo>
                  <a:pt x="4100460" y="808773"/>
                  <a:pt x="4097896" y="834639"/>
                  <a:pt x="4093644" y="846563"/>
                </a:cubicBezTo>
                <a:cubicBezTo>
                  <a:pt x="4089393" y="858487"/>
                  <a:pt x="4084205" y="858655"/>
                  <a:pt x="4078081" y="847069"/>
                </a:cubicBezTo>
                <a:cubicBezTo>
                  <a:pt x="4071959" y="835482"/>
                  <a:pt x="4070249" y="825519"/>
                  <a:pt x="4072951" y="817180"/>
                </a:cubicBezTo>
                <a:cubicBezTo>
                  <a:pt x="4075655" y="808841"/>
                  <a:pt x="4077229" y="798093"/>
                  <a:pt x="4077673" y="784936"/>
                </a:cubicBezTo>
                <a:cubicBezTo>
                  <a:pt x="4078118" y="771779"/>
                  <a:pt x="4077218" y="761020"/>
                  <a:pt x="4074973" y="752660"/>
                </a:cubicBezTo>
                <a:cubicBezTo>
                  <a:pt x="4072729" y="744299"/>
                  <a:pt x="4075188" y="741578"/>
                  <a:pt x="4082351" y="744497"/>
                </a:cubicBezTo>
                <a:cubicBezTo>
                  <a:pt x="4089514" y="747415"/>
                  <a:pt x="4093988" y="749437"/>
                  <a:pt x="4095774" y="750563"/>
                </a:cubicBezTo>
                <a:cubicBezTo>
                  <a:pt x="4097559" y="751688"/>
                  <a:pt x="4100560" y="751824"/>
                  <a:pt x="4104776" y="750971"/>
                </a:cubicBezTo>
                <a:cubicBezTo>
                  <a:pt x="4108992" y="750118"/>
                  <a:pt x="4113681" y="749046"/>
                  <a:pt x="4118844" y="747755"/>
                </a:cubicBezTo>
                <a:cubicBezTo>
                  <a:pt x="4118844" y="733028"/>
                  <a:pt x="4118406" y="719132"/>
                  <a:pt x="4117531" y="706068"/>
                </a:cubicBezTo>
                <a:cubicBezTo>
                  <a:pt x="4116657" y="693004"/>
                  <a:pt x="4113732" y="682364"/>
                  <a:pt x="4108755" y="674147"/>
                </a:cubicBezTo>
                <a:cubicBezTo>
                  <a:pt x="4105023" y="667984"/>
                  <a:pt x="4105238" y="664661"/>
                  <a:pt x="4109398" y="664177"/>
                </a:cubicBezTo>
                <a:close/>
                <a:moveTo>
                  <a:pt x="6782717" y="663634"/>
                </a:moveTo>
                <a:cubicBezTo>
                  <a:pt x="6787127" y="663910"/>
                  <a:pt x="6791818" y="665242"/>
                  <a:pt x="6796791" y="667629"/>
                </a:cubicBezTo>
                <a:cubicBezTo>
                  <a:pt x="6806735" y="672405"/>
                  <a:pt x="6814841" y="678263"/>
                  <a:pt x="6821107" y="685203"/>
                </a:cubicBezTo>
                <a:cubicBezTo>
                  <a:pt x="6827374" y="692144"/>
                  <a:pt x="6828927" y="698938"/>
                  <a:pt x="6825765" y="705584"/>
                </a:cubicBezTo>
                <a:cubicBezTo>
                  <a:pt x="6822603" y="712231"/>
                  <a:pt x="6821691" y="737391"/>
                  <a:pt x="6823033" y="781064"/>
                </a:cubicBezTo>
                <a:cubicBezTo>
                  <a:pt x="6824373" y="824737"/>
                  <a:pt x="6826181" y="857687"/>
                  <a:pt x="6828453" y="879915"/>
                </a:cubicBezTo>
                <a:cubicBezTo>
                  <a:pt x="6830726" y="902142"/>
                  <a:pt x="6830687" y="920297"/>
                  <a:pt x="6828335" y="934379"/>
                </a:cubicBezTo>
                <a:cubicBezTo>
                  <a:pt x="6825983" y="948461"/>
                  <a:pt x="6821767" y="957875"/>
                  <a:pt x="6815687" y="962622"/>
                </a:cubicBezTo>
                <a:cubicBezTo>
                  <a:pt x="6809607" y="967369"/>
                  <a:pt x="6805387" y="965698"/>
                  <a:pt x="6803029" y="957610"/>
                </a:cubicBezTo>
                <a:cubicBezTo>
                  <a:pt x="6800669" y="949522"/>
                  <a:pt x="6796349" y="939584"/>
                  <a:pt x="6790069" y="927797"/>
                </a:cubicBezTo>
                <a:cubicBezTo>
                  <a:pt x="6764743" y="926965"/>
                  <a:pt x="6707949" y="928729"/>
                  <a:pt x="6619685" y="933088"/>
                </a:cubicBezTo>
                <a:cubicBezTo>
                  <a:pt x="6618451" y="950325"/>
                  <a:pt x="6612988" y="952315"/>
                  <a:pt x="6603294" y="939057"/>
                </a:cubicBezTo>
                <a:cubicBezTo>
                  <a:pt x="6593600" y="925800"/>
                  <a:pt x="6590553" y="912248"/>
                  <a:pt x="6594153" y="898403"/>
                </a:cubicBezTo>
                <a:cubicBezTo>
                  <a:pt x="6597751" y="884557"/>
                  <a:pt x="6600225" y="864625"/>
                  <a:pt x="6601573" y="838604"/>
                </a:cubicBezTo>
                <a:cubicBezTo>
                  <a:pt x="6602921" y="812584"/>
                  <a:pt x="6603595" y="784280"/>
                  <a:pt x="6603595" y="753692"/>
                </a:cubicBezTo>
                <a:cubicBezTo>
                  <a:pt x="6603595" y="724008"/>
                  <a:pt x="6600896" y="704656"/>
                  <a:pt x="6595497" y="695636"/>
                </a:cubicBezTo>
                <a:cubicBezTo>
                  <a:pt x="6590097" y="686616"/>
                  <a:pt x="6590575" y="682106"/>
                  <a:pt x="6596927" y="682106"/>
                </a:cubicBezTo>
                <a:cubicBezTo>
                  <a:pt x="6601932" y="682106"/>
                  <a:pt x="6607345" y="682776"/>
                  <a:pt x="6613167" y="684117"/>
                </a:cubicBezTo>
                <a:cubicBezTo>
                  <a:pt x="6618989" y="685458"/>
                  <a:pt x="6629285" y="685920"/>
                  <a:pt x="6644057" y="685505"/>
                </a:cubicBezTo>
                <a:cubicBezTo>
                  <a:pt x="6658827" y="685089"/>
                  <a:pt x="6681641" y="682647"/>
                  <a:pt x="6712503" y="678180"/>
                </a:cubicBezTo>
                <a:cubicBezTo>
                  <a:pt x="6743362" y="673713"/>
                  <a:pt x="6762639" y="669644"/>
                  <a:pt x="6770333" y="665973"/>
                </a:cubicBezTo>
                <a:cubicBezTo>
                  <a:pt x="6774179" y="664138"/>
                  <a:pt x="6778307" y="663358"/>
                  <a:pt x="6782717" y="663634"/>
                </a:cubicBezTo>
                <a:close/>
                <a:moveTo>
                  <a:pt x="5001542" y="663634"/>
                </a:moveTo>
                <a:cubicBezTo>
                  <a:pt x="5005952" y="663910"/>
                  <a:pt x="5010643" y="665242"/>
                  <a:pt x="5015616" y="667629"/>
                </a:cubicBezTo>
                <a:cubicBezTo>
                  <a:pt x="5025560" y="672405"/>
                  <a:pt x="5033666" y="678263"/>
                  <a:pt x="5039933" y="685203"/>
                </a:cubicBezTo>
                <a:cubicBezTo>
                  <a:pt x="5046200" y="692144"/>
                  <a:pt x="5047752" y="698938"/>
                  <a:pt x="5044590" y="705584"/>
                </a:cubicBezTo>
                <a:cubicBezTo>
                  <a:pt x="5041428" y="712231"/>
                  <a:pt x="5040517" y="737391"/>
                  <a:pt x="5041858" y="781064"/>
                </a:cubicBezTo>
                <a:cubicBezTo>
                  <a:pt x="5043199" y="824737"/>
                  <a:pt x="5045006" y="857687"/>
                  <a:pt x="5047279" y="879915"/>
                </a:cubicBezTo>
                <a:cubicBezTo>
                  <a:pt x="5049551" y="902142"/>
                  <a:pt x="5049512" y="920297"/>
                  <a:pt x="5047160" y="934379"/>
                </a:cubicBezTo>
                <a:cubicBezTo>
                  <a:pt x="5044808" y="948461"/>
                  <a:pt x="5040592" y="957875"/>
                  <a:pt x="5034512" y="962622"/>
                </a:cubicBezTo>
                <a:cubicBezTo>
                  <a:pt x="5028432" y="967369"/>
                  <a:pt x="5024212" y="965698"/>
                  <a:pt x="5021854" y="957610"/>
                </a:cubicBezTo>
                <a:cubicBezTo>
                  <a:pt x="5019494" y="949522"/>
                  <a:pt x="5015174" y="939584"/>
                  <a:pt x="5008893" y="927797"/>
                </a:cubicBezTo>
                <a:cubicBezTo>
                  <a:pt x="4983569" y="926965"/>
                  <a:pt x="4926774" y="928729"/>
                  <a:pt x="4838510" y="933088"/>
                </a:cubicBezTo>
                <a:cubicBezTo>
                  <a:pt x="4837277" y="950325"/>
                  <a:pt x="4831813" y="952315"/>
                  <a:pt x="4822119" y="939057"/>
                </a:cubicBezTo>
                <a:cubicBezTo>
                  <a:pt x="4812426" y="925800"/>
                  <a:pt x="4809378" y="912248"/>
                  <a:pt x="4812977" y="898403"/>
                </a:cubicBezTo>
                <a:cubicBezTo>
                  <a:pt x="4816577" y="884557"/>
                  <a:pt x="4819051" y="864625"/>
                  <a:pt x="4820398" y="838604"/>
                </a:cubicBezTo>
                <a:cubicBezTo>
                  <a:pt x="4821747" y="812584"/>
                  <a:pt x="4822420" y="784280"/>
                  <a:pt x="4822420" y="753692"/>
                </a:cubicBezTo>
                <a:cubicBezTo>
                  <a:pt x="4822420" y="724008"/>
                  <a:pt x="4819721" y="704656"/>
                  <a:pt x="4814322" y="695636"/>
                </a:cubicBezTo>
                <a:cubicBezTo>
                  <a:pt x="4808923" y="686616"/>
                  <a:pt x="4809400" y="682106"/>
                  <a:pt x="4815752" y="682106"/>
                </a:cubicBezTo>
                <a:cubicBezTo>
                  <a:pt x="4820757" y="682106"/>
                  <a:pt x="4826171" y="682776"/>
                  <a:pt x="4831992" y="684117"/>
                </a:cubicBezTo>
                <a:cubicBezTo>
                  <a:pt x="4837815" y="685458"/>
                  <a:pt x="4848111" y="685920"/>
                  <a:pt x="4862881" y="685505"/>
                </a:cubicBezTo>
                <a:cubicBezTo>
                  <a:pt x="4877652" y="685089"/>
                  <a:pt x="4900467" y="682647"/>
                  <a:pt x="4931327" y="678180"/>
                </a:cubicBezTo>
                <a:cubicBezTo>
                  <a:pt x="4962187" y="673713"/>
                  <a:pt x="4981464" y="669644"/>
                  <a:pt x="4989158" y="665973"/>
                </a:cubicBezTo>
                <a:cubicBezTo>
                  <a:pt x="4993004" y="664138"/>
                  <a:pt x="4997132" y="663358"/>
                  <a:pt x="5001542" y="663634"/>
                </a:cubicBezTo>
                <a:close/>
                <a:moveTo>
                  <a:pt x="1394582" y="663249"/>
                </a:moveTo>
                <a:cubicBezTo>
                  <a:pt x="1397236" y="663036"/>
                  <a:pt x="1399892" y="663299"/>
                  <a:pt x="1402549" y="664037"/>
                </a:cubicBezTo>
                <a:cubicBezTo>
                  <a:pt x="1407861" y="665514"/>
                  <a:pt x="1414928" y="669099"/>
                  <a:pt x="1423747" y="674792"/>
                </a:cubicBezTo>
                <a:cubicBezTo>
                  <a:pt x="1432566" y="680485"/>
                  <a:pt x="1435287" y="685562"/>
                  <a:pt x="1431910" y="690022"/>
                </a:cubicBezTo>
                <a:cubicBezTo>
                  <a:pt x="1428533" y="694481"/>
                  <a:pt x="1425557" y="699708"/>
                  <a:pt x="1422983" y="705703"/>
                </a:cubicBezTo>
                <a:cubicBezTo>
                  <a:pt x="1420409" y="711697"/>
                  <a:pt x="1416835" y="723158"/>
                  <a:pt x="1412260" y="740087"/>
                </a:cubicBezTo>
                <a:cubicBezTo>
                  <a:pt x="1407686" y="757016"/>
                  <a:pt x="1402954" y="767129"/>
                  <a:pt x="1398064" y="770427"/>
                </a:cubicBezTo>
                <a:cubicBezTo>
                  <a:pt x="1393173" y="773725"/>
                  <a:pt x="1389072" y="772220"/>
                  <a:pt x="1385759" y="765910"/>
                </a:cubicBezTo>
                <a:cubicBezTo>
                  <a:pt x="1376137" y="767717"/>
                  <a:pt x="1359911" y="770248"/>
                  <a:pt x="1337082" y="773503"/>
                </a:cubicBezTo>
                <a:cubicBezTo>
                  <a:pt x="1337082" y="778049"/>
                  <a:pt x="1334802" y="781297"/>
                  <a:pt x="1330241" y="783247"/>
                </a:cubicBezTo>
                <a:cubicBezTo>
                  <a:pt x="1325681" y="785198"/>
                  <a:pt x="1321831" y="779376"/>
                  <a:pt x="1318690" y="765781"/>
                </a:cubicBezTo>
                <a:cubicBezTo>
                  <a:pt x="1315550" y="752187"/>
                  <a:pt x="1312012" y="737864"/>
                  <a:pt x="1308075" y="722814"/>
                </a:cubicBezTo>
                <a:cubicBezTo>
                  <a:pt x="1304139" y="707764"/>
                  <a:pt x="1299865" y="696310"/>
                  <a:pt x="1295255" y="688451"/>
                </a:cubicBezTo>
                <a:cubicBezTo>
                  <a:pt x="1290645" y="680593"/>
                  <a:pt x="1292319" y="677133"/>
                  <a:pt x="1300277" y="678073"/>
                </a:cubicBezTo>
                <a:cubicBezTo>
                  <a:pt x="1308236" y="679012"/>
                  <a:pt x="1313829" y="679464"/>
                  <a:pt x="1317056" y="679428"/>
                </a:cubicBezTo>
                <a:cubicBezTo>
                  <a:pt x="1320282" y="679392"/>
                  <a:pt x="1331357" y="677614"/>
                  <a:pt x="1350278" y="674093"/>
                </a:cubicBezTo>
                <a:cubicBezTo>
                  <a:pt x="1369200" y="670573"/>
                  <a:pt x="1381315" y="667647"/>
                  <a:pt x="1386620" y="665317"/>
                </a:cubicBezTo>
                <a:cubicBezTo>
                  <a:pt x="1389273" y="664152"/>
                  <a:pt x="1391927" y="663463"/>
                  <a:pt x="1394582" y="663249"/>
                </a:cubicBezTo>
                <a:close/>
                <a:moveTo>
                  <a:pt x="5685494" y="662938"/>
                </a:moveTo>
                <a:cubicBezTo>
                  <a:pt x="5687383" y="662880"/>
                  <a:pt x="5689717" y="663265"/>
                  <a:pt x="5692497" y="664091"/>
                </a:cubicBezTo>
                <a:cubicBezTo>
                  <a:pt x="5703618" y="667396"/>
                  <a:pt x="5711968" y="671243"/>
                  <a:pt x="5717547" y="675631"/>
                </a:cubicBezTo>
                <a:cubicBezTo>
                  <a:pt x="5723125" y="680019"/>
                  <a:pt x="5723781" y="684838"/>
                  <a:pt x="5719514" y="690086"/>
                </a:cubicBezTo>
                <a:cubicBezTo>
                  <a:pt x="5715248" y="695335"/>
                  <a:pt x="5710208" y="703767"/>
                  <a:pt x="5704393" y="715382"/>
                </a:cubicBezTo>
                <a:cubicBezTo>
                  <a:pt x="5698578" y="726998"/>
                  <a:pt x="5690006" y="738843"/>
                  <a:pt x="5678677" y="750917"/>
                </a:cubicBezTo>
                <a:cubicBezTo>
                  <a:pt x="5707028" y="750129"/>
                  <a:pt x="5724555" y="747232"/>
                  <a:pt x="5731259" y="742227"/>
                </a:cubicBezTo>
                <a:cubicBezTo>
                  <a:pt x="5737963" y="737222"/>
                  <a:pt x="5745733" y="736649"/>
                  <a:pt x="5754566" y="740506"/>
                </a:cubicBezTo>
                <a:cubicBezTo>
                  <a:pt x="5763400" y="744364"/>
                  <a:pt x="5770508" y="749186"/>
                  <a:pt x="5775893" y="754972"/>
                </a:cubicBezTo>
                <a:cubicBezTo>
                  <a:pt x="5781278" y="760758"/>
                  <a:pt x="5781683" y="766143"/>
                  <a:pt x="5777109" y="771126"/>
                </a:cubicBezTo>
                <a:cubicBezTo>
                  <a:pt x="5772534" y="776110"/>
                  <a:pt x="5769361" y="787926"/>
                  <a:pt x="5767590" y="806575"/>
                </a:cubicBezTo>
                <a:cubicBezTo>
                  <a:pt x="5765819" y="825225"/>
                  <a:pt x="5764260" y="843982"/>
                  <a:pt x="5762912" y="862846"/>
                </a:cubicBezTo>
                <a:cubicBezTo>
                  <a:pt x="5761564" y="881711"/>
                  <a:pt x="5757585" y="897983"/>
                  <a:pt x="5750974" y="911664"/>
                </a:cubicBezTo>
                <a:cubicBezTo>
                  <a:pt x="5744363" y="925345"/>
                  <a:pt x="5734106" y="935745"/>
                  <a:pt x="5720203" y="942865"/>
                </a:cubicBezTo>
                <a:cubicBezTo>
                  <a:pt x="5706300" y="949985"/>
                  <a:pt x="5698821" y="948196"/>
                  <a:pt x="5697767" y="937498"/>
                </a:cubicBezTo>
                <a:cubicBezTo>
                  <a:pt x="5696713" y="926800"/>
                  <a:pt x="5690992" y="914625"/>
                  <a:pt x="5680602" y="900973"/>
                </a:cubicBezTo>
                <a:cubicBezTo>
                  <a:pt x="5670213" y="887321"/>
                  <a:pt x="5671618" y="883693"/>
                  <a:pt x="5684818" y="890089"/>
                </a:cubicBezTo>
                <a:cubicBezTo>
                  <a:pt x="5698019" y="896485"/>
                  <a:pt x="5707236" y="900084"/>
                  <a:pt x="5712470" y="900887"/>
                </a:cubicBezTo>
                <a:cubicBezTo>
                  <a:pt x="5717705" y="901690"/>
                  <a:pt x="5722576" y="896883"/>
                  <a:pt x="5727086" y="886465"/>
                </a:cubicBezTo>
                <a:cubicBezTo>
                  <a:pt x="5731596" y="876047"/>
                  <a:pt x="5734751" y="860269"/>
                  <a:pt x="5736551" y="839131"/>
                </a:cubicBezTo>
                <a:cubicBezTo>
                  <a:pt x="5738350" y="817994"/>
                  <a:pt x="5739250" y="800312"/>
                  <a:pt x="5739250" y="786087"/>
                </a:cubicBezTo>
                <a:cubicBezTo>
                  <a:pt x="5739250" y="773252"/>
                  <a:pt x="5738013" y="766007"/>
                  <a:pt x="5735540" y="764351"/>
                </a:cubicBezTo>
                <a:cubicBezTo>
                  <a:pt x="5733066" y="762694"/>
                  <a:pt x="5726918" y="763099"/>
                  <a:pt x="5717095" y="765566"/>
                </a:cubicBezTo>
                <a:lnTo>
                  <a:pt x="5688959" y="772621"/>
                </a:lnTo>
                <a:cubicBezTo>
                  <a:pt x="5682134" y="773553"/>
                  <a:pt x="5676068" y="771316"/>
                  <a:pt x="5670762" y="765910"/>
                </a:cubicBezTo>
                <a:cubicBezTo>
                  <a:pt x="5657038" y="781498"/>
                  <a:pt x="5642752" y="793493"/>
                  <a:pt x="5627902" y="801897"/>
                </a:cubicBezTo>
                <a:cubicBezTo>
                  <a:pt x="5624190" y="803998"/>
                  <a:pt x="5621395" y="805276"/>
                  <a:pt x="5619517" y="805732"/>
                </a:cubicBezTo>
                <a:lnTo>
                  <a:pt x="5617855" y="805099"/>
                </a:lnTo>
                <a:lnTo>
                  <a:pt x="5617537" y="810662"/>
                </a:lnTo>
                <a:cubicBezTo>
                  <a:pt x="5617331" y="817994"/>
                  <a:pt x="5617452" y="827057"/>
                  <a:pt x="5617900" y="837851"/>
                </a:cubicBezTo>
                <a:cubicBezTo>
                  <a:pt x="5618796" y="859441"/>
                  <a:pt x="5618086" y="875788"/>
                  <a:pt x="5615770" y="886895"/>
                </a:cubicBezTo>
                <a:cubicBezTo>
                  <a:pt x="5613455" y="898001"/>
                  <a:pt x="5610343" y="906935"/>
                  <a:pt x="5606435" y="913697"/>
                </a:cubicBezTo>
                <a:cubicBezTo>
                  <a:pt x="5602527" y="920458"/>
                  <a:pt x="5598344" y="920559"/>
                  <a:pt x="5593884" y="913998"/>
                </a:cubicBezTo>
                <a:cubicBezTo>
                  <a:pt x="5589424" y="907437"/>
                  <a:pt x="5586011" y="901988"/>
                  <a:pt x="5583645" y="897650"/>
                </a:cubicBezTo>
                <a:cubicBezTo>
                  <a:pt x="5581279" y="893312"/>
                  <a:pt x="5578966" y="890967"/>
                  <a:pt x="5576707" y="890616"/>
                </a:cubicBezTo>
                <a:cubicBezTo>
                  <a:pt x="5574449" y="890265"/>
                  <a:pt x="5563225" y="891738"/>
                  <a:pt x="5543033" y="895037"/>
                </a:cubicBezTo>
                <a:cubicBezTo>
                  <a:pt x="5538330" y="915142"/>
                  <a:pt x="5532963" y="920641"/>
                  <a:pt x="5526933" y="911535"/>
                </a:cubicBezTo>
                <a:cubicBezTo>
                  <a:pt x="5520903" y="902429"/>
                  <a:pt x="5517888" y="890304"/>
                  <a:pt x="5517888" y="875161"/>
                </a:cubicBezTo>
                <a:cubicBezTo>
                  <a:pt x="5517888" y="860893"/>
                  <a:pt x="5517447" y="843164"/>
                  <a:pt x="5516565" y="821977"/>
                </a:cubicBezTo>
                <a:cubicBezTo>
                  <a:pt x="5515683" y="800789"/>
                  <a:pt x="5512535" y="785452"/>
                  <a:pt x="5507122" y="775966"/>
                </a:cubicBezTo>
                <a:cubicBezTo>
                  <a:pt x="5501709" y="766480"/>
                  <a:pt x="5502630" y="761737"/>
                  <a:pt x="5509886" y="761737"/>
                </a:cubicBezTo>
                <a:cubicBezTo>
                  <a:pt x="5514676" y="761737"/>
                  <a:pt x="5520275" y="762174"/>
                  <a:pt x="5526685" y="763049"/>
                </a:cubicBezTo>
                <a:cubicBezTo>
                  <a:pt x="5533569" y="754402"/>
                  <a:pt x="5541248" y="741030"/>
                  <a:pt x="5549723" y="722933"/>
                </a:cubicBezTo>
                <a:cubicBezTo>
                  <a:pt x="5558198" y="704835"/>
                  <a:pt x="5560862" y="690577"/>
                  <a:pt x="5557714" y="680159"/>
                </a:cubicBezTo>
                <a:cubicBezTo>
                  <a:pt x="5554566" y="669741"/>
                  <a:pt x="5562493" y="668655"/>
                  <a:pt x="5581494" y="676900"/>
                </a:cubicBezTo>
                <a:cubicBezTo>
                  <a:pt x="5597699" y="684730"/>
                  <a:pt x="5602706" y="691624"/>
                  <a:pt x="5596518" y="697583"/>
                </a:cubicBezTo>
                <a:cubicBezTo>
                  <a:pt x="5590331" y="703541"/>
                  <a:pt x="5583666" y="711876"/>
                  <a:pt x="5576525" y="722588"/>
                </a:cubicBezTo>
                <a:cubicBezTo>
                  <a:pt x="5569383" y="733300"/>
                  <a:pt x="5558442" y="746787"/>
                  <a:pt x="5543700" y="763049"/>
                </a:cubicBezTo>
                <a:cubicBezTo>
                  <a:pt x="5561052" y="760554"/>
                  <a:pt x="5573112" y="756331"/>
                  <a:pt x="5579880" y="750380"/>
                </a:cubicBezTo>
                <a:cubicBezTo>
                  <a:pt x="5586649" y="744428"/>
                  <a:pt x="5593977" y="743374"/>
                  <a:pt x="5601864" y="747218"/>
                </a:cubicBezTo>
                <a:cubicBezTo>
                  <a:pt x="5609751" y="751061"/>
                  <a:pt x="5616652" y="755062"/>
                  <a:pt x="5622567" y="759220"/>
                </a:cubicBezTo>
                <a:cubicBezTo>
                  <a:pt x="5628483" y="763379"/>
                  <a:pt x="5629820" y="768258"/>
                  <a:pt x="5626579" y="773858"/>
                </a:cubicBezTo>
                <a:cubicBezTo>
                  <a:pt x="5623339" y="779458"/>
                  <a:pt x="5620858" y="786126"/>
                  <a:pt x="5619137" y="793863"/>
                </a:cubicBezTo>
                <a:cubicBezTo>
                  <a:pt x="5618707" y="795797"/>
                  <a:pt x="5618358" y="798164"/>
                  <a:pt x="5618092" y="800964"/>
                </a:cubicBezTo>
                <a:lnTo>
                  <a:pt x="5618070" y="801336"/>
                </a:lnTo>
                <a:lnTo>
                  <a:pt x="5619259" y="798602"/>
                </a:lnTo>
                <a:cubicBezTo>
                  <a:pt x="5621051" y="795769"/>
                  <a:pt x="5623759" y="792113"/>
                  <a:pt x="5627386" y="787636"/>
                </a:cubicBezTo>
                <a:cubicBezTo>
                  <a:pt x="5641891" y="769725"/>
                  <a:pt x="5655163" y="749250"/>
                  <a:pt x="5667201" y="726213"/>
                </a:cubicBezTo>
                <a:cubicBezTo>
                  <a:pt x="5679240" y="703175"/>
                  <a:pt x="5683686" y="686236"/>
                  <a:pt x="5680538" y="675395"/>
                </a:cubicBezTo>
                <a:cubicBezTo>
                  <a:pt x="5678177" y="667264"/>
                  <a:pt x="5679829" y="663112"/>
                  <a:pt x="5685494" y="662938"/>
                </a:cubicBezTo>
                <a:close/>
                <a:moveTo>
                  <a:pt x="310691" y="657778"/>
                </a:moveTo>
                <a:cubicBezTo>
                  <a:pt x="335671" y="682257"/>
                  <a:pt x="353858" y="706352"/>
                  <a:pt x="365252" y="730063"/>
                </a:cubicBezTo>
                <a:cubicBezTo>
                  <a:pt x="376645" y="753775"/>
                  <a:pt x="382341" y="780544"/>
                  <a:pt x="382341" y="810372"/>
                </a:cubicBezTo>
                <a:cubicBezTo>
                  <a:pt x="382341" y="840644"/>
                  <a:pt x="376584" y="867765"/>
                  <a:pt x="365069" y="891735"/>
                </a:cubicBezTo>
                <a:cubicBezTo>
                  <a:pt x="353554" y="915704"/>
                  <a:pt x="335414" y="939004"/>
                  <a:pt x="310648" y="961633"/>
                </a:cubicBezTo>
                <a:lnTo>
                  <a:pt x="291762" y="943091"/>
                </a:lnTo>
                <a:cubicBezTo>
                  <a:pt x="312713" y="923100"/>
                  <a:pt x="328297" y="902669"/>
                  <a:pt x="338514" y="881797"/>
                </a:cubicBezTo>
                <a:cubicBezTo>
                  <a:pt x="348732" y="860925"/>
                  <a:pt x="353841" y="837116"/>
                  <a:pt x="353841" y="810372"/>
                </a:cubicBezTo>
                <a:cubicBezTo>
                  <a:pt x="353841" y="784101"/>
                  <a:pt x="348786" y="760636"/>
                  <a:pt x="338676" y="739979"/>
                </a:cubicBezTo>
                <a:cubicBezTo>
                  <a:pt x="328566" y="719322"/>
                  <a:pt x="312928" y="698439"/>
                  <a:pt x="291762" y="677331"/>
                </a:cubicBezTo>
                <a:close/>
                <a:moveTo>
                  <a:pt x="71565" y="657778"/>
                </a:moveTo>
                <a:lnTo>
                  <a:pt x="90580" y="677331"/>
                </a:lnTo>
                <a:cubicBezTo>
                  <a:pt x="69357" y="698454"/>
                  <a:pt x="53704" y="719322"/>
                  <a:pt x="43623" y="739936"/>
                </a:cubicBezTo>
                <a:cubicBezTo>
                  <a:pt x="33542" y="760550"/>
                  <a:pt x="28501" y="784029"/>
                  <a:pt x="28501" y="810372"/>
                </a:cubicBezTo>
                <a:cubicBezTo>
                  <a:pt x="28501" y="837188"/>
                  <a:pt x="33599" y="861014"/>
                  <a:pt x="43795" y="881851"/>
                </a:cubicBezTo>
                <a:cubicBezTo>
                  <a:pt x="53991" y="902687"/>
                  <a:pt x="69586" y="923093"/>
                  <a:pt x="90580" y="943069"/>
                </a:cubicBezTo>
                <a:lnTo>
                  <a:pt x="71629" y="961633"/>
                </a:lnTo>
                <a:cubicBezTo>
                  <a:pt x="46878" y="939018"/>
                  <a:pt x="28752" y="915744"/>
                  <a:pt x="17251" y="891810"/>
                </a:cubicBezTo>
                <a:cubicBezTo>
                  <a:pt x="5750" y="867876"/>
                  <a:pt x="0" y="840730"/>
                  <a:pt x="0" y="810372"/>
                </a:cubicBezTo>
                <a:cubicBezTo>
                  <a:pt x="0" y="780444"/>
                  <a:pt x="5682" y="753653"/>
                  <a:pt x="17047" y="729999"/>
                </a:cubicBezTo>
                <a:cubicBezTo>
                  <a:pt x="28411" y="706344"/>
                  <a:pt x="46584" y="682271"/>
                  <a:pt x="71565" y="657778"/>
                </a:cubicBezTo>
                <a:close/>
                <a:moveTo>
                  <a:pt x="3123183" y="653357"/>
                </a:moveTo>
                <a:cubicBezTo>
                  <a:pt x="3126345" y="652637"/>
                  <a:pt x="3131650" y="654042"/>
                  <a:pt x="3139100" y="657573"/>
                </a:cubicBezTo>
                <a:cubicBezTo>
                  <a:pt x="3154000" y="664636"/>
                  <a:pt x="3159108" y="671308"/>
                  <a:pt x="3154426" y="677589"/>
                </a:cubicBezTo>
                <a:cubicBezTo>
                  <a:pt x="3149744" y="683870"/>
                  <a:pt x="3146130" y="690179"/>
                  <a:pt x="3143585" y="696518"/>
                </a:cubicBezTo>
                <a:cubicBezTo>
                  <a:pt x="3141040" y="702856"/>
                  <a:pt x="3137551" y="710636"/>
                  <a:pt x="3133120" y="719857"/>
                </a:cubicBezTo>
                <a:cubicBezTo>
                  <a:pt x="3145008" y="718136"/>
                  <a:pt x="3156545" y="715934"/>
                  <a:pt x="3167730" y="713253"/>
                </a:cubicBezTo>
                <a:cubicBezTo>
                  <a:pt x="3178916" y="710571"/>
                  <a:pt x="3189595" y="707628"/>
                  <a:pt x="3199770" y="704423"/>
                </a:cubicBezTo>
                <a:cubicBezTo>
                  <a:pt x="3209944" y="701218"/>
                  <a:pt x="3219376" y="703634"/>
                  <a:pt x="3228067" y="711672"/>
                </a:cubicBezTo>
                <a:cubicBezTo>
                  <a:pt x="3236757" y="719710"/>
                  <a:pt x="3232118" y="725811"/>
                  <a:pt x="3214149" y="729977"/>
                </a:cubicBezTo>
                <a:cubicBezTo>
                  <a:pt x="3196181" y="734143"/>
                  <a:pt x="3179518" y="737556"/>
                  <a:pt x="3164159" y="740216"/>
                </a:cubicBezTo>
                <a:cubicBezTo>
                  <a:pt x="3148801" y="742876"/>
                  <a:pt x="3135278" y="745038"/>
                  <a:pt x="3123591" y="746701"/>
                </a:cubicBezTo>
                <a:cubicBezTo>
                  <a:pt x="3110685" y="772514"/>
                  <a:pt x="3096309" y="796863"/>
                  <a:pt x="3080463" y="819750"/>
                </a:cubicBezTo>
                <a:cubicBezTo>
                  <a:pt x="3080463" y="850403"/>
                  <a:pt x="3080332" y="874392"/>
                  <a:pt x="3080070" y="891719"/>
                </a:cubicBezTo>
                <a:lnTo>
                  <a:pt x="3079826" y="903755"/>
                </a:lnTo>
                <a:lnTo>
                  <a:pt x="3080549" y="903200"/>
                </a:lnTo>
                <a:cubicBezTo>
                  <a:pt x="3087905" y="902533"/>
                  <a:pt x="3114370" y="899195"/>
                  <a:pt x="3159943" y="893187"/>
                </a:cubicBezTo>
                <a:lnTo>
                  <a:pt x="3159943" y="845563"/>
                </a:lnTo>
                <a:cubicBezTo>
                  <a:pt x="3138835" y="849162"/>
                  <a:pt x="3123433" y="847832"/>
                  <a:pt x="3113739" y="841573"/>
                </a:cubicBezTo>
                <a:cubicBezTo>
                  <a:pt x="3104045" y="835313"/>
                  <a:pt x="3104318" y="831241"/>
                  <a:pt x="3114557" y="829355"/>
                </a:cubicBezTo>
                <a:cubicBezTo>
                  <a:pt x="3124796" y="827469"/>
                  <a:pt x="3139925" y="824533"/>
                  <a:pt x="3159943" y="820546"/>
                </a:cubicBezTo>
                <a:cubicBezTo>
                  <a:pt x="3159069" y="788625"/>
                  <a:pt x="3157050" y="769735"/>
                  <a:pt x="3153888" y="763877"/>
                </a:cubicBezTo>
                <a:cubicBezTo>
                  <a:pt x="3150726" y="758019"/>
                  <a:pt x="3151440" y="754169"/>
                  <a:pt x="3156029" y="752326"/>
                </a:cubicBezTo>
                <a:cubicBezTo>
                  <a:pt x="3160618" y="750484"/>
                  <a:pt x="3168519" y="751846"/>
                  <a:pt x="3179733" y="756413"/>
                </a:cubicBezTo>
                <a:cubicBezTo>
                  <a:pt x="3190947" y="760981"/>
                  <a:pt x="3195185" y="766577"/>
                  <a:pt x="3192446" y="773202"/>
                </a:cubicBezTo>
                <a:cubicBezTo>
                  <a:pt x="3189707" y="779827"/>
                  <a:pt x="3187928" y="793544"/>
                  <a:pt x="3187111" y="814351"/>
                </a:cubicBezTo>
                <a:cubicBezTo>
                  <a:pt x="3197680" y="812731"/>
                  <a:pt x="3207671" y="810300"/>
                  <a:pt x="3217086" y="807059"/>
                </a:cubicBezTo>
                <a:cubicBezTo>
                  <a:pt x="3226500" y="803818"/>
                  <a:pt x="3234878" y="805658"/>
                  <a:pt x="3242220" y="812577"/>
                </a:cubicBezTo>
                <a:cubicBezTo>
                  <a:pt x="3249563" y="819496"/>
                  <a:pt x="3247544" y="825135"/>
                  <a:pt x="3236165" y="829495"/>
                </a:cubicBezTo>
                <a:cubicBezTo>
                  <a:pt x="3224786" y="833854"/>
                  <a:pt x="3208363" y="837683"/>
                  <a:pt x="3186896" y="840981"/>
                </a:cubicBezTo>
                <a:cubicBezTo>
                  <a:pt x="3186136" y="857429"/>
                  <a:pt x="3185756" y="873748"/>
                  <a:pt x="3185756" y="889939"/>
                </a:cubicBezTo>
                <a:cubicBezTo>
                  <a:pt x="3207281" y="887357"/>
                  <a:pt x="3226238" y="884912"/>
                  <a:pt x="3242629" y="882604"/>
                </a:cubicBezTo>
                <a:cubicBezTo>
                  <a:pt x="3259020" y="880295"/>
                  <a:pt x="3271636" y="884790"/>
                  <a:pt x="3280477" y="896091"/>
                </a:cubicBezTo>
                <a:cubicBezTo>
                  <a:pt x="3289317" y="907391"/>
                  <a:pt x="3287155" y="912815"/>
                  <a:pt x="3273991" y="912363"/>
                </a:cubicBezTo>
                <a:cubicBezTo>
                  <a:pt x="3260827" y="911911"/>
                  <a:pt x="3246917" y="911237"/>
                  <a:pt x="3232261" y="910341"/>
                </a:cubicBezTo>
                <a:cubicBezTo>
                  <a:pt x="3217606" y="909445"/>
                  <a:pt x="3195913" y="911022"/>
                  <a:pt x="3167182" y="915073"/>
                </a:cubicBezTo>
                <a:cubicBezTo>
                  <a:pt x="3138451" y="919124"/>
                  <a:pt x="3119583" y="922272"/>
                  <a:pt x="3110577" y="924516"/>
                </a:cubicBezTo>
                <a:cubicBezTo>
                  <a:pt x="3101572" y="926761"/>
                  <a:pt x="3092476" y="923936"/>
                  <a:pt x="3083291" y="916041"/>
                </a:cubicBezTo>
                <a:lnTo>
                  <a:pt x="3079367" y="911311"/>
                </a:lnTo>
                <a:lnTo>
                  <a:pt x="3077645" y="930795"/>
                </a:lnTo>
                <a:cubicBezTo>
                  <a:pt x="3076466" y="938185"/>
                  <a:pt x="3074813" y="944976"/>
                  <a:pt x="3072687" y="951168"/>
                </a:cubicBezTo>
                <a:cubicBezTo>
                  <a:pt x="3068435" y="963550"/>
                  <a:pt x="3063018" y="963264"/>
                  <a:pt x="3056436" y="950307"/>
                </a:cubicBezTo>
                <a:cubicBezTo>
                  <a:pt x="3049854" y="937351"/>
                  <a:pt x="3048137" y="926047"/>
                  <a:pt x="3051284" y="916396"/>
                </a:cubicBezTo>
                <a:cubicBezTo>
                  <a:pt x="3054432" y="906745"/>
                  <a:pt x="3055633" y="883134"/>
                  <a:pt x="3054887" y="845563"/>
                </a:cubicBezTo>
                <a:cubicBezTo>
                  <a:pt x="3047574" y="857494"/>
                  <a:pt x="3037066" y="869170"/>
                  <a:pt x="3023364" y="880592"/>
                </a:cubicBezTo>
                <a:cubicBezTo>
                  <a:pt x="3009662" y="892014"/>
                  <a:pt x="2996831" y="899830"/>
                  <a:pt x="2984871" y="904039"/>
                </a:cubicBezTo>
                <a:cubicBezTo>
                  <a:pt x="2972911" y="908247"/>
                  <a:pt x="2971262" y="905652"/>
                  <a:pt x="2979924" y="896252"/>
                </a:cubicBezTo>
                <a:cubicBezTo>
                  <a:pt x="2988585" y="886852"/>
                  <a:pt x="2999233" y="875835"/>
                  <a:pt x="3011866" y="863201"/>
                </a:cubicBezTo>
                <a:cubicBezTo>
                  <a:pt x="3024500" y="850568"/>
                  <a:pt x="3038317" y="833668"/>
                  <a:pt x="3053317" y="812501"/>
                </a:cubicBezTo>
                <a:cubicBezTo>
                  <a:pt x="3053317" y="807898"/>
                  <a:pt x="3052417" y="801431"/>
                  <a:pt x="3050617" y="793099"/>
                </a:cubicBezTo>
                <a:cubicBezTo>
                  <a:pt x="3048818" y="784767"/>
                  <a:pt x="3055267" y="784653"/>
                  <a:pt x="3069966" y="792755"/>
                </a:cubicBezTo>
                <a:cubicBezTo>
                  <a:pt x="3073494" y="788510"/>
                  <a:pt x="3082342" y="774163"/>
                  <a:pt x="3096510" y="749713"/>
                </a:cubicBezTo>
                <a:cubicBezTo>
                  <a:pt x="3088049" y="752409"/>
                  <a:pt x="3080151" y="754209"/>
                  <a:pt x="3072816" y="755112"/>
                </a:cubicBezTo>
                <a:cubicBezTo>
                  <a:pt x="3065481" y="756015"/>
                  <a:pt x="3057246" y="752696"/>
                  <a:pt x="3048111" y="745153"/>
                </a:cubicBezTo>
                <a:cubicBezTo>
                  <a:pt x="3038977" y="737610"/>
                  <a:pt x="3040802" y="733548"/>
                  <a:pt x="3053586" y="732967"/>
                </a:cubicBezTo>
                <a:cubicBezTo>
                  <a:pt x="3066370" y="732386"/>
                  <a:pt x="3083188" y="730432"/>
                  <a:pt x="3104038" y="727106"/>
                </a:cubicBezTo>
                <a:cubicBezTo>
                  <a:pt x="3117016" y="693578"/>
                  <a:pt x="3122379" y="671842"/>
                  <a:pt x="3120128" y="661897"/>
                </a:cubicBezTo>
                <a:cubicBezTo>
                  <a:pt x="3119002" y="656924"/>
                  <a:pt x="3120021" y="654078"/>
                  <a:pt x="3123183" y="653357"/>
                </a:cubicBezTo>
                <a:close/>
                <a:moveTo>
                  <a:pt x="2046321" y="651965"/>
                </a:moveTo>
                <a:cubicBezTo>
                  <a:pt x="2048027" y="652051"/>
                  <a:pt x="2050112" y="652511"/>
                  <a:pt x="2052575" y="653347"/>
                </a:cubicBezTo>
                <a:cubicBezTo>
                  <a:pt x="2062427" y="656688"/>
                  <a:pt x="2070780" y="661241"/>
                  <a:pt x="2077635" y="667006"/>
                </a:cubicBezTo>
                <a:cubicBezTo>
                  <a:pt x="2084489" y="672770"/>
                  <a:pt x="2086178" y="677639"/>
                  <a:pt x="2082700" y="681611"/>
                </a:cubicBezTo>
                <a:cubicBezTo>
                  <a:pt x="2079223" y="685583"/>
                  <a:pt x="2076007" y="689419"/>
                  <a:pt x="2073053" y="693119"/>
                </a:cubicBezTo>
                <a:cubicBezTo>
                  <a:pt x="2104028" y="725313"/>
                  <a:pt x="2125739" y="746744"/>
                  <a:pt x="2138186" y="757414"/>
                </a:cubicBezTo>
                <a:cubicBezTo>
                  <a:pt x="2150634" y="768083"/>
                  <a:pt x="2163454" y="777160"/>
                  <a:pt x="2176647" y="784646"/>
                </a:cubicBezTo>
                <a:cubicBezTo>
                  <a:pt x="2189840" y="792131"/>
                  <a:pt x="2204893" y="799014"/>
                  <a:pt x="2221808" y="805296"/>
                </a:cubicBezTo>
                <a:cubicBezTo>
                  <a:pt x="2238722" y="811577"/>
                  <a:pt x="2240034" y="816259"/>
                  <a:pt x="2225744" y="819342"/>
                </a:cubicBezTo>
                <a:cubicBezTo>
                  <a:pt x="2211454" y="822425"/>
                  <a:pt x="2195780" y="823497"/>
                  <a:pt x="2178722" y="822558"/>
                </a:cubicBezTo>
                <a:cubicBezTo>
                  <a:pt x="2161665" y="821618"/>
                  <a:pt x="2149662" y="816682"/>
                  <a:pt x="2142714" y="807748"/>
                </a:cubicBezTo>
                <a:cubicBezTo>
                  <a:pt x="2135766" y="798814"/>
                  <a:pt x="2126180" y="786266"/>
                  <a:pt x="2113955" y="770105"/>
                </a:cubicBezTo>
                <a:cubicBezTo>
                  <a:pt x="2101730" y="753943"/>
                  <a:pt x="2085149" y="732304"/>
                  <a:pt x="2064212" y="705187"/>
                </a:cubicBezTo>
                <a:cubicBezTo>
                  <a:pt x="2054360" y="725578"/>
                  <a:pt x="2043774" y="743697"/>
                  <a:pt x="2032452" y="759543"/>
                </a:cubicBezTo>
                <a:cubicBezTo>
                  <a:pt x="2021131" y="775389"/>
                  <a:pt x="2007249" y="791988"/>
                  <a:pt x="1990809" y="809339"/>
                </a:cubicBezTo>
                <a:cubicBezTo>
                  <a:pt x="1974368" y="826691"/>
                  <a:pt x="1955144" y="840440"/>
                  <a:pt x="1933139" y="850586"/>
                </a:cubicBezTo>
                <a:cubicBezTo>
                  <a:pt x="1911135" y="860731"/>
                  <a:pt x="1908564" y="858125"/>
                  <a:pt x="1925428" y="842767"/>
                </a:cubicBezTo>
                <a:cubicBezTo>
                  <a:pt x="1942292" y="827408"/>
                  <a:pt x="1958360" y="810967"/>
                  <a:pt x="1973633" y="793443"/>
                </a:cubicBezTo>
                <a:cubicBezTo>
                  <a:pt x="1988905" y="775920"/>
                  <a:pt x="2001857" y="758962"/>
                  <a:pt x="2012491" y="742571"/>
                </a:cubicBezTo>
                <a:cubicBezTo>
                  <a:pt x="2023124" y="726181"/>
                  <a:pt x="2031126" y="710700"/>
                  <a:pt x="2036496" y="696131"/>
                </a:cubicBezTo>
                <a:cubicBezTo>
                  <a:pt x="2041867" y="681561"/>
                  <a:pt x="2043426" y="669953"/>
                  <a:pt x="2041175" y="661305"/>
                </a:cubicBezTo>
                <a:cubicBezTo>
                  <a:pt x="2039486" y="654820"/>
                  <a:pt x="2041202" y="651706"/>
                  <a:pt x="2046321" y="651965"/>
                </a:cubicBezTo>
                <a:close/>
                <a:moveTo>
                  <a:pt x="5166517" y="244169"/>
                </a:moveTo>
                <a:cubicBezTo>
                  <a:pt x="5169885" y="243944"/>
                  <a:pt x="5175887" y="245709"/>
                  <a:pt x="5184523" y="249466"/>
                </a:cubicBezTo>
                <a:cubicBezTo>
                  <a:pt x="5201796" y="256980"/>
                  <a:pt x="5213296" y="264584"/>
                  <a:pt x="5219026" y="272278"/>
                </a:cubicBezTo>
                <a:cubicBezTo>
                  <a:pt x="5224754" y="279971"/>
                  <a:pt x="5226178" y="289737"/>
                  <a:pt x="5223295" y="301575"/>
                </a:cubicBezTo>
                <a:cubicBezTo>
                  <a:pt x="5220413" y="313413"/>
                  <a:pt x="5214350" y="314718"/>
                  <a:pt x="5205109" y="305490"/>
                </a:cubicBezTo>
                <a:cubicBezTo>
                  <a:pt x="5195866" y="296262"/>
                  <a:pt x="5187252" y="286657"/>
                  <a:pt x="5179264" y="276677"/>
                </a:cubicBezTo>
                <a:cubicBezTo>
                  <a:pt x="5173098" y="267857"/>
                  <a:pt x="5168114" y="259239"/>
                  <a:pt x="5164314" y="250821"/>
                </a:cubicBezTo>
                <a:cubicBezTo>
                  <a:pt x="5162414" y="246613"/>
                  <a:pt x="5163148" y="244395"/>
                  <a:pt x="5166517" y="244169"/>
                </a:cubicBezTo>
                <a:close/>
                <a:moveTo>
                  <a:pt x="3334939" y="229462"/>
                </a:moveTo>
                <a:cubicBezTo>
                  <a:pt x="3328256" y="229089"/>
                  <a:pt x="3304207" y="231018"/>
                  <a:pt x="3262793" y="235248"/>
                </a:cubicBezTo>
                <a:cubicBezTo>
                  <a:pt x="3264557" y="251538"/>
                  <a:pt x="3265819" y="264667"/>
                  <a:pt x="3266579" y="274633"/>
                </a:cubicBezTo>
                <a:cubicBezTo>
                  <a:pt x="3308668" y="271077"/>
                  <a:pt x="3332694" y="268962"/>
                  <a:pt x="3338660" y="268288"/>
                </a:cubicBezTo>
                <a:cubicBezTo>
                  <a:pt x="3341972" y="251753"/>
                  <a:pt x="3343851" y="241242"/>
                  <a:pt x="3344296" y="236754"/>
                </a:cubicBezTo>
                <a:cubicBezTo>
                  <a:pt x="3344740" y="232265"/>
                  <a:pt x="3341621" y="229834"/>
                  <a:pt x="3334939" y="229462"/>
                </a:cubicBezTo>
                <a:close/>
                <a:moveTo>
                  <a:pt x="1619832" y="226773"/>
                </a:moveTo>
                <a:cubicBezTo>
                  <a:pt x="1616461" y="226963"/>
                  <a:pt x="1613181" y="228242"/>
                  <a:pt x="1609994" y="230612"/>
                </a:cubicBezTo>
                <a:cubicBezTo>
                  <a:pt x="1603619" y="235352"/>
                  <a:pt x="1600433" y="241668"/>
                  <a:pt x="1600433" y="249563"/>
                </a:cubicBezTo>
                <a:cubicBezTo>
                  <a:pt x="1600433" y="257457"/>
                  <a:pt x="1603982" y="263383"/>
                  <a:pt x="1611080" y="267341"/>
                </a:cubicBezTo>
                <a:cubicBezTo>
                  <a:pt x="1618178" y="271299"/>
                  <a:pt x="1625127" y="271098"/>
                  <a:pt x="1631924" y="266739"/>
                </a:cubicBezTo>
                <a:cubicBezTo>
                  <a:pt x="1638721" y="262365"/>
                  <a:pt x="1641915" y="256055"/>
                  <a:pt x="1641506" y="247810"/>
                </a:cubicBezTo>
                <a:cubicBezTo>
                  <a:pt x="1641098" y="239564"/>
                  <a:pt x="1637337" y="233452"/>
                  <a:pt x="1630224" y="229472"/>
                </a:cubicBezTo>
                <a:cubicBezTo>
                  <a:pt x="1626668" y="227482"/>
                  <a:pt x="1623204" y="226583"/>
                  <a:pt x="1619832" y="226773"/>
                </a:cubicBezTo>
                <a:close/>
                <a:moveTo>
                  <a:pt x="4793616" y="224536"/>
                </a:moveTo>
                <a:cubicBezTo>
                  <a:pt x="4797561" y="224194"/>
                  <a:pt x="4809156" y="228757"/>
                  <a:pt x="4828403" y="238227"/>
                </a:cubicBezTo>
                <a:cubicBezTo>
                  <a:pt x="4854064" y="250854"/>
                  <a:pt x="4867139" y="262516"/>
                  <a:pt x="4867626" y="273213"/>
                </a:cubicBezTo>
                <a:cubicBezTo>
                  <a:pt x="4868114" y="283912"/>
                  <a:pt x="4866404" y="292024"/>
                  <a:pt x="4862496" y="297552"/>
                </a:cubicBezTo>
                <a:cubicBezTo>
                  <a:pt x="4858588" y="303080"/>
                  <a:pt x="4850676" y="299148"/>
                  <a:pt x="4838759" y="285754"/>
                </a:cubicBezTo>
                <a:cubicBezTo>
                  <a:pt x="4826843" y="272360"/>
                  <a:pt x="4816281" y="260608"/>
                  <a:pt x="4807075" y="250499"/>
                </a:cubicBezTo>
                <a:cubicBezTo>
                  <a:pt x="4798715" y="239328"/>
                  <a:pt x="4793764" y="231333"/>
                  <a:pt x="4792222" y="226515"/>
                </a:cubicBezTo>
                <a:cubicBezTo>
                  <a:pt x="4791837" y="225310"/>
                  <a:pt x="4792301" y="224650"/>
                  <a:pt x="4793616" y="224536"/>
                </a:cubicBezTo>
                <a:close/>
                <a:moveTo>
                  <a:pt x="5907824" y="213404"/>
                </a:moveTo>
                <a:cubicBezTo>
                  <a:pt x="5906756" y="212938"/>
                  <a:pt x="5900418" y="213368"/>
                  <a:pt x="5888809" y="214695"/>
                </a:cubicBezTo>
                <a:cubicBezTo>
                  <a:pt x="5877201" y="216021"/>
                  <a:pt x="5861631" y="218298"/>
                  <a:pt x="5842100" y="221524"/>
                </a:cubicBezTo>
                <a:cubicBezTo>
                  <a:pt x="5843864" y="237886"/>
                  <a:pt x="5845528" y="251990"/>
                  <a:pt x="5847090" y="263835"/>
                </a:cubicBezTo>
                <a:cubicBezTo>
                  <a:pt x="5863467" y="263046"/>
                  <a:pt x="5882604" y="261390"/>
                  <a:pt x="5904501" y="258866"/>
                </a:cubicBezTo>
                <a:cubicBezTo>
                  <a:pt x="5907785" y="244884"/>
                  <a:pt x="5909427" y="233520"/>
                  <a:pt x="5909427" y="224772"/>
                </a:cubicBezTo>
                <a:cubicBezTo>
                  <a:pt x="5909427" y="217660"/>
                  <a:pt x="5908893" y="213870"/>
                  <a:pt x="5907824" y="213404"/>
                </a:cubicBezTo>
                <a:close/>
                <a:moveTo>
                  <a:pt x="1622314" y="203853"/>
                </a:moveTo>
                <a:cubicBezTo>
                  <a:pt x="1627835" y="203975"/>
                  <a:pt x="1633479" y="205248"/>
                  <a:pt x="1639248" y="207671"/>
                </a:cubicBezTo>
                <a:cubicBezTo>
                  <a:pt x="1650785" y="212518"/>
                  <a:pt x="1658446" y="220198"/>
                  <a:pt x="1662232" y="230709"/>
                </a:cubicBezTo>
                <a:cubicBezTo>
                  <a:pt x="1666017" y="241220"/>
                  <a:pt x="1666462" y="251617"/>
                  <a:pt x="1663565" y="261899"/>
                </a:cubicBezTo>
                <a:cubicBezTo>
                  <a:pt x="1660668" y="272181"/>
                  <a:pt x="1655248" y="280050"/>
                  <a:pt x="1647303" y="285507"/>
                </a:cubicBezTo>
                <a:cubicBezTo>
                  <a:pt x="1639360" y="290963"/>
                  <a:pt x="1629919" y="293691"/>
                  <a:pt x="1618985" y="293691"/>
                </a:cubicBezTo>
                <a:cubicBezTo>
                  <a:pt x="1608051" y="293691"/>
                  <a:pt x="1598149" y="289253"/>
                  <a:pt x="1589280" y="280376"/>
                </a:cubicBezTo>
                <a:cubicBezTo>
                  <a:pt x="1580410" y="271500"/>
                  <a:pt x="1575975" y="261956"/>
                  <a:pt x="1575975" y="251746"/>
                </a:cubicBezTo>
                <a:cubicBezTo>
                  <a:pt x="1575975" y="241536"/>
                  <a:pt x="1578363" y="232606"/>
                  <a:pt x="1583139" y="224955"/>
                </a:cubicBezTo>
                <a:cubicBezTo>
                  <a:pt x="1587913" y="217305"/>
                  <a:pt x="1595575" y="211300"/>
                  <a:pt x="1606122" y="206940"/>
                </a:cubicBezTo>
                <a:cubicBezTo>
                  <a:pt x="1611395" y="204761"/>
                  <a:pt x="1616793" y="203732"/>
                  <a:pt x="1622314" y="203853"/>
                </a:cubicBezTo>
                <a:close/>
                <a:moveTo>
                  <a:pt x="3348469" y="203028"/>
                </a:moveTo>
                <a:cubicBezTo>
                  <a:pt x="3351623" y="203169"/>
                  <a:pt x="3355108" y="204187"/>
                  <a:pt x="3358923" y="206080"/>
                </a:cubicBezTo>
                <a:cubicBezTo>
                  <a:pt x="3366552" y="209866"/>
                  <a:pt x="3374034" y="214462"/>
                  <a:pt x="3381369" y="219868"/>
                </a:cubicBezTo>
                <a:cubicBezTo>
                  <a:pt x="3388704" y="225274"/>
                  <a:pt x="3389080" y="230609"/>
                  <a:pt x="3382498" y="235872"/>
                </a:cubicBezTo>
                <a:cubicBezTo>
                  <a:pt x="3375916" y="241134"/>
                  <a:pt x="3368860" y="251854"/>
                  <a:pt x="3361332" y="268029"/>
                </a:cubicBezTo>
                <a:cubicBezTo>
                  <a:pt x="3368530" y="279430"/>
                  <a:pt x="3370219" y="285879"/>
                  <a:pt x="3366397" y="287378"/>
                </a:cubicBezTo>
                <a:cubicBezTo>
                  <a:pt x="3362576" y="288877"/>
                  <a:pt x="3352921" y="289852"/>
                  <a:pt x="3337434" y="290303"/>
                </a:cubicBezTo>
                <a:cubicBezTo>
                  <a:pt x="3321946" y="290755"/>
                  <a:pt x="3298070" y="291834"/>
                  <a:pt x="3265804" y="293541"/>
                </a:cubicBezTo>
                <a:cubicBezTo>
                  <a:pt x="3258720" y="308039"/>
                  <a:pt x="3252640" y="305225"/>
                  <a:pt x="3247564" y="285098"/>
                </a:cubicBezTo>
                <a:cubicBezTo>
                  <a:pt x="3242487" y="264972"/>
                  <a:pt x="3239049" y="251076"/>
                  <a:pt x="3237250" y="243411"/>
                </a:cubicBezTo>
                <a:cubicBezTo>
                  <a:pt x="3235450" y="235746"/>
                  <a:pt x="3232933" y="228683"/>
                  <a:pt x="3229699" y="222223"/>
                </a:cubicBezTo>
                <a:cubicBezTo>
                  <a:pt x="3226466" y="215763"/>
                  <a:pt x="3229355" y="213472"/>
                  <a:pt x="3238368" y="215351"/>
                </a:cubicBezTo>
                <a:cubicBezTo>
                  <a:pt x="3247381" y="217229"/>
                  <a:pt x="3253293" y="218355"/>
                  <a:pt x="3256103" y="218728"/>
                </a:cubicBezTo>
                <a:cubicBezTo>
                  <a:pt x="3258914" y="219101"/>
                  <a:pt x="3272351" y="217749"/>
                  <a:pt x="3296414" y="214673"/>
                </a:cubicBezTo>
                <a:cubicBezTo>
                  <a:pt x="3320477" y="211597"/>
                  <a:pt x="3335003" y="208449"/>
                  <a:pt x="3339994" y="205230"/>
                </a:cubicBezTo>
                <a:cubicBezTo>
                  <a:pt x="3342489" y="203621"/>
                  <a:pt x="3345314" y="202886"/>
                  <a:pt x="3348469" y="203028"/>
                </a:cubicBezTo>
                <a:close/>
                <a:moveTo>
                  <a:pt x="1053720" y="167383"/>
                </a:moveTo>
                <a:cubicBezTo>
                  <a:pt x="1061728" y="165992"/>
                  <a:pt x="1069307" y="169157"/>
                  <a:pt x="1076456" y="176880"/>
                </a:cubicBezTo>
                <a:cubicBezTo>
                  <a:pt x="1083605" y="184602"/>
                  <a:pt x="1082611" y="189341"/>
                  <a:pt x="1073477" y="191098"/>
                </a:cubicBezTo>
                <a:cubicBezTo>
                  <a:pt x="1064342" y="192854"/>
                  <a:pt x="1052920" y="194421"/>
                  <a:pt x="1039211" y="195798"/>
                </a:cubicBezTo>
                <a:cubicBezTo>
                  <a:pt x="1025502" y="197174"/>
                  <a:pt x="1003246" y="199361"/>
                  <a:pt x="972443" y="202358"/>
                </a:cubicBezTo>
                <a:cubicBezTo>
                  <a:pt x="985937" y="212511"/>
                  <a:pt x="989063" y="220223"/>
                  <a:pt x="981822" y="225493"/>
                </a:cubicBezTo>
                <a:cubicBezTo>
                  <a:pt x="974580" y="230763"/>
                  <a:pt x="967252" y="237105"/>
                  <a:pt x="959838" y="244519"/>
                </a:cubicBezTo>
                <a:cubicBezTo>
                  <a:pt x="952424" y="251933"/>
                  <a:pt x="945699" y="257905"/>
                  <a:pt x="939662" y="262437"/>
                </a:cubicBezTo>
                <a:cubicBezTo>
                  <a:pt x="933624" y="266968"/>
                  <a:pt x="934126" y="269019"/>
                  <a:pt x="941167" y="268589"/>
                </a:cubicBezTo>
                <a:cubicBezTo>
                  <a:pt x="948208" y="268158"/>
                  <a:pt x="959375" y="267269"/>
                  <a:pt x="974670" y="265921"/>
                </a:cubicBezTo>
                <a:cubicBezTo>
                  <a:pt x="989963" y="264573"/>
                  <a:pt x="1007613" y="263154"/>
                  <a:pt x="1027617" y="261663"/>
                </a:cubicBezTo>
                <a:cubicBezTo>
                  <a:pt x="1018826" y="248068"/>
                  <a:pt x="1012355" y="236933"/>
                  <a:pt x="1008204" y="228257"/>
                </a:cubicBezTo>
                <a:cubicBezTo>
                  <a:pt x="1004052" y="219581"/>
                  <a:pt x="1006673" y="216921"/>
                  <a:pt x="1016066" y="220277"/>
                </a:cubicBezTo>
                <a:cubicBezTo>
                  <a:pt x="1025459" y="223632"/>
                  <a:pt x="1036021" y="229770"/>
                  <a:pt x="1047750" y="238689"/>
                </a:cubicBezTo>
                <a:cubicBezTo>
                  <a:pt x="1059481" y="247609"/>
                  <a:pt x="1066734" y="258174"/>
                  <a:pt x="1069508" y="270385"/>
                </a:cubicBezTo>
                <a:cubicBezTo>
                  <a:pt x="1072283" y="282596"/>
                  <a:pt x="1071789" y="292458"/>
                  <a:pt x="1068024" y="299972"/>
                </a:cubicBezTo>
                <a:cubicBezTo>
                  <a:pt x="1064260" y="307487"/>
                  <a:pt x="1058506" y="306687"/>
                  <a:pt x="1050762" y="297574"/>
                </a:cubicBezTo>
                <a:cubicBezTo>
                  <a:pt x="1043018" y="288461"/>
                  <a:pt x="1037382" y="281316"/>
                  <a:pt x="1033855" y="276139"/>
                </a:cubicBezTo>
                <a:cubicBezTo>
                  <a:pt x="1000457" y="281545"/>
                  <a:pt x="974874" y="286245"/>
                  <a:pt x="957106" y="290239"/>
                </a:cubicBezTo>
                <a:cubicBezTo>
                  <a:pt x="939338" y="294233"/>
                  <a:pt x="925300" y="298280"/>
                  <a:pt x="914989" y="302381"/>
                </a:cubicBezTo>
                <a:cubicBezTo>
                  <a:pt x="904679" y="306483"/>
                  <a:pt x="898602" y="305691"/>
                  <a:pt x="896759" y="300005"/>
                </a:cubicBezTo>
                <a:cubicBezTo>
                  <a:pt x="894916" y="294319"/>
                  <a:pt x="894235" y="288690"/>
                  <a:pt x="894716" y="283119"/>
                </a:cubicBezTo>
                <a:cubicBezTo>
                  <a:pt x="895196" y="277548"/>
                  <a:pt x="898039" y="273343"/>
                  <a:pt x="903244" y="270503"/>
                </a:cubicBezTo>
                <a:cubicBezTo>
                  <a:pt x="908450" y="267664"/>
                  <a:pt x="917882" y="258092"/>
                  <a:pt x="931541" y="241787"/>
                </a:cubicBezTo>
                <a:cubicBezTo>
                  <a:pt x="945200" y="225482"/>
                  <a:pt x="952029" y="213537"/>
                  <a:pt x="952029" y="205951"/>
                </a:cubicBezTo>
                <a:cubicBezTo>
                  <a:pt x="938249" y="208647"/>
                  <a:pt x="926784" y="210894"/>
                  <a:pt x="917635" y="212694"/>
                </a:cubicBezTo>
                <a:cubicBezTo>
                  <a:pt x="908485" y="214494"/>
                  <a:pt x="898885" y="211099"/>
                  <a:pt x="888832" y="202509"/>
                </a:cubicBezTo>
                <a:cubicBezTo>
                  <a:pt x="878780" y="193919"/>
                  <a:pt x="880529" y="189624"/>
                  <a:pt x="894081" y="189624"/>
                </a:cubicBezTo>
                <a:cubicBezTo>
                  <a:pt x="905668" y="189624"/>
                  <a:pt x="922596" y="188287"/>
                  <a:pt x="944867" y="185613"/>
                </a:cubicBezTo>
                <a:cubicBezTo>
                  <a:pt x="967137" y="182938"/>
                  <a:pt x="988844" y="179579"/>
                  <a:pt x="1009989" y="175535"/>
                </a:cubicBezTo>
                <a:cubicBezTo>
                  <a:pt x="1031134" y="171491"/>
                  <a:pt x="1045711" y="168774"/>
                  <a:pt x="1053720" y="167383"/>
                </a:cubicBezTo>
                <a:close/>
                <a:moveTo>
                  <a:pt x="3317935" y="164705"/>
                </a:moveTo>
                <a:cubicBezTo>
                  <a:pt x="3324911" y="162403"/>
                  <a:pt x="3332537" y="164816"/>
                  <a:pt x="3340811" y="171943"/>
                </a:cubicBezTo>
                <a:cubicBezTo>
                  <a:pt x="3349085" y="179070"/>
                  <a:pt x="3346941" y="184046"/>
                  <a:pt x="3334379" y="186871"/>
                </a:cubicBezTo>
                <a:cubicBezTo>
                  <a:pt x="3321817" y="189696"/>
                  <a:pt x="3309348" y="192008"/>
                  <a:pt x="3296973" y="193808"/>
                </a:cubicBezTo>
                <a:cubicBezTo>
                  <a:pt x="3284597" y="195608"/>
                  <a:pt x="3275825" y="195500"/>
                  <a:pt x="3270655" y="193485"/>
                </a:cubicBezTo>
                <a:cubicBezTo>
                  <a:pt x="3265485" y="191471"/>
                  <a:pt x="3261506" y="188151"/>
                  <a:pt x="3258717" y="183526"/>
                </a:cubicBezTo>
                <a:cubicBezTo>
                  <a:pt x="3255928" y="178901"/>
                  <a:pt x="3258681" y="176302"/>
                  <a:pt x="3266977" y="175729"/>
                </a:cubicBezTo>
                <a:cubicBezTo>
                  <a:pt x="3275272" y="175155"/>
                  <a:pt x="3283837" y="173979"/>
                  <a:pt x="3292671" y="172201"/>
                </a:cubicBezTo>
                <a:cubicBezTo>
                  <a:pt x="3302537" y="169505"/>
                  <a:pt x="3310958" y="167006"/>
                  <a:pt x="3317935" y="164705"/>
                </a:cubicBezTo>
                <a:close/>
                <a:moveTo>
                  <a:pt x="4043674" y="155658"/>
                </a:moveTo>
                <a:cubicBezTo>
                  <a:pt x="4045993" y="155969"/>
                  <a:pt x="4048797" y="156604"/>
                  <a:pt x="4052089" y="157563"/>
                </a:cubicBezTo>
                <a:cubicBezTo>
                  <a:pt x="4065253" y="161399"/>
                  <a:pt x="4074728" y="167211"/>
                  <a:pt x="4080514" y="174997"/>
                </a:cubicBezTo>
                <a:cubicBezTo>
                  <a:pt x="4086301" y="182784"/>
                  <a:pt x="4087727" y="192363"/>
                  <a:pt x="4084795" y="203735"/>
                </a:cubicBezTo>
                <a:cubicBezTo>
                  <a:pt x="4081862" y="215107"/>
                  <a:pt x="4072617" y="212425"/>
                  <a:pt x="4057057" y="195691"/>
                </a:cubicBezTo>
                <a:cubicBezTo>
                  <a:pt x="4045370" y="179500"/>
                  <a:pt x="4038329" y="168139"/>
                  <a:pt x="4035934" y="161607"/>
                </a:cubicBezTo>
                <a:cubicBezTo>
                  <a:pt x="4034138" y="156708"/>
                  <a:pt x="4036718" y="154725"/>
                  <a:pt x="4043674" y="155658"/>
                </a:cubicBezTo>
                <a:close/>
                <a:moveTo>
                  <a:pt x="2904256" y="155141"/>
                </a:moveTo>
                <a:cubicBezTo>
                  <a:pt x="2902089" y="155038"/>
                  <a:pt x="2898838" y="155545"/>
                  <a:pt x="2894504" y="156660"/>
                </a:cubicBezTo>
                <a:cubicBezTo>
                  <a:pt x="2885835" y="158890"/>
                  <a:pt x="2880777" y="160191"/>
                  <a:pt x="2879329" y="160564"/>
                </a:cubicBezTo>
                <a:lnTo>
                  <a:pt x="2879329" y="193647"/>
                </a:lnTo>
                <a:cubicBezTo>
                  <a:pt x="2886470" y="191983"/>
                  <a:pt x="2894587" y="189639"/>
                  <a:pt x="2903678" y="186613"/>
                </a:cubicBezTo>
                <a:cubicBezTo>
                  <a:pt x="2906231" y="172129"/>
                  <a:pt x="2907507" y="162349"/>
                  <a:pt x="2907507" y="157273"/>
                </a:cubicBezTo>
                <a:cubicBezTo>
                  <a:pt x="2907507" y="155954"/>
                  <a:pt x="2906423" y="155243"/>
                  <a:pt x="2904256" y="155141"/>
                </a:cubicBezTo>
                <a:close/>
                <a:moveTo>
                  <a:pt x="3967542" y="128331"/>
                </a:moveTo>
                <a:cubicBezTo>
                  <a:pt x="3962616" y="128768"/>
                  <a:pt x="3950079" y="130995"/>
                  <a:pt x="3929931" y="135010"/>
                </a:cubicBezTo>
                <a:lnTo>
                  <a:pt x="3931114" y="173405"/>
                </a:lnTo>
                <a:cubicBezTo>
                  <a:pt x="3939045" y="172660"/>
                  <a:pt x="3945645" y="170896"/>
                  <a:pt x="3950915" y="168114"/>
                </a:cubicBezTo>
                <a:cubicBezTo>
                  <a:pt x="3956185" y="165332"/>
                  <a:pt x="3961878" y="166949"/>
                  <a:pt x="3967994" y="172965"/>
                </a:cubicBezTo>
                <a:cubicBezTo>
                  <a:pt x="3974110" y="178980"/>
                  <a:pt x="3972353" y="183957"/>
                  <a:pt x="3962724" y="187893"/>
                </a:cubicBezTo>
                <a:cubicBezTo>
                  <a:pt x="3953094" y="191829"/>
                  <a:pt x="3942615" y="193797"/>
                  <a:pt x="3931287" y="193797"/>
                </a:cubicBezTo>
                <a:lnTo>
                  <a:pt x="3932448" y="228730"/>
                </a:lnTo>
                <a:cubicBezTo>
                  <a:pt x="3936980" y="228859"/>
                  <a:pt x="3943734" y="227092"/>
                  <a:pt x="3952711" y="223428"/>
                </a:cubicBezTo>
                <a:cubicBezTo>
                  <a:pt x="3961688" y="219764"/>
                  <a:pt x="3967707" y="219957"/>
                  <a:pt x="3970769" y="224009"/>
                </a:cubicBezTo>
                <a:cubicBezTo>
                  <a:pt x="3973830" y="228060"/>
                  <a:pt x="3976085" y="227802"/>
                  <a:pt x="3977534" y="223234"/>
                </a:cubicBezTo>
                <a:cubicBezTo>
                  <a:pt x="3978982" y="218667"/>
                  <a:pt x="3979932" y="203151"/>
                  <a:pt x="3980384" y="176686"/>
                </a:cubicBezTo>
                <a:cubicBezTo>
                  <a:pt x="3980836" y="150221"/>
                  <a:pt x="3980040" y="135436"/>
                  <a:pt x="3977996" y="132332"/>
                </a:cubicBezTo>
                <a:cubicBezTo>
                  <a:pt x="3975953" y="129227"/>
                  <a:pt x="3972468" y="127893"/>
                  <a:pt x="3967542" y="128331"/>
                </a:cubicBezTo>
                <a:close/>
                <a:moveTo>
                  <a:pt x="4780400" y="125120"/>
                </a:moveTo>
                <a:cubicBezTo>
                  <a:pt x="4783499" y="124952"/>
                  <a:pt x="4788375" y="125789"/>
                  <a:pt x="4795029" y="127632"/>
                </a:cubicBezTo>
                <a:cubicBezTo>
                  <a:pt x="4807921" y="131045"/>
                  <a:pt x="4813220" y="135694"/>
                  <a:pt x="4810925" y="141581"/>
                </a:cubicBezTo>
                <a:cubicBezTo>
                  <a:pt x="4808631" y="147468"/>
                  <a:pt x="4806588" y="157782"/>
                  <a:pt x="4804795" y="172524"/>
                </a:cubicBezTo>
                <a:cubicBezTo>
                  <a:pt x="4803002" y="187265"/>
                  <a:pt x="4800034" y="201785"/>
                  <a:pt x="4795889" y="216082"/>
                </a:cubicBezTo>
                <a:cubicBezTo>
                  <a:pt x="4791745" y="230379"/>
                  <a:pt x="4786167" y="242199"/>
                  <a:pt x="4779154" y="251542"/>
                </a:cubicBezTo>
                <a:cubicBezTo>
                  <a:pt x="4772142" y="260884"/>
                  <a:pt x="4763298" y="269503"/>
                  <a:pt x="4752622" y="277397"/>
                </a:cubicBezTo>
                <a:cubicBezTo>
                  <a:pt x="4741946" y="285291"/>
                  <a:pt x="4726594" y="292454"/>
                  <a:pt x="4706568" y="298886"/>
                </a:cubicBezTo>
                <a:cubicBezTo>
                  <a:pt x="4686542" y="305318"/>
                  <a:pt x="4686553" y="301507"/>
                  <a:pt x="4706600" y="287453"/>
                </a:cubicBezTo>
                <a:cubicBezTo>
                  <a:pt x="4726648" y="273400"/>
                  <a:pt x="4742189" y="259088"/>
                  <a:pt x="4753224" y="244519"/>
                </a:cubicBezTo>
                <a:cubicBezTo>
                  <a:pt x="4764259" y="229949"/>
                  <a:pt x="4771336" y="215534"/>
                  <a:pt x="4774455" y="201272"/>
                </a:cubicBezTo>
                <a:cubicBezTo>
                  <a:pt x="4777574" y="187011"/>
                  <a:pt x="4779356" y="175076"/>
                  <a:pt x="4779800" y="165468"/>
                </a:cubicBezTo>
                <a:cubicBezTo>
                  <a:pt x="4780244" y="155860"/>
                  <a:pt x="4780022" y="148411"/>
                  <a:pt x="4779133" y="143119"/>
                </a:cubicBezTo>
                <a:cubicBezTo>
                  <a:pt x="4778244" y="137827"/>
                  <a:pt x="4777344" y="133002"/>
                  <a:pt x="4776434" y="128643"/>
                </a:cubicBezTo>
                <a:cubicBezTo>
                  <a:pt x="4775978" y="126463"/>
                  <a:pt x="4777300" y="125289"/>
                  <a:pt x="4780400" y="125120"/>
                </a:cubicBezTo>
                <a:close/>
                <a:moveTo>
                  <a:pt x="1012795" y="118436"/>
                </a:moveTo>
                <a:cubicBezTo>
                  <a:pt x="1019109" y="118414"/>
                  <a:pt x="1024789" y="121458"/>
                  <a:pt x="1029833" y="127567"/>
                </a:cubicBezTo>
                <a:cubicBezTo>
                  <a:pt x="1036558" y="135712"/>
                  <a:pt x="1027341" y="142266"/>
                  <a:pt x="1002181" y="147228"/>
                </a:cubicBezTo>
                <a:cubicBezTo>
                  <a:pt x="977021" y="152189"/>
                  <a:pt x="961036" y="154433"/>
                  <a:pt x="954224" y="153960"/>
                </a:cubicBezTo>
                <a:cubicBezTo>
                  <a:pt x="947412" y="153487"/>
                  <a:pt x="941070" y="150827"/>
                  <a:pt x="935198" y="145980"/>
                </a:cubicBezTo>
                <a:cubicBezTo>
                  <a:pt x="929325" y="141133"/>
                  <a:pt x="931470" y="137577"/>
                  <a:pt x="941629" y="135311"/>
                </a:cubicBezTo>
                <a:cubicBezTo>
                  <a:pt x="951790" y="133045"/>
                  <a:pt x="963057" y="130478"/>
                  <a:pt x="975433" y="127610"/>
                </a:cubicBezTo>
                <a:cubicBezTo>
                  <a:pt x="987006" y="124943"/>
                  <a:pt x="997284" y="122232"/>
                  <a:pt x="1006268" y="119479"/>
                </a:cubicBezTo>
                <a:cubicBezTo>
                  <a:pt x="1008514" y="118791"/>
                  <a:pt x="1010689" y="118443"/>
                  <a:pt x="1012795" y="118436"/>
                </a:cubicBezTo>
                <a:close/>
                <a:moveTo>
                  <a:pt x="3692070" y="115521"/>
                </a:moveTo>
                <a:lnTo>
                  <a:pt x="3659611" y="120641"/>
                </a:lnTo>
                <a:cubicBezTo>
                  <a:pt x="3656170" y="125645"/>
                  <a:pt x="3654499" y="128091"/>
                  <a:pt x="3654599" y="127976"/>
                </a:cubicBezTo>
                <a:cubicBezTo>
                  <a:pt x="3654700" y="127861"/>
                  <a:pt x="3663411" y="129051"/>
                  <a:pt x="3680734" y="131546"/>
                </a:cubicBezTo>
                <a:cubicBezTo>
                  <a:pt x="3685711" y="126513"/>
                  <a:pt x="3689489" y="121171"/>
                  <a:pt x="3692070" y="115521"/>
                </a:cubicBezTo>
                <a:close/>
                <a:moveTo>
                  <a:pt x="5163379" y="113489"/>
                </a:moveTo>
                <a:cubicBezTo>
                  <a:pt x="5154437" y="114829"/>
                  <a:pt x="5139857" y="117923"/>
                  <a:pt x="5119637" y="122770"/>
                </a:cubicBezTo>
                <a:lnTo>
                  <a:pt x="5119637" y="135612"/>
                </a:lnTo>
                <a:cubicBezTo>
                  <a:pt x="5129489" y="134809"/>
                  <a:pt x="5137871" y="133031"/>
                  <a:pt x="5144783" y="130277"/>
                </a:cubicBezTo>
                <a:cubicBezTo>
                  <a:pt x="5151695" y="127524"/>
                  <a:pt x="5158004" y="128270"/>
                  <a:pt x="5163712" y="132514"/>
                </a:cubicBezTo>
                <a:cubicBezTo>
                  <a:pt x="5169419" y="136759"/>
                  <a:pt x="5169810" y="140814"/>
                  <a:pt x="5164884" y="144679"/>
                </a:cubicBezTo>
                <a:cubicBezTo>
                  <a:pt x="5159958" y="148543"/>
                  <a:pt x="5152771" y="151175"/>
                  <a:pt x="5143320" y="152573"/>
                </a:cubicBezTo>
                <a:cubicBezTo>
                  <a:pt x="5133870" y="153971"/>
                  <a:pt x="5125976" y="154218"/>
                  <a:pt x="5119637" y="153315"/>
                </a:cubicBezTo>
                <a:lnTo>
                  <a:pt x="5119637" y="163941"/>
                </a:lnTo>
                <a:cubicBezTo>
                  <a:pt x="5125918" y="164056"/>
                  <a:pt x="5133683" y="162511"/>
                  <a:pt x="5142933" y="159306"/>
                </a:cubicBezTo>
                <a:cubicBezTo>
                  <a:pt x="5152182" y="156100"/>
                  <a:pt x="5159611" y="157008"/>
                  <a:pt x="5165217" y="162027"/>
                </a:cubicBezTo>
                <a:cubicBezTo>
                  <a:pt x="5170825" y="167046"/>
                  <a:pt x="5170151" y="171118"/>
                  <a:pt x="5163195" y="174244"/>
                </a:cubicBezTo>
                <a:cubicBezTo>
                  <a:pt x="5156241" y="177371"/>
                  <a:pt x="5148762" y="179611"/>
                  <a:pt x="5140760" y="180966"/>
                </a:cubicBezTo>
                <a:cubicBezTo>
                  <a:pt x="5132758" y="182322"/>
                  <a:pt x="5125718" y="181651"/>
                  <a:pt x="5119637" y="178955"/>
                </a:cubicBezTo>
                <a:lnTo>
                  <a:pt x="5119637" y="193647"/>
                </a:lnTo>
                <a:cubicBezTo>
                  <a:pt x="5127782" y="193733"/>
                  <a:pt x="5136466" y="192180"/>
                  <a:pt x="5145686" y="188990"/>
                </a:cubicBezTo>
                <a:cubicBezTo>
                  <a:pt x="5154907" y="185799"/>
                  <a:pt x="5162317" y="186699"/>
                  <a:pt x="5167917" y="191689"/>
                </a:cubicBezTo>
                <a:cubicBezTo>
                  <a:pt x="5173517" y="196680"/>
                  <a:pt x="5173115" y="200745"/>
                  <a:pt x="5166713" y="203886"/>
                </a:cubicBezTo>
                <a:cubicBezTo>
                  <a:pt x="5160310" y="207026"/>
                  <a:pt x="5152182" y="209055"/>
                  <a:pt x="5142330" y="209973"/>
                </a:cubicBezTo>
                <a:cubicBezTo>
                  <a:pt x="5132479" y="210891"/>
                  <a:pt x="5124800" y="210898"/>
                  <a:pt x="5119293" y="209995"/>
                </a:cubicBezTo>
                <a:cubicBezTo>
                  <a:pt x="5118591" y="220864"/>
                  <a:pt x="5118253" y="225762"/>
                  <a:pt x="5118282" y="224686"/>
                </a:cubicBezTo>
                <a:cubicBezTo>
                  <a:pt x="5142990" y="222033"/>
                  <a:pt x="5162758" y="219545"/>
                  <a:pt x="5177586" y="217222"/>
                </a:cubicBezTo>
                <a:cubicBezTo>
                  <a:pt x="5178432" y="188054"/>
                  <a:pt x="5178855" y="165375"/>
                  <a:pt x="5178855" y="149185"/>
                </a:cubicBezTo>
                <a:cubicBezTo>
                  <a:pt x="5178855" y="133411"/>
                  <a:pt x="5178511" y="123183"/>
                  <a:pt x="5177822" y="118501"/>
                </a:cubicBezTo>
                <a:cubicBezTo>
                  <a:pt x="5177134" y="113818"/>
                  <a:pt x="5172319" y="112148"/>
                  <a:pt x="5163379" y="113489"/>
                </a:cubicBezTo>
                <a:close/>
                <a:moveTo>
                  <a:pt x="6292719" y="111957"/>
                </a:moveTo>
                <a:cubicBezTo>
                  <a:pt x="6302697" y="112442"/>
                  <a:pt x="6311385" y="116753"/>
                  <a:pt x="6318779" y="124889"/>
                </a:cubicBezTo>
                <a:cubicBezTo>
                  <a:pt x="6328638" y="135737"/>
                  <a:pt x="6325891" y="140936"/>
                  <a:pt x="6310541" y="140484"/>
                </a:cubicBezTo>
                <a:cubicBezTo>
                  <a:pt x="6295189" y="140032"/>
                  <a:pt x="6279042" y="140258"/>
                  <a:pt x="6262099" y="141162"/>
                </a:cubicBezTo>
                <a:cubicBezTo>
                  <a:pt x="6245157" y="142065"/>
                  <a:pt x="6214537" y="144503"/>
                  <a:pt x="6170240" y="148475"/>
                </a:cubicBezTo>
                <a:cubicBezTo>
                  <a:pt x="6177439" y="153107"/>
                  <a:pt x="6178546" y="157384"/>
                  <a:pt x="6173563" y="161306"/>
                </a:cubicBezTo>
                <a:cubicBezTo>
                  <a:pt x="6168580" y="165228"/>
                  <a:pt x="6163629" y="169577"/>
                  <a:pt x="6158710" y="174352"/>
                </a:cubicBezTo>
                <a:cubicBezTo>
                  <a:pt x="6153792" y="179127"/>
                  <a:pt x="6151755" y="181515"/>
                  <a:pt x="6152601" y="181515"/>
                </a:cubicBezTo>
                <a:cubicBezTo>
                  <a:pt x="6156860" y="181515"/>
                  <a:pt x="6164633" y="180647"/>
                  <a:pt x="6175919" y="178912"/>
                </a:cubicBezTo>
                <a:cubicBezTo>
                  <a:pt x="6187204" y="177177"/>
                  <a:pt x="6196049" y="174700"/>
                  <a:pt x="6202451" y="171480"/>
                </a:cubicBezTo>
                <a:cubicBezTo>
                  <a:pt x="6208854" y="168261"/>
                  <a:pt x="6215167" y="168340"/>
                  <a:pt x="6221391" y="171717"/>
                </a:cubicBezTo>
                <a:cubicBezTo>
                  <a:pt x="6227615" y="175094"/>
                  <a:pt x="6234817" y="179877"/>
                  <a:pt x="6242998" y="186065"/>
                </a:cubicBezTo>
                <a:cubicBezTo>
                  <a:pt x="6251179" y="192252"/>
                  <a:pt x="6253162" y="197479"/>
                  <a:pt x="6248946" y="201745"/>
                </a:cubicBezTo>
                <a:cubicBezTo>
                  <a:pt x="6244730" y="206012"/>
                  <a:pt x="6241561" y="212182"/>
                  <a:pt x="6239438" y="220255"/>
                </a:cubicBezTo>
                <a:cubicBezTo>
                  <a:pt x="6237317" y="228329"/>
                  <a:pt x="6234427" y="241285"/>
                  <a:pt x="6230769" y="259124"/>
                </a:cubicBezTo>
                <a:cubicBezTo>
                  <a:pt x="6227113" y="276963"/>
                  <a:pt x="6221947" y="290407"/>
                  <a:pt x="6215271" y="299456"/>
                </a:cubicBezTo>
                <a:cubicBezTo>
                  <a:pt x="6208596" y="308505"/>
                  <a:pt x="6200487" y="315431"/>
                  <a:pt x="6190943" y="320235"/>
                </a:cubicBezTo>
                <a:cubicBezTo>
                  <a:pt x="6181400" y="325039"/>
                  <a:pt x="6175826" y="323566"/>
                  <a:pt x="6174219" y="315815"/>
                </a:cubicBezTo>
                <a:cubicBezTo>
                  <a:pt x="6172613" y="308064"/>
                  <a:pt x="6165221" y="298588"/>
                  <a:pt x="6152042" y="287389"/>
                </a:cubicBezTo>
                <a:cubicBezTo>
                  <a:pt x="6138864" y="276189"/>
                  <a:pt x="6139978" y="272611"/>
                  <a:pt x="6155387" y="276655"/>
                </a:cubicBezTo>
                <a:cubicBezTo>
                  <a:pt x="6170796" y="280699"/>
                  <a:pt x="6180601" y="282581"/>
                  <a:pt x="6184802" y="282302"/>
                </a:cubicBezTo>
                <a:cubicBezTo>
                  <a:pt x="6189004" y="282022"/>
                  <a:pt x="6192790" y="277666"/>
                  <a:pt x="6196159" y="269234"/>
                </a:cubicBezTo>
                <a:cubicBezTo>
                  <a:pt x="6199529" y="260802"/>
                  <a:pt x="6203000" y="247107"/>
                  <a:pt x="6206571" y="228149"/>
                </a:cubicBezTo>
                <a:cubicBezTo>
                  <a:pt x="6210141" y="209192"/>
                  <a:pt x="6210192" y="198505"/>
                  <a:pt x="6206721" y="196088"/>
                </a:cubicBezTo>
                <a:cubicBezTo>
                  <a:pt x="6203251" y="193672"/>
                  <a:pt x="6192697" y="193794"/>
                  <a:pt x="6175058" y="196454"/>
                </a:cubicBezTo>
                <a:cubicBezTo>
                  <a:pt x="6157420" y="199114"/>
                  <a:pt x="6142857" y="203387"/>
                  <a:pt x="6131371" y="209274"/>
                </a:cubicBezTo>
                <a:cubicBezTo>
                  <a:pt x="6119884" y="215161"/>
                  <a:pt x="6113564" y="213411"/>
                  <a:pt x="6112409" y="204026"/>
                </a:cubicBezTo>
                <a:cubicBezTo>
                  <a:pt x="6111255" y="194640"/>
                  <a:pt x="6115665" y="186982"/>
                  <a:pt x="6125638" y="181052"/>
                </a:cubicBezTo>
                <a:cubicBezTo>
                  <a:pt x="6135612" y="175123"/>
                  <a:pt x="6142327" y="165425"/>
                  <a:pt x="6145783" y="151960"/>
                </a:cubicBezTo>
                <a:cubicBezTo>
                  <a:pt x="6108828" y="157366"/>
                  <a:pt x="6084142" y="161191"/>
                  <a:pt x="6071723" y="163436"/>
                </a:cubicBezTo>
                <a:cubicBezTo>
                  <a:pt x="6059304" y="165680"/>
                  <a:pt x="6047394" y="162055"/>
                  <a:pt x="6035994" y="152562"/>
                </a:cubicBezTo>
                <a:cubicBezTo>
                  <a:pt x="6024593" y="143069"/>
                  <a:pt x="6027024" y="138322"/>
                  <a:pt x="6043286" y="138322"/>
                </a:cubicBezTo>
                <a:cubicBezTo>
                  <a:pt x="6057841" y="138322"/>
                  <a:pt x="6073673" y="137666"/>
                  <a:pt x="6090781" y="136354"/>
                </a:cubicBezTo>
                <a:cubicBezTo>
                  <a:pt x="6107889" y="135042"/>
                  <a:pt x="6130249" y="132801"/>
                  <a:pt x="6157860" y="129632"/>
                </a:cubicBezTo>
                <a:cubicBezTo>
                  <a:pt x="6185473" y="126463"/>
                  <a:pt x="6209503" y="123545"/>
                  <a:pt x="6229952" y="120877"/>
                </a:cubicBezTo>
                <a:cubicBezTo>
                  <a:pt x="6250401" y="118210"/>
                  <a:pt x="6267853" y="115500"/>
                  <a:pt x="6282309" y="112746"/>
                </a:cubicBezTo>
                <a:cubicBezTo>
                  <a:pt x="6285922" y="112058"/>
                  <a:pt x="6289392" y="111795"/>
                  <a:pt x="6292719" y="111957"/>
                </a:cubicBezTo>
                <a:close/>
                <a:moveTo>
                  <a:pt x="2277324" y="107412"/>
                </a:moveTo>
                <a:cubicBezTo>
                  <a:pt x="2272462" y="109119"/>
                  <a:pt x="2265966" y="110710"/>
                  <a:pt x="2257835" y="112187"/>
                </a:cubicBezTo>
                <a:lnTo>
                  <a:pt x="2256738" y="130901"/>
                </a:lnTo>
                <a:lnTo>
                  <a:pt x="2256738" y="157208"/>
                </a:lnTo>
                <a:cubicBezTo>
                  <a:pt x="2259793" y="156549"/>
                  <a:pt x="2266934" y="155014"/>
                  <a:pt x="2278162" y="152605"/>
                </a:cubicBezTo>
                <a:lnTo>
                  <a:pt x="2278162" y="126234"/>
                </a:lnTo>
                <a:cubicBezTo>
                  <a:pt x="2278162" y="119336"/>
                  <a:pt x="2277883" y="113062"/>
                  <a:pt x="2277324" y="107412"/>
                </a:cubicBezTo>
                <a:close/>
                <a:moveTo>
                  <a:pt x="2324528" y="93893"/>
                </a:moveTo>
                <a:cubicBezTo>
                  <a:pt x="2322140" y="94775"/>
                  <a:pt x="2314393" y="96542"/>
                  <a:pt x="2301286" y="99195"/>
                </a:cubicBezTo>
                <a:cubicBezTo>
                  <a:pt x="2306678" y="103798"/>
                  <a:pt x="2308001" y="108548"/>
                  <a:pt x="2305255" y="113446"/>
                </a:cubicBezTo>
                <a:cubicBezTo>
                  <a:pt x="2302509" y="118343"/>
                  <a:pt x="2300282" y="129776"/>
                  <a:pt x="2298576" y="147744"/>
                </a:cubicBezTo>
                <a:cubicBezTo>
                  <a:pt x="2305803" y="146955"/>
                  <a:pt x="2312608" y="145499"/>
                  <a:pt x="2318989" y="143377"/>
                </a:cubicBezTo>
                <a:cubicBezTo>
                  <a:pt x="2322373" y="128148"/>
                  <a:pt x="2324740" y="115873"/>
                  <a:pt x="2326087" y="106551"/>
                </a:cubicBezTo>
                <a:cubicBezTo>
                  <a:pt x="2327435" y="97230"/>
                  <a:pt x="2326916" y="93011"/>
                  <a:pt x="2324528" y="93893"/>
                </a:cubicBezTo>
                <a:close/>
                <a:moveTo>
                  <a:pt x="3287112" y="90736"/>
                </a:moveTo>
                <a:cubicBezTo>
                  <a:pt x="3288278" y="90600"/>
                  <a:pt x="3289676" y="90774"/>
                  <a:pt x="3291305" y="91258"/>
                </a:cubicBezTo>
                <a:cubicBezTo>
                  <a:pt x="3297823" y="93194"/>
                  <a:pt x="3304150" y="95857"/>
                  <a:pt x="3310288" y="99249"/>
                </a:cubicBezTo>
                <a:cubicBezTo>
                  <a:pt x="3316425" y="102640"/>
                  <a:pt x="3318465" y="105705"/>
                  <a:pt x="3316407" y="108444"/>
                </a:cubicBezTo>
                <a:cubicBezTo>
                  <a:pt x="3314350" y="111183"/>
                  <a:pt x="3312224" y="114259"/>
                  <a:pt x="3310030" y="117672"/>
                </a:cubicBezTo>
                <a:cubicBezTo>
                  <a:pt x="3347730" y="143628"/>
                  <a:pt x="3374403" y="160851"/>
                  <a:pt x="3390048" y="169340"/>
                </a:cubicBezTo>
                <a:cubicBezTo>
                  <a:pt x="3405693" y="177830"/>
                  <a:pt x="3420521" y="184702"/>
                  <a:pt x="3434531" y="189958"/>
                </a:cubicBezTo>
                <a:cubicBezTo>
                  <a:pt x="3448542" y="195213"/>
                  <a:pt x="3462115" y="200519"/>
                  <a:pt x="3475250" y="205875"/>
                </a:cubicBezTo>
                <a:cubicBezTo>
                  <a:pt x="3488386" y="211232"/>
                  <a:pt x="3485765" y="214835"/>
                  <a:pt x="3467388" y="216684"/>
                </a:cubicBezTo>
                <a:cubicBezTo>
                  <a:pt x="3449012" y="218534"/>
                  <a:pt x="3434331" y="219459"/>
                  <a:pt x="3423346" y="219459"/>
                </a:cubicBezTo>
                <a:cubicBezTo>
                  <a:pt x="3412390" y="219459"/>
                  <a:pt x="3402718" y="215960"/>
                  <a:pt x="3394329" y="208962"/>
                </a:cubicBezTo>
                <a:cubicBezTo>
                  <a:pt x="3385940" y="201964"/>
                  <a:pt x="3375127" y="192510"/>
                  <a:pt x="3361891" y="180601"/>
                </a:cubicBezTo>
                <a:cubicBezTo>
                  <a:pt x="3348655" y="168691"/>
                  <a:pt x="3328801" y="151049"/>
                  <a:pt x="3302329" y="127675"/>
                </a:cubicBezTo>
                <a:cubicBezTo>
                  <a:pt x="3295274" y="137311"/>
                  <a:pt x="3286239" y="148321"/>
                  <a:pt x="3275226" y="160704"/>
                </a:cubicBezTo>
                <a:cubicBezTo>
                  <a:pt x="3264213" y="173086"/>
                  <a:pt x="3252551" y="184294"/>
                  <a:pt x="3240239" y="194325"/>
                </a:cubicBezTo>
                <a:cubicBezTo>
                  <a:pt x="3227928" y="204355"/>
                  <a:pt x="3215614" y="213020"/>
                  <a:pt x="3203295" y="220320"/>
                </a:cubicBezTo>
                <a:cubicBezTo>
                  <a:pt x="3190977" y="227619"/>
                  <a:pt x="3178440" y="232899"/>
                  <a:pt x="3165685" y="236162"/>
                </a:cubicBezTo>
                <a:cubicBezTo>
                  <a:pt x="3152929" y="239424"/>
                  <a:pt x="3153047" y="236230"/>
                  <a:pt x="3166040" y="226579"/>
                </a:cubicBezTo>
                <a:cubicBezTo>
                  <a:pt x="3179032" y="216928"/>
                  <a:pt x="3194444" y="204746"/>
                  <a:pt x="3212276" y="190033"/>
                </a:cubicBezTo>
                <a:cubicBezTo>
                  <a:pt x="3230108" y="175320"/>
                  <a:pt x="3246560" y="158685"/>
                  <a:pt x="3261631" y="140129"/>
                </a:cubicBezTo>
                <a:cubicBezTo>
                  <a:pt x="3276703" y="121573"/>
                  <a:pt x="3283787" y="108305"/>
                  <a:pt x="3282884" y="100324"/>
                </a:cubicBezTo>
                <a:cubicBezTo>
                  <a:pt x="3282206" y="94339"/>
                  <a:pt x="3283616" y="91143"/>
                  <a:pt x="3287112" y="90736"/>
                </a:cubicBezTo>
                <a:close/>
                <a:moveTo>
                  <a:pt x="3243488" y="77313"/>
                </a:moveTo>
                <a:cubicBezTo>
                  <a:pt x="3244988" y="77150"/>
                  <a:pt x="3246859" y="77314"/>
                  <a:pt x="3249102" y="77803"/>
                </a:cubicBezTo>
                <a:cubicBezTo>
                  <a:pt x="3258072" y="79760"/>
                  <a:pt x="3265070" y="83295"/>
                  <a:pt x="3270096" y="88407"/>
                </a:cubicBezTo>
                <a:cubicBezTo>
                  <a:pt x="3275122" y="93520"/>
                  <a:pt x="3276438" y="100443"/>
                  <a:pt x="3274043" y="109176"/>
                </a:cubicBezTo>
                <a:cubicBezTo>
                  <a:pt x="3271648" y="117909"/>
                  <a:pt x="3265073" y="118734"/>
                  <a:pt x="3254318" y="111650"/>
                </a:cubicBezTo>
                <a:cubicBezTo>
                  <a:pt x="3247679" y="104078"/>
                  <a:pt x="3242907" y="96054"/>
                  <a:pt x="3240003" y="87579"/>
                </a:cubicBezTo>
                <a:cubicBezTo>
                  <a:pt x="3237825" y="81223"/>
                  <a:pt x="3238987" y="77801"/>
                  <a:pt x="3243488" y="77313"/>
                </a:cubicBezTo>
                <a:close/>
                <a:moveTo>
                  <a:pt x="4699499" y="71377"/>
                </a:moveTo>
                <a:cubicBezTo>
                  <a:pt x="4703025" y="72155"/>
                  <a:pt x="4706916" y="74021"/>
                  <a:pt x="4711171" y="76975"/>
                </a:cubicBezTo>
                <a:cubicBezTo>
                  <a:pt x="4719682" y="82883"/>
                  <a:pt x="4717936" y="88085"/>
                  <a:pt x="4705934" y="92581"/>
                </a:cubicBezTo>
                <a:cubicBezTo>
                  <a:pt x="4693931" y="97076"/>
                  <a:pt x="4684638" y="99976"/>
                  <a:pt x="4678056" y="101281"/>
                </a:cubicBezTo>
                <a:cubicBezTo>
                  <a:pt x="4683448" y="103949"/>
                  <a:pt x="4685470" y="108810"/>
                  <a:pt x="4684122" y="115865"/>
                </a:cubicBezTo>
                <a:cubicBezTo>
                  <a:pt x="4682774" y="122921"/>
                  <a:pt x="4682100" y="141649"/>
                  <a:pt x="4682100" y="172050"/>
                </a:cubicBezTo>
                <a:cubicBezTo>
                  <a:pt x="4690102" y="171276"/>
                  <a:pt x="4698111" y="169509"/>
                  <a:pt x="4706127" y="166748"/>
                </a:cubicBezTo>
                <a:cubicBezTo>
                  <a:pt x="4714143" y="163988"/>
                  <a:pt x="4719790" y="164421"/>
                  <a:pt x="4723067" y="168050"/>
                </a:cubicBezTo>
                <a:cubicBezTo>
                  <a:pt x="4726343" y="171678"/>
                  <a:pt x="4720786" y="177062"/>
                  <a:pt x="4706396" y="184204"/>
                </a:cubicBezTo>
                <a:cubicBezTo>
                  <a:pt x="4692006" y="191345"/>
                  <a:pt x="4680100" y="196482"/>
                  <a:pt x="4670678" y="199616"/>
                </a:cubicBezTo>
                <a:cubicBezTo>
                  <a:pt x="4661257" y="202749"/>
                  <a:pt x="4651817" y="206797"/>
                  <a:pt x="4642360" y="211758"/>
                </a:cubicBezTo>
                <a:cubicBezTo>
                  <a:pt x="4632903" y="216720"/>
                  <a:pt x="4625725" y="219918"/>
                  <a:pt x="4620828" y="221352"/>
                </a:cubicBezTo>
                <a:cubicBezTo>
                  <a:pt x="4615931" y="222786"/>
                  <a:pt x="4608919" y="218531"/>
                  <a:pt x="4599791" y="208586"/>
                </a:cubicBezTo>
                <a:cubicBezTo>
                  <a:pt x="4590664" y="198641"/>
                  <a:pt x="4589276" y="193668"/>
                  <a:pt x="4595629" y="193668"/>
                </a:cubicBezTo>
                <a:cubicBezTo>
                  <a:pt x="4600218" y="193668"/>
                  <a:pt x="4605029" y="193460"/>
                  <a:pt x="4610062" y="193044"/>
                </a:cubicBezTo>
                <a:cubicBezTo>
                  <a:pt x="4615095" y="192629"/>
                  <a:pt x="4621696" y="191349"/>
                  <a:pt x="4629862" y="189205"/>
                </a:cubicBezTo>
                <a:cubicBezTo>
                  <a:pt x="4638029" y="187061"/>
                  <a:pt x="4647741" y="184376"/>
                  <a:pt x="4658998" y="181149"/>
                </a:cubicBezTo>
                <a:cubicBezTo>
                  <a:pt x="4658998" y="156455"/>
                  <a:pt x="4658586" y="137770"/>
                  <a:pt x="4657761" y="125093"/>
                </a:cubicBezTo>
                <a:cubicBezTo>
                  <a:pt x="4656937" y="112417"/>
                  <a:pt x="4655313" y="106078"/>
                  <a:pt x="4652889" y="106078"/>
                </a:cubicBezTo>
                <a:cubicBezTo>
                  <a:pt x="4650466" y="105175"/>
                  <a:pt x="4646748" y="105171"/>
                  <a:pt x="4641736" y="106068"/>
                </a:cubicBezTo>
                <a:cubicBezTo>
                  <a:pt x="4636724" y="106964"/>
                  <a:pt x="4629798" y="104956"/>
                  <a:pt x="4620957" y="100045"/>
                </a:cubicBezTo>
                <a:cubicBezTo>
                  <a:pt x="4612116" y="95133"/>
                  <a:pt x="4612009" y="91985"/>
                  <a:pt x="4620634" y="90602"/>
                </a:cubicBezTo>
                <a:cubicBezTo>
                  <a:pt x="4629260" y="89218"/>
                  <a:pt x="4641582" y="86522"/>
                  <a:pt x="4657600" y="82514"/>
                </a:cubicBezTo>
                <a:cubicBezTo>
                  <a:pt x="4673618" y="78506"/>
                  <a:pt x="4684423" y="75104"/>
                  <a:pt x="4690016" y="72307"/>
                </a:cubicBezTo>
                <a:cubicBezTo>
                  <a:pt x="4692812" y="70909"/>
                  <a:pt x="4695973" y="70599"/>
                  <a:pt x="4699499" y="71377"/>
                </a:cubicBezTo>
                <a:close/>
                <a:moveTo>
                  <a:pt x="3345963" y="66978"/>
                </a:moveTo>
                <a:cubicBezTo>
                  <a:pt x="3347583" y="66835"/>
                  <a:pt x="3349673" y="67062"/>
                  <a:pt x="3352233" y="67661"/>
                </a:cubicBezTo>
                <a:cubicBezTo>
                  <a:pt x="3362472" y="70056"/>
                  <a:pt x="3370595" y="73788"/>
                  <a:pt x="3376604" y="78857"/>
                </a:cubicBezTo>
                <a:cubicBezTo>
                  <a:pt x="3382613" y="83926"/>
                  <a:pt x="3384430" y="91078"/>
                  <a:pt x="3382057" y="100313"/>
                </a:cubicBezTo>
                <a:cubicBezTo>
                  <a:pt x="3379684" y="109549"/>
                  <a:pt x="3373162" y="110689"/>
                  <a:pt x="3362493" y="103734"/>
                </a:cubicBezTo>
                <a:cubicBezTo>
                  <a:pt x="3355008" y="96248"/>
                  <a:pt x="3348867" y="87766"/>
                  <a:pt x="3344070" y="78287"/>
                </a:cubicBezTo>
                <a:cubicBezTo>
                  <a:pt x="3340472" y="71178"/>
                  <a:pt x="3341103" y="67408"/>
                  <a:pt x="3345963" y="66978"/>
                </a:cubicBezTo>
                <a:close/>
                <a:moveTo>
                  <a:pt x="2339262" y="66080"/>
                </a:moveTo>
                <a:cubicBezTo>
                  <a:pt x="2342833" y="65987"/>
                  <a:pt x="2346687" y="67015"/>
                  <a:pt x="2350824" y="69167"/>
                </a:cubicBezTo>
                <a:cubicBezTo>
                  <a:pt x="2359098" y="73469"/>
                  <a:pt x="2366183" y="77842"/>
                  <a:pt x="2372076" y="82288"/>
                </a:cubicBezTo>
                <a:cubicBezTo>
                  <a:pt x="2377970" y="86733"/>
                  <a:pt x="2376967" y="92014"/>
                  <a:pt x="2369065" y="98130"/>
                </a:cubicBezTo>
                <a:cubicBezTo>
                  <a:pt x="2361163" y="104246"/>
                  <a:pt x="2352516" y="118511"/>
                  <a:pt x="2343124" y="140925"/>
                </a:cubicBezTo>
                <a:cubicBezTo>
                  <a:pt x="2351226" y="152168"/>
                  <a:pt x="2351305" y="158392"/>
                  <a:pt x="2343360" y="159596"/>
                </a:cubicBezTo>
                <a:cubicBezTo>
                  <a:pt x="2335416" y="160801"/>
                  <a:pt x="2324327" y="162916"/>
                  <a:pt x="2310094" y="165941"/>
                </a:cubicBezTo>
                <a:cubicBezTo>
                  <a:pt x="2295862" y="168967"/>
                  <a:pt x="2277990" y="172624"/>
                  <a:pt x="2256480" y="176912"/>
                </a:cubicBezTo>
                <a:cubicBezTo>
                  <a:pt x="2254831" y="202323"/>
                  <a:pt x="2256545" y="219893"/>
                  <a:pt x="2261621" y="229623"/>
                </a:cubicBezTo>
                <a:cubicBezTo>
                  <a:pt x="2266697" y="239353"/>
                  <a:pt x="2276632" y="245687"/>
                  <a:pt x="2291424" y="248627"/>
                </a:cubicBezTo>
                <a:cubicBezTo>
                  <a:pt x="2306215" y="251567"/>
                  <a:pt x="2323159" y="251979"/>
                  <a:pt x="2342252" y="249864"/>
                </a:cubicBezTo>
                <a:cubicBezTo>
                  <a:pt x="2361346" y="247749"/>
                  <a:pt x="2372987" y="242317"/>
                  <a:pt x="2377174" y="233570"/>
                </a:cubicBezTo>
                <a:cubicBezTo>
                  <a:pt x="2381362" y="224822"/>
                  <a:pt x="2386001" y="211931"/>
                  <a:pt x="2391092" y="194894"/>
                </a:cubicBezTo>
                <a:cubicBezTo>
                  <a:pt x="2396182" y="177858"/>
                  <a:pt x="2399122" y="179411"/>
                  <a:pt x="2399911" y="199552"/>
                </a:cubicBezTo>
                <a:cubicBezTo>
                  <a:pt x="2400699" y="219692"/>
                  <a:pt x="2402904" y="234230"/>
                  <a:pt x="2406525" y="243164"/>
                </a:cubicBezTo>
                <a:cubicBezTo>
                  <a:pt x="2410146" y="252098"/>
                  <a:pt x="2406726" y="259139"/>
                  <a:pt x="2396265" y="264287"/>
                </a:cubicBezTo>
                <a:cubicBezTo>
                  <a:pt x="2385804" y="269435"/>
                  <a:pt x="2370008" y="273149"/>
                  <a:pt x="2348878" y="275429"/>
                </a:cubicBezTo>
                <a:cubicBezTo>
                  <a:pt x="2327747" y="277709"/>
                  <a:pt x="2306861" y="276748"/>
                  <a:pt x="2286218" y="272547"/>
                </a:cubicBezTo>
                <a:cubicBezTo>
                  <a:pt x="2265575" y="268345"/>
                  <a:pt x="2251425" y="259289"/>
                  <a:pt x="2243767" y="245379"/>
                </a:cubicBezTo>
                <a:cubicBezTo>
                  <a:pt x="2236110" y="231469"/>
                  <a:pt x="2232955" y="209780"/>
                  <a:pt x="2234303" y="180311"/>
                </a:cubicBezTo>
                <a:cubicBezTo>
                  <a:pt x="2235651" y="150841"/>
                  <a:pt x="2235665" y="131945"/>
                  <a:pt x="2234346" y="123620"/>
                </a:cubicBezTo>
                <a:cubicBezTo>
                  <a:pt x="2233027" y="115295"/>
                  <a:pt x="2231453" y="108244"/>
                  <a:pt x="2229624" y="102465"/>
                </a:cubicBezTo>
                <a:cubicBezTo>
                  <a:pt x="2227796" y="96685"/>
                  <a:pt x="2230058" y="93796"/>
                  <a:pt x="2236411" y="93796"/>
                </a:cubicBezTo>
                <a:cubicBezTo>
                  <a:pt x="2240010" y="93796"/>
                  <a:pt x="2243753" y="93789"/>
                  <a:pt x="2247639" y="93774"/>
                </a:cubicBezTo>
                <a:cubicBezTo>
                  <a:pt x="2251526" y="93760"/>
                  <a:pt x="2260481" y="92222"/>
                  <a:pt x="2274506" y="89160"/>
                </a:cubicBezTo>
                <a:cubicBezTo>
                  <a:pt x="2288530" y="86099"/>
                  <a:pt x="2299683" y="83263"/>
                  <a:pt x="2307965" y="80653"/>
                </a:cubicBezTo>
                <a:cubicBezTo>
                  <a:pt x="2316246" y="78043"/>
                  <a:pt x="2323391" y="74401"/>
                  <a:pt x="2329400" y="69726"/>
                </a:cubicBezTo>
                <a:cubicBezTo>
                  <a:pt x="2332404" y="67389"/>
                  <a:pt x="2335692" y="66173"/>
                  <a:pt x="2339262" y="66080"/>
                </a:cubicBezTo>
                <a:close/>
                <a:moveTo>
                  <a:pt x="6517283" y="64219"/>
                </a:moveTo>
                <a:lnTo>
                  <a:pt x="6478199" y="67897"/>
                </a:lnTo>
                <a:cubicBezTo>
                  <a:pt x="6481755" y="93939"/>
                  <a:pt x="6485641" y="121006"/>
                  <a:pt x="6489857" y="149099"/>
                </a:cubicBezTo>
                <a:lnTo>
                  <a:pt x="6522575" y="145593"/>
                </a:lnTo>
                <a:lnTo>
                  <a:pt x="6522575" y="120921"/>
                </a:lnTo>
                <a:lnTo>
                  <a:pt x="6510507" y="120921"/>
                </a:lnTo>
                <a:cubicBezTo>
                  <a:pt x="6505015" y="120921"/>
                  <a:pt x="6500028" y="118848"/>
                  <a:pt x="6495547" y="114704"/>
                </a:cubicBezTo>
                <a:cubicBezTo>
                  <a:pt x="6491065" y="110560"/>
                  <a:pt x="6491965" y="106967"/>
                  <a:pt x="6498247" y="103927"/>
                </a:cubicBezTo>
                <a:cubicBezTo>
                  <a:pt x="6504527" y="100887"/>
                  <a:pt x="6512185" y="98614"/>
                  <a:pt x="6521219" y="97108"/>
                </a:cubicBezTo>
                <a:cubicBezTo>
                  <a:pt x="6521219" y="77391"/>
                  <a:pt x="6519907" y="66428"/>
                  <a:pt x="6517283" y="64219"/>
                </a:cubicBezTo>
                <a:close/>
                <a:moveTo>
                  <a:pt x="6592698" y="56390"/>
                </a:moveTo>
                <a:cubicBezTo>
                  <a:pt x="6588153" y="55314"/>
                  <a:pt x="6572034" y="56640"/>
                  <a:pt x="6544343" y="60369"/>
                </a:cubicBezTo>
                <a:cubicBezTo>
                  <a:pt x="6550639" y="63509"/>
                  <a:pt x="6552886" y="67525"/>
                  <a:pt x="6551087" y="72415"/>
                </a:cubicBezTo>
                <a:cubicBezTo>
                  <a:pt x="6549287" y="77305"/>
                  <a:pt x="6548387" y="83521"/>
                  <a:pt x="6548387" y="91064"/>
                </a:cubicBezTo>
                <a:cubicBezTo>
                  <a:pt x="6553148" y="90233"/>
                  <a:pt x="6558171" y="89125"/>
                  <a:pt x="6563455" y="87741"/>
                </a:cubicBezTo>
                <a:cubicBezTo>
                  <a:pt x="6568739" y="86357"/>
                  <a:pt x="6574073" y="88662"/>
                  <a:pt x="6579459" y="94656"/>
                </a:cubicBezTo>
                <a:cubicBezTo>
                  <a:pt x="6584843" y="100650"/>
                  <a:pt x="6583201" y="105616"/>
                  <a:pt x="6574533" y="109552"/>
                </a:cubicBezTo>
                <a:cubicBezTo>
                  <a:pt x="6565864" y="113489"/>
                  <a:pt x="6557077" y="116195"/>
                  <a:pt x="6548171" y="117672"/>
                </a:cubicBezTo>
                <a:lnTo>
                  <a:pt x="6547031" y="142345"/>
                </a:lnTo>
                <a:cubicBezTo>
                  <a:pt x="6555966" y="140552"/>
                  <a:pt x="6563136" y="139204"/>
                  <a:pt x="6568542" y="138301"/>
                </a:cubicBezTo>
                <a:cubicBezTo>
                  <a:pt x="6573949" y="137397"/>
                  <a:pt x="6577993" y="138523"/>
                  <a:pt x="6580674" y="141678"/>
                </a:cubicBezTo>
                <a:cubicBezTo>
                  <a:pt x="6583355" y="144833"/>
                  <a:pt x="6586945" y="136451"/>
                  <a:pt x="6591440" y="116532"/>
                </a:cubicBezTo>
                <a:cubicBezTo>
                  <a:pt x="6595935" y="96614"/>
                  <a:pt x="6598406" y="81879"/>
                  <a:pt x="6598850" y="72329"/>
                </a:cubicBezTo>
                <a:cubicBezTo>
                  <a:pt x="6599295" y="62778"/>
                  <a:pt x="6597245" y="57465"/>
                  <a:pt x="6592698" y="56390"/>
                </a:cubicBezTo>
                <a:close/>
                <a:moveTo>
                  <a:pt x="2943580" y="51077"/>
                </a:moveTo>
                <a:cubicBezTo>
                  <a:pt x="2947871" y="51600"/>
                  <a:pt x="2951761" y="53192"/>
                  <a:pt x="2955249" y="55852"/>
                </a:cubicBezTo>
                <a:cubicBezTo>
                  <a:pt x="2962226" y="61172"/>
                  <a:pt x="2961860" y="65897"/>
                  <a:pt x="2954152" y="70027"/>
                </a:cubicBezTo>
                <a:cubicBezTo>
                  <a:pt x="2946444" y="74157"/>
                  <a:pt x="2938220" y="77140"/>
                  <a:pt x="2929480" y="78975"/>
                </a:cubicBezTo>
                <a:cubicBezTo>
                  <a:pt x="2920739" y="80811"/>
                  <a:pt x="2912569" y="82410"/>
                  <a:pt x="2904969" y="83772"/>
                </a:cubicBezTo>
                <a:cubicBezTo>
                  <a:pt x="2907980" y="84030"/>
                  <a:pt x="2910985" y="85787"/>
                  <a:pt x="2913982" y="89042"/>
                </a:cubicBezTo>
                <a:cubicBezTo>
                  <a:pt x="2916979" y="92297"/>
                  <a:pt x="2916990" y="96348"/>
                  <a:pt x="2914014" y="101195"/>
                </a:cubicBezTo>
                <a:cubicBezTo>
                  <a:pt x="2911038" y="106043"/>
                  <a:pt x="2907564" y="111997"/>
                  <a:pt x="2903592" y="119060"/>
                </a:cubicBezTo>
                <a:cubicBezTo>
                  <a:pt x="2899620" y="126122"/>
                  <a:pt x="2894228" y="133884"/>
                  <a:pt x="2887417" y="142345"/>
                </a:cubicBezTo>
                <a:cubicBezTo>
                  <a:pt x="2895877" y="141642"/>
                  <a:pt x="2902599" y="139219"/>
                  <a:pt x="2907582" y="135074"/>
                </a:cubicBezTo>
                <a:cubicBezTo>
                  <a:pt x="2912566" y="130930"/>
                  <a:pt x="2918280" y="130543"/>
                  <a:pt x="2924726" y="133913"/>
                </a:cubicBezTo>
                <a:cubicBezTo>
                  <a:pt x="2931172" y="137283"/>
                  <a:pt x="2937363" y="141237"/>
                  <a:pt x="2943300" y="145776"/>
                </a:cubicBezTo>
                <a:cubicBezTo>
                  <a:pt x="2949237" y="150314"/>
                  <a:pt x="2949130" y="154745"/>
                  <a:pt x="2942978" y="159069"/>
                </a:cubicBezTo>
                <a:cubicBezTo>
                  <a:pt x="2936826" y="163393"/>
                  <a:pt x="2930459" y="173047"/>
                  <a:pt x="2923876" y="188032"/>
                </a:cubicBezTo>
                <a:cubicBezTo>
                  <a:pt x="2931075" y="197712"/>
                  <a:pt x="2931660" y="202885"/>
                  <a:pt x="2925630" y="203552"/>
                </a:cubicBezTo>
                <a:cubicBezTo>
                  <a:pt x="2919599" y="204219"/>
                  <a:pt x="2913795" y="204983"/>
                  <a:pt x="2908217" y="205843"/>
                </a:cubicBezTo>
                <a:cubicBezTo>
                  <a:pt x="2902639" y="206704"/>
                  <a:pt x="2892780" y="208381"/>
                  <a:pt x="2878640" y="210877"/>
                </a:cubicBezTo>
                <a:cubicBezTo>
                  <a:pt x="2875672" y="224686"/>
                  <a:pt x="2871918" y="230949"/>
                  <a:pt x="2867380" y="229666"/>
                </a:cubicBezTo>
                <a:cubicBezTo>
                  <a:pt x="2862841" y="228382"/>
                  <a:pt x="2859848" y="222166"/>
                  <a:pt x="2858399" y="211016"/>
                </a:cubicBezTo>
                <a:cubicBezTo>
                  <a:pt x="2856951" y="199867"/>
                  <a:pt x="2856162" y="191883"/>
                  <a:pt x="2856033" y="187065"/>
                </a:cubicBezTo>
                <a:cubicBezTo>
                  <a:pt x="2843514" y="205406"/>
                  <a:pt x="2830067" y="217864"/>
                  <a:pt x="2815690" y="224439"/>
                </a:cubicBezTo>
                <a:cubicBezTo>
                  <a:pt x="2801314" y="231014"/>
                  <a:pt x="2798059" y="229784"/>
                  <a:pt x="2805925" y="220750"/>
                </a:cubicBezTo>
                <a:cubicBezTo>
                  <a:pt x="2813790" y="211716"/>
                  <a:pt x="2821950" y="202523"/>
                  <a:pt x="2830403" y="193174"/>
                </a:cubicBezTo>
                <a:cubicBezTo>
                  <a:pt x="2838857" y="183824"/>
                  <a:pt x="2846561" y="173341"/>
                  <a:pt x="2853516" y="161725"/>
                </a:cubicBezTo>
                <a:cubicBezTo>
                  <a:pt x="2850820" y="157725"/>
                  <a:pt x="2849472" y="153996"/>
                  <a:pt x="2849472" y="150540"/>
                </a:cubicBezTo>
                <a:cubicBezTo>
                  <a:pt x="2849472" y="144188"/>
                  <a:pt x="2853731" y="142359"/>
                  <a:pt x="2862249" y="145055"/>
                </a:cubicBezTo>
                <a:cubicBezTo>
                  <a:pt x="2870911" y="130242"/>
                  <a:pt x="2877024" y="117938"/>
                  <a:pt x="2880587" y="108143"/>
                </a:cubicBezTo>
                <a:cubicBezTo>
                  <a:pt x="2884150" y="98349"/>
                  <a:pt x="2886377" y="91358"/>
                  <a:pt x="2887266" y="87171"/>
                </a:cubicBezTo>
                <a:cubicBezTo>
                  <a:pt x="2871262" y="88074"/>
                  <a:pt x="2860289" y="86135"/>
                  <a:pt x="2854344" y="81352"/>
                </a:cubicBezTo>
                <a:cubicBezTo>
                  <a:pt x="2848400" y="76570"/>
                  <a:pt x="2850537" y="72770"/>
                  <a:pt x="2860754" y="69952"/>
                </a:cubicBezTo>
                <a:cubicBezTo>
                  <a:pt x="2870972" y="67134"/>
                  <a:pt x="2882437" y="64363"/>
                  <a:pt x="2895149" y="61638"/>
                </a:cubicBezTo>
                <a:cubicBezTo>
                  <a:pt x="2907862" y="58914"/>
                  <a:pt x="2919313" y="55938"/>
                  <a:pt x="2929501" y="52711"/>
                </a:cubicBezTo>
                <a:cubicBezTo>
                  <a:pt x="2934596" y="51098"/>
                  <a:pt x="2939289" y="50553"/>
                  <a:pt x="2943580" y="51077"/>
                </a:cubicBezTo>
                <a:close/>
                <a:moveTo>
                  <a:pt x="4278720" y="43876"/>
                </a:moveTo>
                <a:cubicBezTo>
                  <a:pt x="4281748" y="42990"/>
                  <a:pt x="4286289" y="43024"/>
                  <a:pt x="4292344" y="43978"/>
                </a:cubicBezTo>
                <a:cubicBezTo>
                  <a:pt x="4304454" y="45885"/>
                  <a:pt x="4313252" y="50098"/>
                  <a:pt x="4318737" y="56615"/>
                </a:cubicBezTo>
                <a:cubicBezTo>
                  <a:pt x="4324222" y="63133"/>
                  <a:pt x="4326402" y="70529"/>
                  <a:pt x="4325276" y="78803"/>
                </a:cubicBezTo>
                <a:cubicBezTo>
                  <a:pt x="4324150" y="87078"/>
                  <a:pt x="4319938" y="90480"/>
                  <a:pt x="4312639" y="89010"/>
                </a:cubicBezTo>
                <a:cubicBezTo>
                  <a:pt x="4305340" y="87540"/>
                  <a:pt x="4296886" y="81528"/>
                  <a:pt x="4287278" y="70973"/>
                </a:cubicBezTo>
                <a:cubicBezTo>
                  <a:pt x="4278545" y="59329"/>
                  <a:pt x="4274178" y="52102"/>
                  <a:pt x="4274178" y="49291"/>
                </a:cubicBezTo>
                <a:cubicBezTo>
                  <a:pt x="4274178" y="46566"/>
                  <a:pt x="4275692" y="44761"/>
                  <a:pt x="4278720" y="43876"/>
                </a:cubicBezTo>
                <a:close/>
                <a:moveTo>
                  <a:pt x="1240245" y="43876"/>
                </a:moveTo>
                <a:cubicBezTo>
                  <a:pt x="1243273" y="42990"/>
                  <a:pt x="1247814" y="43024"/>
                  <a:pt x="1253869" y="43978"/>
                </a:cubicBezTo>
                <a:cubicBezTo>
                  <a:pt x="1265979" y="45885"/>
                  <a:pt x="1274777" y="50098"/>
                  <a:pt x="1280263" y="56615"/>
                </a:cubicBezTo>
                <a:cubicBezTo>
                  <a:pt x="1285747" y="63133"/>
                  <a:pt x="1287927" y="70529"/>
                  <a:pt x="1286801" y="78803"/>
                </a:cubicBezTo>
                <a:cubicBezTo>
                  <a:pt x="1285676" y="87078"/>
                  <a:pt x="1281463" y="90480"/>
                  <a:pt x="1274164" y="89010"/>
                </a:cubicBezTo>
                <a:cubicBezTo>
                  <a:pt x="1266865" y="87540"/>
                  <a:pt x="1258411" y="81528"/>
                  <a:pt x="1248804" y="70973"/>
                </a:cubicBezTo>
                <a:cubicBezTo>
                  <a:pt x="1240071" y="59329"/>
                  <a:pt x="1235704" y="52102"/>
                  <a:pt x="1235704" y="49291"/>
                </a:cubicBezTo>
                <a:cubicBezTo>
                  <a:pt x="1235704" y="46566"/>
                  <a:pt x="1237218" y="44761"/>
                  <a:pt x="1240245" y="43876"/>
                </a:cubicBezTo>
                <a:close/>
                <a:moveTo>
                  <a:pt x="2666873" y="41800"/>
                </a:moveTo>
                <a:cubicBezTo>
                  <a:pt x="2674331" y="41282"/>
                  <a:pt x="2681524" y="43618"/>
                  <a:pt x="2688450" y="48807"/>
                </a:cubicBezTo>
                <a:cubicBezTo>
                  <a:pt x="2697685" y="55726"/>
                  <a:pt x="2693846" y="61824"/>
                  <a:pt x="2676931" y="67102"/>
                </a:cubicBezTo>
                <a:cubicBezTo>
                  <a:pt x="2660017" y="72379"/>
                  <a:pt x="2638776" y="76638"/>
                  <a:pt x="2613207" y="79879"/>
                </a:cubicBezTo>
                <a:cubicBezTo>
                  <a:pt x="2627605" y="83908"/>
                  <a:pt x="2633663" y="89877"/>
                  <a:pt x="2631383" y="97786"/>
                </a:cubicBezTo>
                <a:cubicBezTo>
                  <a:pt x="2629103" y="105695"/>
                  <a:pt x="2627547" y="121903"/>
                  <a:pt x="2626716" y="146410"/>
                </a:cubicBezTo>
                <a:cubicBezTo>
                  <a:pt x="2637198" y="143915"/>
                  <a:pt x="2648943" y="139914"/>
                  <a:pt x="2661949" y="134407"/>
                </a:cubicBezTo>
                <a:cubicBezTo>
                  <a:pt x="2674956" y="128901"/>
                  <a:pt x="2685833" y="130399"/>
                  <a:pt x="2694581" y="138903"/>
                </a:cubicBezTo>
                <a:cubicBezTo>
                  <a:pt x="2703328" y="147407"/>
                  <a:pt x="2697908" y="153957"/>
                  <a:pt x="2678319" y="158553"/>
                </a:cubicBezTo>
                <a:cubicBezTo>
                  <a:pt x="2658730" y="163149"/>
                  <a:pt x="2641436" y="165841"/>
                  <a:pt x="2626436" y="166630"/>
                </a:cubicBezTo>
                <a:cubicBezTo>
                  <a:pt x="2624816" y="194106"/>
                  <a:pt x="2624005" y="217057"/>
                  <a:pt x="2624005" y="235484"/>
                </a:cubicBezTo>
                <a:cubicBezTo>
                  <a:pt x="2643106" y="233764"/>
                  <a:pt x="2660874" y="232222"/>
                  <a:pt x="2677308" y="230860"/>
                </a:cubicBezTo>
                <a:cubicBezTo>
                  <a:pt x="2693742" y="229497"/>
                  <a:pt x="2705910" y="228354"/>
                  <a:pt x="2713811" y="227429"/>
                </a:cubicBezTo>
                <a:cubicBezTo>
                  <a:pt x="2721712" y="226504"/>
                  <a:pt x="2729460" y="227282"/>
                  <a:pt x="2737053" y="229763"/>
                </a:cubicBezTo>
                <a:cubicBezTo>
                  <a:pt x="2744646" y="232243"/>
                  <a:pt x="2750425" y="236965"/>
                  <a:pt x="2754390" y="243927"/>
                </a:cubicBezTo>
                <a:cubicBezTo>
                  <a:pt x="2758355" y="250889"/>
                  <a:pt x="2757244" y="255299"/>
                  <a:pt x="2751056" y="257156"/>
                </a:cubicBezTo>
                <a:cubicBezTo>
                  <a:pt x="2744868" y="259013"/>
                  <a:pt x="2729123" y="259268"/>
                  <a:pt x="2703819" y="257920"/>
                </a:cubicBezTo>
                <a:cubicBezTo>
                  <a:pt x="2678516" y="256572"/>
                  <a:pt x="2649355" y="257464"/>
                  <a:pt x="2616337" y="260598"/>
                </a:cubicBezTo>
                <a:cubicBezTo>
                  <a:pt x="2583319" y="263731"/>
                  <a:pt x="2553939" y="267327"/>
                  <a:pt x="2528198" y="271385"/>
                </a:cubicBezTo>
                <a:cubicBezTo>
                  <a:pt x="2502458" y="275443"/>
                  <a:pt x="2486845" y="277924"/>
                  <a:pt x="2481360" y="278828"/>
                </a:cubicBezTo>
                <a:cubicBezTo>
                  <a:pt x="2475874" y="279731"/>
                  <a:pt x="2467880" y="275888"/>
                  <a:pt x="2457376" y="267298"/>
                </a:cubicBezTo>
                <a:cubicBezTo>
                  <a:pt x="2446871" y="258708"/>
                  <a:pt x="2449298" y="254414"/>
                  <a:pt x="2464657" y="254414"/>
                </a:cubicBezTo>
                <a:cubicBezTo>
                  <a:pt x="2477076" y="254414"/>
                  <a:pt x="2498643" y="252334"/>
                  <a:pt x="2529360" y="248175"/>
                </a:cubicBezTo>
                <a:cubicBezTo>
                  <a:pt x="2529360" y="218563"/>
                  <a:pt x="2528256" y="195170"/>
                  <a:pt x="2526047" y="177998"/>
                </a:cubicBezTo>
                <a:cubicBezTo>
                  <a:pt x="2523839" y="160826"/>
                  <a:pt x="2520691" y="149020"/>
                  <a:pt x="2516604" y="142581"/>
                </a:cubicBezTo>
                <a:cubicBezTo>
                  <a:pt x="2512517" y="136143"/>
                  <a:pt x="2514547" y="132923"/>
                  <a:pt x="2522692" y="132923"/>
                </a:cubicBezTo>
                <a:cubicBezTo>
                  <a:pt x="2528514" y="132923"/>
                  <a:pt x="2536057" y="134250"/>
                  <a:pt x="2545321" y="136903"/>
                </a:cubicBezTo>
                <a:cubicBezTo>
                  <a:pt x="2554584" y="139556"/>
                  <a:pt x="2558090" y="144413"/>
                  <a:pt x="2555839" y="151476"/>
                </a:cubicBezTo>
                <a:cubicBezTo>
                  <a:pt x="2553588" y="158539"/>
                  <a:pt x="2552462" y="189244"/>
                  <a:pt x="2552462" y="243594"/>
                </a:cubicBezTo>
                <a:cubicBezTo>
                  <a:pt x="2567404" y="242733"/>
                  <a:pt x="2583100" y="241522"/>
                  <a:pt x="2599548" y="239959"/>
                </a:cubicBezTo>
                <a:lnTo>
                  <a:pt x="2599548" y="115435"/>
                </a:lnTo>
                <a:cubicBezTo>
                  <a:pt x="2599548" y="99073"/>
                  <a:pt x="2598293" y="88304"/>
                  <a:pt x="2595784" y="83127"/>
                </a:cubicBezTo>
                <a:cubicBezTo>
                  <a:pt x="2568208" y="85823"/>
                  <a:pt x="2549795" y="84812"/>
                  <a:pt x="2540545" y="80094"/>
                </a:cubicBezTo>
                <a:cubicBezTo>
                  <a:pt x="2531296" y="75376"/>
                  <a:pt x="2533730" y="71544"/>
                  <a:pt x="2547848" y="68596"/>
                </a:cubicBezTo>
                <a:cubicBezTo>
                  <a:pt x="2561966" y="65650"/>
                  <a:pt x="2581530" y="61498"/>
                  <a:pt x="2606539" y="56142"/>
                </a:cubicBezTo>
                <a:cubicBezTo>
                  <a:pt x="2631548" y="50786"/>
                  <a:pt x="2649144" y="46495"/>
                  <a:pt x="2659325" y="43268"/>
                </a:cubicBezTo>
                <a:cubicBezTo>
                  <a:pt x="2661871" y="42462"/>
                  <a:pt x="2664387" y="41972"/>
                  <a:pt x="2666873" y="41800"/>
                </a:cubicBezTo>
                <a:close/>
                <a:moveTo>
                  <a:pt x="6194552" y="41047"/>
                </a:moveTo>
                <a:cubicBezTo>
                  <a:pt x="6192021" y="41158"/>
                  <a:pt x="6188832" y="41641"/>
                  <a:pt x="6184985" y="42494"/>
                </a:cubicBezTo>
                <a:cubicBezTo>
                  <a:pt x="6177292" y="44200"/>
                  <a:pt x="6162475" y="47162"/>
                  <a:pt x="6140534" y="51378"/>
                </a:cubicBezTo>
                <a:cubicBezTo>
                  <a:pt x="6140534" y="67625"/>
                  <a:pt x="6140893" y="80854"/>
                  <a:pt x="6141610" y="91064"/>
                </a:cubicBezTo>
                <a:cubicBezTo>
                  <a:pt x="6162432" y="87465"/>
                  <a:pt x="6181461" y="84539"/>
                  <a:pt x="6198697" y="82288"/>
                </a:cubicBezTo>
                <a:cubicBezTo>
                  <a:pt x="6201222" y="68019"/>
                  <a:pt x="6202706" y="58024"/>
                  <a:pt x="6203151" y="52303"/>
                </a:cubicBezTo>
                <a:cubicBezTo>
                  <a:pt x="6203595" y="46581"/>
                  <a:pt x="6202601" y="43089"/>
                  <a:pt x="6200171" y="41827"/>
                </a:cubicBezTo>
                <a:cubicBezTo>
                  <a:pt x="6198956" y="41196"/>
                  <a:pt x="6197083" y="40936"/>
                  <a:pt x="6194552" y="41047"/>
                </a:cubicBezTo>
                <a:close/>
                <a:moveTo>
                  <a:pt x="5887849" y="39773"/>
                </a:moveTo>
                <a:cubicBezTo>
                  <a:pt x="5890332" y="39224"/>
                  <a:pt x="5894169" y="40027"/>
                  <a:pt x="5899360" y="42182"/>
                </a:cubicBezTo>
                <a:cubicBezTo>
                  <a:pt x="5909743" y="46491"/>
                  <a:pt x="5918092" y="51568"/>
                  <a:pt x="5924409" y="57411"/>
                </a:cubicBezTo>
                <a:cubicBezTo>
                  <a:pt x="5930726" y="63255"/>
                  <a:pt x="5929611" y="67614"/>
                  <a:pt x="5921064" y="70490"/>
                </a:cubicBezTo>
                <a:cubicBezTo>
                  <a:pt x="5912518" y="73365"/>
                  <a:pt x="5893847" y="81829"/>
                  <a:pt x="5865051" y="95883"/>
                </a:cubicBezTo>
                <a:cubicBezTo>
                  <a:pt x="5872035" y="98507"/>
                  <a:pt x="5877606" y="101178"/>
                  <a:pt x="5881765" y="103895"/>
                </a:cubicBezTo>
                <a:cubicBezTo>
                  <a:pt x="5885924" y="106612"/>
                  <a:pt x="5887082" y="110513"/>
                  <a:pt x="5885239" y="115597"/>
                </a:cubicBezTo>
                <a:cubicBezTo>
                  <a:pt x="5883396" y="120680"/>
                  <a:pt x="5882066" y="125997"/>
                  <a:pt x="5881249" y="131546"/>
                </a:cubicBezTo>
                <a:cubicBezTo>
                  <a:pt x="5908266" y="128062"/>
                  <a:pt x="5928417" y="124491"/>
                  <a:pt x="5941703" y="120834"/>
                </a:cubicBezTo>
                <a:cubicBezTo>
                  <a:pt x="5954990" y="117178"/>
                  <a:pt x="5966232" y="118457"/>
                  <a:pt x="5975431" y="124674"/>
                </a:cubicBezTo>
                <a:cubicBezTo>
                  <a:pt x="5984631" y="130890"/>
                  <a:pt x="5987764" y="136318"/>
                  <a:pt x="5984831" y="140957"/>
                </a:cubicBezTo>
                <a:cubicBezTo>
                  <a:pt x="5981899" y="145596"/>
                  <a:pt x="5973417" y="147690"/>
                  <a:pt x="5959385" y="147238"/>
                </a:cubicBezTo>
                <a:cubicBezTo>
                  <a:pt x="5945353" y="146787"/>
                  <a:pt x="5918233" y="149558"/>
                  <a:pt x="5878022" y="155552"/>
                </a:cubicBezTo>
                <a:lnTo>
                  <a:pt x="5870451" y="199046"/>
                </a:lnTo>
                <a:cubicBezTo>
                  <a:pt x="5890642" y="197411"/>
                  <a:pt x="5904186" y="194077"/>
                  <a:pt x="5911084" y="189044"/>
                </a:cubicBezTo>
                <a:cubicBezTo>
                  <a:pt x="5917981" y="184010"/>
                  <a:pt x="5925592" y="184150"/>
                  <a:pt x="5933916" y="189463"/>
                </a:cubicBezTo>
                <a:cubicBezTo>
                  <a:pt x="5942241" y="194776"/>
                  <a:pt x="5949494" y="200663"/>
                  <a:pt x="5955674" y="207123"/>
                </a:cubicBezTo>
                <a:cubicBezTo>
                  <a:pt x="5961855" y="213583"/>
                  <a:pt x="5960969" y="218875"/>
                  <a:pt x="5953018" y="222998"/>
                </a:cubicBezTo>
                <a:cubicBezTo>
                  <a:pt x="5945066" y="227120"/>
                  <a:pt x="5937341" y="238353"/>
                  <a:pt x="5929841" y="256693"/>
                </a:cubicBezTo>
                <a:cubicBezTo>
                  <a:pt x="5944238" y="271464"/>
                  <a:pt x="5942862" y="278849"/>
                  <a:pt x="5925711" y="278849"/>
                </a:cubicBezTo>
                <a:cubicBezTo>
                  <a:pt x="5912389" y="278849"/>
                  <a:pt x="5886720" y="280140"/>
                  <a:pt x="5848704" y="282721"/>
                </a:cubicBezTo>
                <a:cubicBezTo>
                  <a:pt x="5839913" y="295426"/>
                  <a:pt x="5833463" y="295674"/>
                  <a:pt x="5829355" y="283463"/>
                </a:cubicBezTo>
                <a:cubicBezTo>
                  <a:pt x="5825246" y="271252"/>
                  <a:pt x="5822084" y="259153"/>
                  <a:pt x="5819869" y="247164"/>
                </a:cubicBezTo>
                <a:cubicBezTo>
                  <a:pt x="5817653" y="235176"/>
                  <a:pt x="5813807" y="224385"/>
                  <a:pt x="5808329" y="214792"/>
                </a:cubicBezTo>
                <a:cubicBezTo>
                  <a:pt x="5802851" y="205198"/>
                  <a:pt x="5804013" y="200860"/>
                  <a:pt x="5811813" y="201778"/>
                </a:cubicBezTo>
                <a:cubicBezTo>
                  <a:pt x="5819615" y="202696"/>
                  <a:pt x="5825713" y="203373"/>
                  <a:pt x="5830108" y="203810"/>
                </a:cubicBezTo>
                <a:cubicBezTo>
                  <a:pt x="5834503" y="204248"/>
                  <a:pt x="5840329" y="204137"/>
                  <a:pt x="5847585" y="203477"/>
                </a:cubicBezTo>
                <a:lnTo>
                  <a:pt x="5852748" y="160069"/>
                </a:lnTo>
                <a:cubicBezTo>
                  <a:pt x="5834421" y="163654"/>
                  <a:pt x="5820995" y="166798"/>
                  <a:pt x="5812469" y="169501"/>
                </a:cubicBezTo>
                <a:cubicBezTo>
                  <a:pt x="5803944" y="172205"/>
                  <a:pt x="5794577" y="169831"/>
                  <a:pt x="5784366" y="162381"/>
                </a:cubicBezTo>
                <a:cubicBezTo>
                  <a:pt x="5774156" y="154932"/>
                  <a:pt x="5776802" y="150648"/>
                  <a:pt x="5792304" y="149529"/>
                </a:cubicBezTo>
                <a:cubicBezTo>
                  <a:pt x="5807806" y="148411"/>
                  <a:pt x="5828434" y="144531"/>
                  <a:pt x="5854189" y="137892"/>
                </a:cubicBezTo>
                <a:cubicBezTo>
                  <a:pt x="5855021" y="121129"/>
                  <a:pt x="5853974" y="110524"/>
                  <a:pt x="5851048" y="106078"/>
                </a:cubicBezTo>
                <a:cubicBezTo>
                  <a:pt x="5839189" y="109663"/>
                  <a:pt x="5829083" y="111682"/>
                  <a:pt x="5820729" y="112133"/>
                </a:cubicBezTo>
                <a:cubicBezTo>
                  <a:pt x="5812376" y="112585"/>
                  <a:pt x="5814273" y="108645"/>
                  <a:pt x="5826419" y="100313"/>
                </a:cubicBezTo>
                <a:cubicBezTo>
                  <a:pt x="5838565" y="91982"/>
                  <a:pt x="5851389" y="82385"/>
                  <a:pt x="5864890" y="71522"/>
                </a:cubicBezTo>
                <a:cubicBezTo>
                  <a:pt x="5878391" y="60659"/>
                  <a:pt x="5884916" y="51976"/>
                  <a:pt x="5884464" y="45473"/>
                </a:cubicBezTo>
                <a:cubicBezTo>
                  <a:pt x="5884239" y="42221"/>
                  <a:pt x="5885367" y="40321"/>
                  <a:pt x="5887849" y="39773"/>
                </a:cubicBezTo>
                <a:close/>
                <a:moveTo>
                  <a:pt x="693315" y="35965"/>
                </a:moveTo>
                <a:cubicBezTo>
                  <a:pt x="703590" y="34897"/>
                  <a:pt x="713964" y="37123"/>
                  <a:pt x="724440" y="42644"/>
                </a:cubicBezTo>
                <a:cubicBezTo>
                  <a:pt x="734916" y="48165"/>
                  <a:pt x="738231" y="57193"/>
                  <a:pt x="734389" y="69726"/>
                </a:cubicBezTo>
                <a:cubicBezTo>
                  <a:pt x="730545" y="82259"/>
                  <a:pt x="721288" y="82919"/>
                  <a:pt x="706618" y="71705"/>
                </a:cubicBezTo>
                <a:lnTo>
                  <a:pt x="684420" y="48151"/>
                </a:lnTo>
                <a:cubicBezTo>
                  <a:pt x="680075" y="41096"/>
                  <a:pt x="683040" y="37034"/>
                  <a:pt x="693315" y="35965"/>
                </a:cubicBezTo>
                <a:close/>
                <a:moveTo>
                  <a:pt x="4853273" y="30233"/>
                </a:moveTo>
                <a:cubicBezTo>
                  <a:pt x="4862782" y="29921"/>
                  <a:pt x="4870934" y="33255"/>
                  <a:pt x="4877726" y="40235"/>
                </a:cubicBezTo>
                <a:cubicBezTo>
                  <a:pt x="4886782" y="49542"/>
                  <a:pt x="4880181" y="54959"/>
                  <a:pt x="4857925" y="56486"/>
                </a:cubicBezTo>
                <a:cubicBezTo>
                  <a:pt x="4835670" y="58014"/>
                  <a:pt x="4814855" y="59659"/>
                  <a:pt x="4795481" y="61423"/>
                </a:cubicBezTo>
                <a:cubicBezTo>
                  <a:pt x="4806279" y="65094"/>
                  <a:pt x="4809018" y="69199"/>
                  <a:pt x="4803698" y="73738"/>
                </a:cubicBezTo>
                <a:cubicBezTo>
                  <a:pt x="4798378" y="78276"/>
                  <a:pt x="4789336" y="87199"/>
                  <a:pt x="4776573" y="100507"/>
                </a:cubicBezTo>
                <a:cubicBezTo>
                  <a:pt x="4798801" y="97051"/>
                  <a:pt x="4813284" y="93488"/>
                  <a:pt x="4820024" y="89816"/>
                </a:cubicBezTo>
                <a:cubicBezTo>
                  <a:pt x="4826764" y="86145"/>
                  <a:pt x="4833024" y="85514"/>
                  <a:pt x="4838802" y="87924"/>
                </a:cubicBezTo>
                <a:cubicBezTo>
                  <a:pt x="4844582" y="90333"/>
                  <a:pt x="4850504" y="93058"/>
                  <a:pt x="4856570" y="96098"/>
                </a:cubicBezTo>
                <a:cubicBezTo>
                  <a:pt x="4862636" y="99138"/>
                  <a:pt x="4865669" y="102888"/>
                  <a:pt x="4865669" y="107347"/>
                </a:cubicBezTo>
                <a:cubicBezTo>
                  <a:pt x="4865669" y="111592"/>
                  <a:pt x="4864318" y="116418"/>
                  <a:pt x="4861614" y="121824"/>
                </a:cubicBezTo>
                <a:cubicBezTo>
                  <a:pt x="4858911" y="127230"/>
                  <a:pt x="4858234" y="142703"/>
                  <a:pt x="4859581" y="168243"/>
                </a:cubicBezTo>
                <a:cubicBezTo>
                  <a:pt x="4860930" y="193783"/>
                  <a:pt x="4859058" y="213652"/>
                  <a:pt x="4853967" y="227848"/>
                </a:cubicBezTo>
                <a:cubicBezTo>
                  <a:pt x="4848877" y="242045"/>
                  <a:pt x="4843453" y="244791"/>
                  <a:pt x="4837695" y="236087"/>
                </a:cubicBezTo>
                <a:cubicBezTo>
                  <a:pt x="4831937" y="227382"/>
                  <a:pt x="4829284" y="219047"/>
                  <a:pt x="4829736" y="211081"/>
                </a:cubicBezTo>
                <a:cubicBezTo>
                  <a:pt x="4830188" y="203115"/>
                  <a:pt x="4830413" y="184734"/>
                  <a:pt x="4830413" y="155939"/>
                </a:cubicBezTo>
                <a:cubicBezTo>
                  <a:pt x="4830413" y="128105"/>
                  <a:pt x="4829130" y="112582"/>
                  <a:pt x="4826563" y="109369"/>
                </a:cubicBezTo>
                <a:cubicBezTo>
                  <a:pt x="4824226" y="108065"/>
                  <a:pt x="4816271" y="108721"/>
                  <a:pt x="4802698" y="111337"/>
                </a:cubicBezTo>
                <a:cubicBezTo>
                  <a:pt x="4789125" y="113955"/>
                  <a:pt x="4774501" y="116905"/>
                  <a:pt x="4758827" y="120189"/>
                </a:cubicBezTo>
                <a:cubicBezTo>
                  <a:pt x="4758024" y="138788"/>
                  <a:pt x="4757167" y="156291"/>
                  <a:pt x="4756257" y="172696"/>
                </a:cubicBezTo>
                <a:cubicBezTo>
                  <a:pt x="4755347" y="189101"/>
                  <a:pt x="4753973" y="202577"/>
                  <a:pt x="4752137" y="213124"/>
                </a:cubicBezTo>
                <a:cubicBezTo>
                  <a:pt x="4750302" y="223671"/>
                  <a:pt x="4747391" y="231186"/>
                  <a:pt x="4743404" y="235667"/>
                </a:cubicBezTo>
                <a:cubicBezTo>
                  <a:pt x="4739418" y="240148"/>
                  <a:pt x="4735600" y="237531"/>
                  <a:pt x="4731950" y="227816"/>
                </a:cubicBezTo>
                <a:cubicBezTo>
                  <a:pt x="4728300" y="218101"/>
                  <a:pt x="4726705" y="210816"/>
                  <a:pt x="4727164" y="205962"/>
                </a:cubicBezTo>
                <a:cubicBezTo>
                  <a:pt x="4727623" y="201107"/>
                  <a:pt x="4728975" y="193973"/>
                  <a:pt x="4731219" y="184559"/>
                </a:cubicBezTo>
                <a:cubicBezTo>
                  <a:pt x="4733463" y="175144"/>
                  <a:pt x="4734808" y="163428"/>
                  <a:pt x="4735252" y="149411"/>
                </a:cubicBezTo>
                <a:cubicBezTo>
                  <a:pt x="4735697" y="135393"/>
                  <a:pt x="4734571" y="123290"/>
                  <a:pt x="4731875" y="113101"/>
                </a:cubicBezTo>
                <a:cubicBezTo>
                  <a:pt x="4729179" y="102913"/>
                  <a:pt x="4731301" y="98492"/>
                  <a:pt x="4738242" y="99840"/>
                </a:cubicBezTo>
                <a:cubicBezTo>
                  <a:pt x="4745183" y="101188"/>
                  <a:pt x="4752396" y="101963"/>
                  <a:pt x="4759881" y="102163"/>
                </a:cubicBezTo>
                <a:cubicBezTo>
                  <a:pt x="4762018" y="97890"/>
                  <a:pt x="4765083" y="90788"/>
                  <a:pt x="4769077" y="80858"/>
                </a:cubicBezTo>
                <a:cubicBezTo>
                  <a:pt x="4773071" y="70927"/>
                  <a:pt x="4774759" y="65381"/>
                  <a:pt x="4774142" y="64219"/>
                </a:cubicBezTo>
                <a:cubicBezTo>
                  <a:pt x="4760118" y="66901"/>
                  <a:pt x="4749402" y="68471"/>
                  <a:pt x="4741996" y="68930"/>
                </a:cubicBezTo>
                <a:cubicBezTo>
                  <a:pt x="4734589" y="69389"/>
                  <a:pt x="4726325" y="65768"/>
                  <a:pt x="4717205" y="58067"/>
                </a:cubicBezTo>
                <a:cubicBezTo>
                  <a:pt x="4708084" y="50367"/>
                  <a:pt x="4709748" y="46975"/>
                  <a:pt x="4722195" y="47893"/>
                </a:cubicBezTo>
                <a:cubicBezTo>
                  <a:pt x="4734643" y="48811"/>
                  <a:pt x="4754468" y="47266"/>
                  <a:pt x="4781671" y="43257"/>
                </a:cubicBezTo>
                <a:cubicBezTo>
                  <a:pt x="4808875" y="39249"/>
                  <a:pt x="4829420" y="35417"/>
                  <a:pt x="4843309" y="31760"/>
                </a:cubicBezTo>
                <a:cubicBezTo>
                  <a:pt x="4846781" y="30846"/>
                  <a:pt x="4850102" y="30337"/>
                  <a:pt x="4853273" y="30233"/>
                </a:cubicBezTo>
                <a:close/>
                <a:moveTo>
                  <a:pt x="6604577" y="27902"/>
                </a:moveTo>
                <a:cubicBezTo>
                  <a:pt x="6608202" y="28047"/>
                  <a:pt x="6612279" y="29186"/>
                  <a:pt x="6616811" y="31319"/>
                </a:cubicBezTo>
                <a:cubicBezTo>
                  <a:pt x="6625875" y="35586"/>
                  <a:pt x="6634733" y="41056"/>
                  <a:pt x="6643387" y="47732"/>
                </a:cubicBezTo>
                <a:cubicBezTo>
                  <a:pt x="6652041" y="54407"/>
                  <a:pt x="6652891" y="61018"/>
                  <a:pt x="6645936" y="67564"/>
                </a:cubicBezTo>
                <a:cubicBezTo>
                  <a:pt x="6638981" y="74110"/>
                  <a:pt x="6631471" y="89024"/>
                  <a:pt x="6623405" y="112306"/>
                </a:cubicBezTo>
                <a:cubicBezTo>
                  <a:pt x="6615338" y="135587"/>
                  <a:pt x="6607021" y="151841"/>
                  <a:pt x="6598453" y="161070"/>
                </a:cubicBezTo>
                <a:cubicBezTo>
                  <a:pt x="6589883" y="170297"/>
                  <a:pt x="6583815" y="169964"/>
                  <a:pt x="6580243" y="160069"/>
                </a:cubicBezTo>
                <a:lnTo>
                  <a:pt x="6547031" y="161274"/>
                </a:lnTo>
                <a:lnTo>
                  <a:pt x="6547031" y="195002"/>
                </a:lnTo>
                <a:cubicBezTo>
                  <a:pt x="6556267" y="194170"/>
                  <a:pt x="6565523" y="192385"/>
                  <a:pt x="6574801" y="189646"/>
                </a:cubicBezTo>
                <a:cubicBezTo>
                  <a:pt x="6584080" y="186907"/>
                  <a:pt x="6592569" y="189696"/>
                  <a:pt x="6600269" y="198013"/>
                </a:cubicBezTo>
                <a:cubicBezTo>
                  <a:pt x="6607971" y="206331"/>
                  <a:pt x="6604780" y="211296"/>
                  <a:pt x="6590697" y="212909"/>
                </a:cubicBezTo>
                <a:cubicBezTo>
                  <a:pt x="6576616" y="214523"/>
                  <a:pt x="6562003" y="216534"/>
                  <a:pt x="6546859" y="218943"/>
                </a:cubicBezTo>
                <a:lnTo>
                  <a:pt x="6545677" y="254392"/>
                </a:lnTo>
                <a:cubicBezTo>
                  <a:pt x="6570285" y="252657"/>
                  <a:pt x="6590217" y="251341"/>
                  <a:pt x="6605475" y="250445"/>
                </a:cubicBezTo>
                <a:cubicBezTo>
                  <a:pt x="6620733" y="249549"/>
                  <a:pt x="6635389" y="248183"/>
                  <a:pt x="6649443" y="246347"/>
                </a:cubicBezTo>
                <a:cubicBezTo>
                  <a:pt x="6663496" y="244512"/>
                  <a:pt x="6675362" y="250144"/>
                  <a:pt x="6685042" y="263244"/>
                </a:cubicBezTo>
                <a:cubicBezTo>
                  <a:pt x="6694721" y="276343"/>
                  <a:pt x="6690208" y="281541"/>
                  <a:pt x="6671501" y="278838"/>
                </a:cubicBezTo>
                <a:cubicBezTo>
                  <a:pt x="6652795" y="276135"/>
                  <a:pt x="6631073" y="274784"/>
                  <a:pt x="6606335" y="274784"/>
                </a:cubicBezTo>
                <a:cubicBezTo>
                  <a:pt x="6581441" y="274784"/>
                  <a:pt x="6549021" y="277031"/>
                  <a:pt x="6509077" y="281527"/>
                </a:cubicBezTo>
                <a:cubicBezTo>
                  <a:pt x="6469133" y="286023"/>
                  <a:pt x="6443273" y="289622"/>
                  <a:pt x="6431500" y="292325"/>
                </a:cubicBezTo>
                <a:cubicBezTo>
                  <a:pt x="6419727" y="295028"/>
                  <a:pt x="6408118" y="291634"/>
                  <a:pt x="6396675" y="282140"/>
                </a:cubicBezTo>
                <a:cubicBezTo>
                  <a:pt x="6385231" y="272647"/>
                  <a:pt x="6388085" y="267901"/>
                  <a:pt x="6405235" y="267901"/>
                </a:cubicBezTo>
                <a:cubicBezTo>
                  <a:pt x="6419619" y="267901"/>
                  <a:pt x="6435949" y="267008"/>
                  <a:pt x="6454225" y="265222"/>
                </a:cubicBezTo>
                <a:cubicBezTo>
                  <a:pt x="6472502" y="263437"/>
                  <a:pt x="6495285" y="260888"/>
                  <a:pt x="6522575" y="257576"/>
                </a:cubicBezTo>
                <a:lnTo>
                  <a:pt x="6522575" y="222148"/>
                </a:lnTo>
                <a:cubicBezTo>
                  <a:pt x="6508579" y="224844"/>
                  <a:pt x="6497923" y="226644"/>
                  <a:pt x="6490610" y="227547"/>
                </a:cubicBezTo>
                <a:cubicBezTo>
                  <a:pt x="6483297" y="228450"/>
                  <a:pt x="6475549" y="225127"/>
                  <a:pt x="6467369" y="217577"/>
                </a:cubicBezTo>
                <a:cubicBezTo>
                  <a:pt x="6459187" y="210027"/>
                  <a:pt x="6461259" y="205965"/>
                  <a:pt x="6473585" y="205391"/>
                </a:cubicBezTo>
                <a:cubicBezTo>
                  <a:pt x="6485911" y="204818"/>
                  <a:pt x="6502240" y="202903"/>
                  <a:pt x="6522575" y="199648"/>
                </a:cubicBezTo>
                <a:lnTo>
                  <a:pt x="6522575" y="162758"/>
                </a:lnTo>
                <a:cubicBezTo>
                  <a:pt x="6510816" y="164507"/>
                  <a:pt x="6499616" y="166200"/>
                  <a:pt x="6488975" y="167834"/>
                </a:cubicBezTo>
                <a:cubicBezTo>
                  <a:pt x="6479755" y="181544"/>
                  <a:pt x="6472527" y="176804"/>
                  <a:pt x="6467293" y="153616"/>
                </a:cubicBezTo>
                <a:cubicBezTo>
                  <a:pt x="6462059" y="130428"/>
                  <a:pt x="6457635" y="111381"/>
                  <a:pt x="6454021" y="96474"/>
                </a:cubicBezTo>
                <a:cubicBezTo>
                  <a:pt x="6450407" y="81567"/>
                  <a:pt x="6445184" y="69066"/>
                  <a:pt x="6438351" y="58971"/>
                </a:cubicBezTo>
                <a:cubicBezTo>
                  <a:pt x="6431518" y="48875"/>
                  <a:pt x="6433587" y="44512"/>
                  <a:pt x="6444557" y="45882"/>
                </a:cubicBezTo>
                <a:cubicBezTo>
                  <a:pt x="6455527" y="47251"/>
                  <a:pt x="6463435" y="48151"/>
                  <a:pt x="6468283" y="48581"/>
                </a:cubicBezTo>
                <a:cubicBezTo>
                  <a:pt x="6473130" y="49011"/>
                  <a:pt x="6487727" y="48123"/>
                  <a:pt x="6512077" y="45914"/>
                </a:cubicBezTo>
                <a:cubicBezTo>
                  <a:pt x="6536427" y="43706"/>
                  <a:pt x="6554987" y="41497"/>
                  <a:pt x="6567757" y="39289"/>
                </a:cubicBezTo>
                <a:cubicBezTo>
                  <a:pt x="6580527" y="37081"/>
                  <a:pt x="6589629" y="34133"/>
                  <a:pt x="6595064" y="30448"/>
                </a:cubicBezTo>
                <a:cubicBezTo>
                  <a:pt x="6597782" y="28606"/>
                  <a:pt x="6600953" y="27757"/>
                  <a:pt x="6604577" y="27902"/>
                </a:cubicBezTo>
                <a:close/>
                <a:moveTo>
                  <a:pt x="5004180" y="27393"/>
                </a:moveTo>
                <a:cubicBezTo>
                  <a:pt x="5005779" y="27153"/>
                  <a:pt x="5007834" y="27268"/>
                  <a:pt x="5010343" y="27738"/>
                </a:cubicBezTo>
                <a:cubicBezTo>
                  <a:pt x="5020381" y="29616"/>
                  <a:pt x="5028957" y="32667"/>
                  <a:pt x="5036069" y="36890"/>
                </a:cubicBezTo>
                <a:cubicBezTo>
                  <a:pt x="5043182" y="41114"/>
                  <a:pt x="5045165" y="46645"/>
                  <a:pt x="5042017" y="53485"/>
                </a:cubicBezTo>
                <a:cubicBezTo>
                  <a:pt x="5038869" y="60326"/>
                  <a:pt x="5037296" y="83199"/>
                  <a:pt x="5037296" y="122103"/>
                </a:cubicBezTo>
                <a:cubicBezTo>
                  <a:pt x="5038988" y="122232"/>
                  <a:pt x="5043903" y="120917"/>
                  <a:pt x="5052041" y="118156"/>
                </a:cubicBezTo>
                <a:cubicBezTo>
                  <a:pt x="5060179" y="115396"/>
                  <a:pt x="5066729" y="117102"/>
                  <a:pt x="5071691" y="123276"/>
                </a:cubicBezTo>
                <a:cubicBezTo>
                  <a:pt x="5076652" y="129449"/>
                  <a:pt x="5074806" y="133952"/>
                  <a:pt x="5066152" y="136784"/>
                </a:cubicBezTo>
                <a:cubicBezTo>
                  <a:pt x="5057497" y="139616"/>
                  <a:pt x="5047814" y="142180"/>
                  <a:pt x="5037102" y="144474"/>
                </a:cubicBezTo>
                <a:cubicBezTo>
                  <a:pt x="5036328" y="164507"/>
                  <a:pt x="5035940" y="181795"/>
                  <a:pt x="5035940" y="196336"/>
                </a:cubicBezTo>
                <a:cubicBezTo>
                  <a:pt x="5047786" y="190040"/>
                  <a:pt x="5059297" y="184419"/>
                  <a:pt x="5070476" y="179472"/>
                </a:cubicBezTo>
                <a:cubicBezTo>
                  <a:pt x="5081653" y="174524"/>
                  <a:pt x="5086200" y="175470"/>
                  <a:pt x="5084113" y="182311"/>
                </a:cubicBezTo>
                <a:cubicBezTo>
                  <a:pt x="5082027" y="189151"/>
                  <a:pt x="5067155" y="200731"/>
                  <a:pt x="5039501" y="217050"/>
                </a:cubicBezTo>
                <a:cubicBezTo>
                  <a:pt x="5011845" y="233369"/>
                  <a:pt x="4995132" y="244372"/>
                  <a:pt x="4989360" y="250058"/>
                </a:cubicBezTo>
                <a:cubicBezTo>
                  <a:pt x="4983588" y="255743"/>
                  <a:pt x="4975712" y="253696"/>
                  <a:pt x="4965731" y="243917"/>
                </a:cubicBezTo>
                <a:cubicBezTo>
                  <a:pt x="4955750" y="234137"/>
                  <a:pt x="4952825" y="228511"/>
                  <a:pt x="4956955" y="227041"/>
                </a:cubicBezTo>
                <a:cubicBezTo>
                  <a:pt x="4961085" y="225572"/>
                  <a:pt x="4964903" y="224622"/>
                  <a:pt x="4968409" y="224191"/>
                </a:cubicBezTo>
                <a:cubicBezTo>
                  <a:pt x="4971915" y="223761"/>
                  <a:pt x="4978626" y="221388"/>
                  <a:pt x="4988543" y="217071"/>
                </a:cubicBezTo>
                <a:cubicBezTo>
                  <a:pt x="4998459" y="212755"/>
                  <a:pt x="5006106" y="208675"/>
                  <a:pt x="5011483" y="204832"/>
                </a:cubicBezTo>
                <a:lnTo>
                  <a:pt x="5011483" y="150605"/>
                </a:lnTo>
                <a:cubicBezTo>
                  <a:pt x="5009490" y="151465"/>
                  <a:pt x="5005704" y="152580"/>
                  <a:pt x="5000126" y="153949"/>
                </a:cubicBezTo>
                <a:cubicBezTo>
                  <a:pt x="4994548" y="155319"/>
                  <a:pt x="4988919" y="155760"/>
                  <a:pt x="4983240" y="155273"/>
                </a:cubicBezTo>
                <a:cubicBezTo>
                  <a:pt x="4977561" y="154785"/>
                  <a:pt x="4972076" y="151479"/>
                  <a:pt x="4966785" y="145356"/>
                </a:cubicBezTo>
                <a:cubicBezTo>
                  <a:pt x="4961493" y="139233"/>
                  <a:pt x="4963200" y="135870"/>
                  <a:pt x="4971904" y="135268"/>
                </a:cubicBezTo>
                <a:cubicBezTo>
                  <a:pt x="4980609" y="134665"/>
                  <a:pt x="4993802" y="132350"/>
                  <a:pt x="5011483" y="128320"/>
                </a:cubicBezTo>
                <a:cubicBezTo>
                  <a:pt x="5011483" y="118067"/>
                  <a:pt x="5011043" y="103006"/>
                  <a:pt x="5010161" y="83137"/>
                </a:cubicBezTo>
                <a:cubicBezTo>
                  <a:pt x="5009279" y="63269"/>
                  <a:pt x="5006579" y="48599"/>
                  <a:pt x="5002062" y="39127"/>
                </a:cubicBezTo>
                <a:cubicBezTo>
                  <a:pt x="4998674" y="32024"/>
                  <a:pt x="4999380" y="28112"/>
                  <a:pt x="5004180" y="27393"/>
                </a:cubicBezTo>
                <a:close/>
                <a:moveTo>
                  <a:pt x="3238016" y="19666"/>
                </a:moveTo>
                <a:cubicBezTo>
                  <a:pt x="3241180" y="19093"/>
                  <a:pt x="3246488" y="20367"/>
                  <a:pt x="3253942" y="23490"/>
                </a:cubicBezTo>
                <a:cubicBezTo>
                  <a:pt x="3268848" y="29735"/>
                  <a:pt x="3274330" y="34729"/>
                  <a:pt x="3270386" y="38472"/>
                </a:cubicBezTo>
                <a:cubicBezTo>
                  <a:pt x="3266443" y="42214"/>
                  <a:pt x="3262564" y="45799"/>
                  <a:pt x="3258749" y="49226"/>
                </a:cubicBezTo>
                <a:cubicBezTo>
                  <a:pt x="3266034" y="48423"/>
                  <a:pt x="3275825" y="45971"/>
                  <a:pt x="3288121" y="41870"/>
                </a:cubicBezTo>
                <a:cubicBezTo>
                  <a:pt x="3300418" y="37769"/>
                  <a:pt x="3308721" y="39594"/>
                  <a:pt x="3313030" y="47345"/>
                </a:cubicBezTo>
                <a:cubicBezTo>
                  <a:pt x="3317339" y="55095"/>
                  <a:pt x="3309876" y="60971"/>
                  <a:pt x="3290638" y="64972"/>
                </a:cubicBezTo>
                <a:cubicBezTo>
                  <a:pt x="3271401" y="68973"/>
                  <a:pt x="3258362" y="68277"/>
                  <a:pt x="3251522" y="62885"/>
                </a:cubicBezTo>
                <a:cubicBezTo>
                  <a:pt x="3234701" y="86619"/>
                  <a:pt x="3216374" y="102898"/>
                  <a:pt x="3196541" y="111725"/>
                </a:cubicBezTo>
                <a:cubicBezTo>
                  <a:pt x="3176709" y="120551"/>
                  <a:pt x="3172962" y="118881"/>
                  <a:pt x="3185302" y="106713"/>
                </a:cubicBezTo>
                <a:cubicBezTo>
                  <a:pt x="3197642" y="94545"/>
                  <a:pt x="3209566" y="80341"/>
                  <a:pt x="3221074" y="64101"/>
                </a:cubicBezTo>
                <a:cubicBezTo>
                  <a:pt x="3232582" y="47861"/>
                  <a:pt x="3237210" y="35471"/>
                  <a:pt x="3234959" y="26931"/>
                </a:cubicBezTo>
                <a:cubicBezTo>
                  <a:pt x="3233833" y="22662"/>
                  <a:pt x="3234852" y="20239"/>
                  <a:pt x="3238016" y="19666"/>
                </a:cubicBezTo>
                <a:close/>
                <a:moveTo>
                  <a:pt x="4075770" y="15238"/>
                </a:moveTo>
                <a:cubicBezTo>
                  <a:pt x="4077659" y="15181"/>
                  <a:pt x="4079993" y="15565"/>
                  <a:pt x="4082773" y="16391"/>
                </a:cubicBezTo>
                <a:cubicBezTo>
                  <a:pt x="4093894" y="19696"/>
                  <a:pt x="4102243" y="23543"/>
                  <a:pt x="4107822" y="27931"/>
                </a:cubicBezTo>
                <a:cubicBezTo>
                  <a:pt x="4113400" y="32320"/>
                  <a:pt x="4114056" y="37138"/>
                  <a:pt x="4109790" y="42386"/>
                </a:cubicBezTo>
                <a:cubicBezTo>
                  <a:pt x="4105524" y="47635"/>
                  <a:pt x="4100483" y="56067"/>
                  <a:pt x="4094668" y="67683"/>
                </a:cubicBezTo>
                <a:cubicBezTo>
                  <a:pt x="4088853" y="79298"/>
                  <a:pt x="4080282" y="91143"/>
                  <a:pt x="4068953" y="103217"/>
                </a:cubicBezTo>
                <a:cubicBezTo>
                  <a:pt x="4097303" y="102429"/>
                  <a:pt x="4114830" y="99532"/>
                  <a:pt x="4121535" y="94527"/>
                </a:cubicBezTo>
                <a:cubicBezTo>
                  <a:pt x="4128239" y="89523"/>
                  <a:pt x="4136007" y="88949"/>
                  <a:pt x="4144841" y="92807"/>
                </a:cubicBezTo>
                <a:cubicBezTo>
                  <a:pt x="4153675" y="96664"/>
                  <a:pt x="4160784" y="101486"/>
                  <a:pt x="4166169" y="107272"/>
                </a:cubicBezTo>
                <a:cubicBezTo>
                  <a:pt x="4171553" y="113059"/>
                  <a:pt x="4171958" y="118443"/>
                  <a:pt x="4167384" y="123426"/>
                </a:cubicBezTo>
                <a:cubicBezTo>
                  <a:pt x="4162809" y="128410"/>
                  <a:pt x="4159636" y="140226"/>
                  <a:pt x="4157866" y="158876"/>
                </a:cubicBezTo>
                <a:cubicBezTo>
                  <a:pt x="4156094" y="177525"/>
                  <a:pt x="4154535" y="196282"/>
                  <a:pt x="4153187" y="215146"/>
                </a:cubicBezTo>
                <a:cubicBezTo>
                  <a:pt x="4151839" y="234011"/>
                  <a:pt x="4147860" y="250283"/>
                  <a:pt x="4141249" y="263964"/>
                </a:cubicBezTo>
                <a:cubicBezTo>
                  <a:pt x="4134638" y="277645"/>
                  <a:pt x="4124381" y="288045"/>
                  <a:pt x="4110478" y="295165"/>
                </a:cubicBezTo>
                <a:cubicBezTo>
                  <a:pt x="4096576" y="302285"/>
                  <a:pt x="4089097" y="300496"/>
                  <a:pt x="4088043" y="289798"/>
                </a:cubicBezTo>
                <a:cubicBezTo>
                  <a:pt x="4086989" y="279100"/>
                  <a:pt x="4081267" y="266925"/>
                  <a:pt x="4070878" y="253273"/>
                </a:cubicBezTo>
                <a:cubicBezTo>
                  <a:pt x="4060488" y="239622"/>
                  <a:pt x="4061894" y="235993"/>
                  <a:pt x="4075094" y="242389"/>
                </a:cubicBezTo>
                <a:cubicBezTo>
                  <a:pt x="4088294" y="248785"/>
                  <a:pt x="4097511" y="252384"/>
                  <a:pt x="4102745" y="253187"/>
                </a:cubicBezTo>
                <a:cubicBezTo>
                  <a:pt x="4107979" y="253991"/>
                  <a:pt x="4112852" y="249183"/>
                  <a:pt x="4117362" y="238765"/>
                </a:cubicBezTo>
                <a:cubicBezTo>
                  <a:pt x="4121872" y="228346"/>
                  <a:pt x="4125026" y="212569"/>
                  <a:pt x="4126826" y="191431"/>
                </a:cubicBezTo>
                <a:cubicBezTo>
                  <a:pt x="4128626" y="170294"/>
                  <a:pt x="4129526" y="152612"/>
                  <a:pt x="4129526" y="138387"/>
                </a:cubicBezTo>
                <a:cubicBezTo>
                  <a:pt x="4129526" y="125552"/>
                  <a:pt x="4128289" y="118307"/>
                  <a:pt x="4125815" y="116651"/>
                </a:cubicBezTo>
                <a:cubicBezTo>
                  <a:pt x="4123341" y="114994"/>
                  <a:pt x="4117193" y="115400"/>
                  <a:pt x="4107370" y="117866"/>
                </a:cubicBezTo>
                <a:lnTo>
                  <a:pt x="4079235" y="124921"/>
                </a:lnTo>
                <a:cubicBezTo>
                  <a:pt x="4072409" y="125853"/>
                  <a:pt x="4066343" y="123617"/>
                  <a:pt x="4061037" y="118210"/>
                </a:cubicBezTo>
                <a:cubicBezTo>
                  <a:pt x="4047313" y="133798"/>
                  <a:pt x="4033027" y="145794"/>
                  <a:pt x="4018177" y="154197"/>
                </a:cubicBezTo>
                <a:cubicBezTo>
                  <a:pt x="4014465" y="156298"/>
                  <a:pt x="4011670" y="157576"/>
                  <a:pt x="4009792" y="158033"/>
                </a:cubicBezTo>
                <a:lnTo>
                  <a:pt x="4008130" y="157399"/>
                </a:lnTo>
                <a:lnTo>
                  <a:pt x="4007812" y="162963"/>
                </a:lnTo>
                <a:cubicBezTo>
                  <a:pt x="4007606" y="170294"/>
                  <a:pt x="4007727" y="179357"/>
                  <a:pt x="4008175" y="190152"/>
                </a:cubicBezTo>
                <a:cubicBezTo>
                  <a:pt x="4009071" y="211741"/>
                  <a:pt x="4008361" y="228088"/>
                  <a:pt x="4006046" y="239195"/>
                </a:cubicBezTo>
                <a:cubicBezTo>
                  <a:pt x="4003729" y="250301"/>
                  <a:pt x="4000618" y="259235"/>
                  <a:pt x="3996710" y="265997"/>
                </a:cubicBezTo>
                <a:cubicBezTo>
                  <a:pt x="3992802" y="272758"/>
                  <a:pt x="3988618" y="272859"/>
                  <a:pt x="3984159" y="266298"/>
                </a:cubicBezTo>
                <a:cubicBezTo>
                  <a:pt x="3979699" y="259737"/>
                  <a:pt x="3976286" y="254288"/>
                  <a:pt x="3973920" y="249950"/>
                </a:cubicBezTo>
                <a:cubicBezTo>
                  <a:pt x="3971554" y="245612"/>
                  <a:pt x="3969241" y="243267"/>
                  <a:pt x="3966983" y="242916"/>
                </a:cubicBezTo>
                <a:cubicBezTo>
                  <a:pt x="3964724" y="242565"/>
                  <a:pt x="3953499" y="244038"/>
                  <a:pt x="3933308" y="247336"/>
                </a:cubicBezTo>
                <a:cubicBezTo>
                  <a:pt x="3928605" y="267441"/>
                  <a:pt x="3923238" y="272941"/>
                  <a:pt x="3917208" y="263835"/>
                </a:cubicBezTo>
                <a:cubicBezTo>
                  <a:pt x="3911178" y="254729"/>
                  <a:pt x="3908163" y="242604"/>
                  <a:pt x="3908163" y="227461"/>
                </a:cubicBezTo>
                <a:cubicBezTo>
                  <a:pt x="3908163" y="213192"/>
                  <a:pt x="3907722" y="195465"/>
                  <a:pt x="3906840" y="174277"/>
                </a:cubicBezTo>
                <a:cubicBezTo>
                  <a:pt x="3905958" y="153089"/>
                  <a:pt x="3902810" y="137752"/>
                  <a:pt x="3897397" y="128266"/>
                </a:cubicBezTo>
                <a:cubicBezTo>
                  <a:pt x="3891983" y="118780"/>
                  <a:pt x="3892905" y="114037"/>
                  <a:pt x="3900161" y="114037"/>
                </a:cubicBezTo>
                <a:cubicBezTo>
                  <a:pt x="3904951" y="114037"/>
                  <a:pt x="3910551" y="114475"/>
                  <a:pt x="3916961" y="115349"/>
                </a:cubicBezTo>
                <a:cubicBezTo>
                  <a:pt x="3923844" y="106702"/>
                  <a:pt x="3931523" y="93330"/>
                  <a:pt x="3939998" y="75232"/>
                </a:cubicBezTo>
                <a:cubicBezTo>
                  <a:pt x="3948473" y="57135"/>
                  <a:pt x="3951137" y="42877"/>
                  <a:pt x="3947989" y="32459"/>
                </a:cubicBezTo>
                <a:cubicBezTo>
                  <a:pt x="3944841" y="22041"/>
                  <a:pt x="3952768" y="20955"/>
                  <a:pt x="3971769" y="29200"/>
                </a:cubicBezTo>
                <a:cubicBezTo>
                  <a:pt x="3987973" y="37030"/>
                  <a:pt x="3992982" y="43924"/>
                  <a:pt x="3986794" y="49883"/>
                </a:cubicBezTo>
                <a:cubicBezTo>
                  <a:pt x="3980606" y="55841"/>
                  <a:pt x="3973941" y="64176"/>
                  <a:pt x="3966800" y="74888"/>
                </a:cubicBezTo>
                <a:cubicBezTo>
                  <a:pt x="3959659" y="85601"/>
                  <a:pt x="3948717" y="99088"/>
                  <a:pt x="3933975" y="115349"/>
                </a:cubicBezTo>
                <a:cubicBezTo>
                  <a:pt x="3951327" y="112854"/>
                  <a:pt x="3963387" y="108631"/>
                  <a:pt x="3970156" y="102680"/>
                </a:cubicBezTo>
                <a:cubicBezTo>
                  <a:pt x="3976924" y="96728"/>
                  <a:pt x="3984252" y="95674"/>
                  <a:pt x="3992139" y="99518"/>
                </a:cubicBezTo>
                <a:cubicBezTo>
                  <a:pt x="4000026" y="103361"/>
                  <a:pt x="4006928" y="107362"/>
                  <a:pt x="4012843" y="111520"/>
                </a:cubicBezTo>
                <a:cubicBezTo>
                  <a:pt x="4018758" y="115679"/>
                  <a:pt x="4020095" y="120558"/>
                  <a:pt x="4016855" y="126158"/>
                </a:cubicBezTo>
                <a:cubicBezTo>
                  <a:pt x="4013614" y="131758"/>
                  <a:pt x="4011133" y="138426"/>
                  <a:pt x="4009412" y="146163"/>
                </a:cubicBezTo>
                <a:cubicBezTo>
                  <a:pt x="4008982" y="148097"/>
                  <a:pt x="4008633" y="150464"/>
                  <a:pt x="4008367" y="153264"/>
                </a:cubicBezTo>
                <a:lnTo>
                  <a:pt x="4008345" y="153636"/>
                </a:lnTo>
                <a:lnTo>
                  <a:pt x="4009534" y="150902"/>
                </a:lnTo>
                <a:cubicBezTo>
                  <a:pt x="4011326" y="148069"/>
                  <a:pt x="4014035" y="144413"/>
                  <a:pt x="4017661" y="139936"/>
                </a:cubicBezTo>
                <a:cubicBezTo>
                  <a:pt x="4032166" y="122025"/>
                  <a:pt x="4045438" y="101551"/>
                  <a:pt x="4057477" y="78513"/>
                </a:cubicBezTo>
                <a:cubicBezTo>
                  <a:pt x="4069515" y="55475"/>
                  <a:pt x="4073961" y="38536"/>
                  <a:pt x="4070813" y="27695"/>
                </a:cubicBezTo>
                <a:cubicBezTo>
                  <a:pt x="4068453" y="19564"/>
                  <a:pt x="4070105" y="15412"/>
                  <a:pt x="4075770" y="15238"/>
                </a:cubicBezTo>
                <a:close/>
                <a:moveTo>
                  <a:pt x="3339725" y="14896"/>
                </a:moveTo>
                <a:cubicBezTo>
                  <a:pt x="3347920" y="16316"/>
                  <a:pt x="3355144" y="18782"/>
                  <a:pt x="3361396" y="22296"/>
                </a:cubicBezTo>
                <a:cubicBezTo>
                  <a:pt x="3367649" y="25809"/>
                  <a:pt x="3369043" y="29390"/>
                  <a:pt x="3365580" y="33040"/>
                </a:cubicBezTo>
                <a:cubicBezTo>
                  <a:pt x="3362117" y="36690"/>
                  <a:pt x="3358901" y="39382"/>
                  <a:pt x="3355933" y="41117"/>
                </a:cubicBezTo>
                <a:cubicBezTo>
                  <a:pt x="3365082" y="41189"/>
                  <a:pt x="3375686" y="39181"/>
                  <a:pt x="3387746" y="35094"/>
                </a:cubicBezTo>
                <a:cubicBezTo>
                  <a:pt x="3399807" y="31007"/>
                  <a:pt x="3408992" y="32818"/>
                  <a:pt x="3415301" y="40526"/>
                </a:cubicBezTo>
                <a:cubicBezTo>
                  <a:pt x="3421611" y="48233"/>
                  <a:pt x="3415469" y="53887"/>
                  <a:pt x="3396878" y="57487"/>
                </a:cubicBezTo>
                <a:cubicBezTo>
                  <a:pt x="3378286" y="61086"/>
                  <a:pt x="3362787" y="60634"/>
                  <a:pt x="3350383" y="56131"/>
                </a:cubicBezTo>
                <a:cubicBezTo>
                  <a:pt x="3340517" y="68091"/>
                  <a:pt x="3328374" y="78728"/>
                  <a:pt x="3313955" y="88042"/>
                </a:cubicBezTo>
                <a:cubicBezTo>
                  <a:pt x="3299536" y="97356"/>
                  <a:pt x="3295521" y="97119"/>
                  <a:pt x="3301910" y="87332"/>
                </a:cubicBezTo>
                <a:cubicBezTo>
                  <a:pt x="3308298" y="77545"/>
                  <a:pt x="3313945" y="68418"/>
                  <a:pt x="3318849" y="59949"/>
                </a:cubicBezTo>
                <a:cubicBezTo>
                  <a:pt x="3323753" y="51482"/>
                  <a:pt x="3327310" y="44276"/>
                  <a:pt x="3329518" y="38332"/>
                </a:cubicBezTo>
                <a:cubicBezTo>
                  <a:pt x="3331727" y="32388"/>
                  <a:pt x="3331931" y="26641"/>
                  <a:pt x="3330131" y="21091"/>
                </a:cubicBezTo>
                <a:cubicBezTo>
                  <a:pt x="3328331" y="15541"/>
                  <a:pt x="3331529" y="13477"/>
                  <a:pt x="3339725" y="14896"/>
                </a:cubicBezTo>
                <a:close/>
                <a:moveTo>
                  <a:pt x="6211279" y="14259"/>
                </a:moveTo>
                <a:cubicBezTo>
                  <a:pt x="6214593" y="14297"/>
                  <a:pt x="6218322" y="15276"/>
                  <a:pt x="6222467" y="17198"/>
                </a:cubicBezTo>
                <a:cubicBezTo>
                  <a:pt x="6230755" y="21041"/>
                  <a:pt x="6238069" y="25669"/>
                  <a:pt x="6244407" y="31083"/>
                </a:cubicBezTo>
                <a:cubicBezTo>
                  <a:pt x="6250745" y="36496"/>
                  <a:pt x="6250201" y="42003"/>
                  <a:pt x="6242773" y="47602"/>
                </a:cubicBezTo>
                <a:cubicBezTo>
                  <a:pt x="6235345" y="53203"/>
                  <a:pt x="6228712" y="64320"/>
                  <a:pt x="6222875" y="80954"/>
                </a:cubicBezTo>
                <a:cubicBezTo>
                  <a:pt x="6236370" y="92656"/>
                  <a:pt x="6234032" y="99310"/>
                  <a:pt x="6215863" y="100916"/>
                </a:cubicBezTo>
                <a:cubicBezTo>
                  <a:pt x="6197695" y="102522"/>
                  <a:pt x="6172592" y="105490"/>
                  <a:pt x="6140556" y="109821"/>
                </a:cubicBezTo>
                <a:cubicBezTo>
                  <a:pt x="6133930" y="119917"/>
                  <a:pt x="6128653" y="120834"/>
                  <a:pt x="6124724" y="112575"/>
                </a:cubicBezTo>
                <a:cubicBezTo>
                  <a:pt x="6120795" y="104315"/>
                  <a:pt x="6117719" y="92193"/>
                  <a:pt x="6115496" y="76211"/>
                </a:cubicBezTo>
                <a:cubicBezTo>
                  <a:pt x="6113274" y="60229"/>
                  <a:pt x="6109667" y="47911"/>
                  <a:pt x="6104676" y="39256"/>
                </a:cubicBezTo>
                <a:cubicBezTo>
                  <a:pt x="6099686" y="30602"/>
                  <a:pt x="6101095" y="26956"/>
                  <a:pt x="6108903" y="28319"/>
                </a:cubicBezTo>
                <a:cubicBezTo>
                  <a:pt x="6116711" y="29681"/>
                  <a:pt x="6122796" y="30581"/>
                  <a:pt x="6127155" y="31018"/>
                </a:cubicBezTo>
                <a:cubicBezTo>
                  <a:pt x="6131514" y="31455"/>
                  <a:pt x="6143933" y="30147"/>
                  <a:pt x="6164411" y="27093"/>
                </a:cubicBezTo>
                <a:cubicBezTo>
                  <a:pt x="6184888" y="24038"/>
                  <a:pt x="6197611" y="20664"/>
                  <a:pt x="6202580" y="16972"/>
                </a:cubicBezTo>
                <a:cubicBezTo>
                  <a:pt x="6205065" y="15125"/>
                  <a:pt x="6207964" y="14221"/>
                  <a:pt x="6211279" y="14259"/>
                </a:cubicBezTo>
                <a:close/>
                <a:moveTo>
                  <a:pt x="3669312" y="11508"/>
                </a:moveTo>
                <a:cubicBezTo>
                  <a:pt x="3679336" y="12462"/>
                  <a:pt x="3687686" y="15025"/>
                  <a:pt x="3694361" y="19198"/>
                </a:cubicBezTo>
                <a:cubicBezTo>
                  <a:pt x="3701036" y="23371"/>
                  <a:pt x="3703220" y="30344"/>
                  <a:pt x="3700911" y="40117"/>
                </a:cubicBezTo>
                <a:cubicBezTo>
                  <a:pt x="3700334" y="42560"/>
                  <a:pt x="3699606" y="44563"/>
                  <a:pt x="3698728" y="46124"/>
                </a:cubicBezTo>
                <a:lnTo>
                  <a:pt x="3697737" y="47204"/>
                </a:lnTo>
                <a:lnTo>
                  <a:pt x="3715678" y="44064"/>
                </a:lnTo>
                <a:cubicBezTo>
                  <a:pt x="3725680" y="41454"/>
                  <a:pt x="3733295" y="38737"/>
                  <a:pt x="3738522" y="35912"/>
                </a:cubicBezTo>
                <a:cubicBezTo>
                  <a:pt x="3743749" y="33087"/>
                  <a:pt x="3749736" y="33854"/>
                  <a:pt x="3756483" y="38213"/>
                </a:cubicBezTo>
                <a:cubicBezTo>
                  <a:pt x="3763230" y="42573"/>
                  <a:pt x="3769955" y="48090"/>
                  <a:pt x="3776660" y="54766"/>
                </a:cubicBezTo>
                <a:cubicBezTo>
                  <a:pt x="3783364" y="61441"/>
                  <a:pt x="3781120" y="65345"/>
                  <a:pt x="3769927" y="66478"/>
                </a:cubicBezTo>
                <a:cubicBezTo>
                  <a:pt x="3758735" y="67611"/>
                  <a:pt x="3747459" y="72017"/>
                  <a:pt x="3736102" y="79696"/>
                </a:cubicBezTo>
                <a:cubicBezTo>
                  <a:pt x="3724744" y="87375"/>
                  <a:pt x="3721765" y="85816"/>
                  <a:pt x="3727164" y="75017"/>
                </a:cubicBezTo>
                <a:cubicBezTo>
                  <a:pt x="3732563" y="64219"/>
                  <a:pt x="3731585" y="59042"/>
                  <a:pt x="3724228" y="59487"/>
                </a:cubicBezTo>
                <a:cubicBezTo>
                  <a:pt x="3716872" y="59932"/>
                  <a:pt x="3696760" y="62319"/>
                  <a:pt x="3663892" y="66650"/>
                </a:cubicBezTo>
                <a:cubicBezTo>
                  <a:pt x="3677386" y="71769"/>
                  <a:pt x="3682541" y="77125"/>
                  <a:pt x="3679358" y="82718"/>
                </a:cubicBezTo>
                <a:cubicBezTo>
                  <a:pt x="3676174" y="88311"/>
                  <a:pt x="3671471" y="94692"/>
                  <a:pt x="3665247" y="101862"/>
                </a:cubicBezTo>
                <a:lnTo>
                  <a:pt x="3693856" y="99582"/>
                </a:lnTo>
                <a:cubicBezTo>
                  <a:pt x="3694472" y="96757"/>
                  <a:pt x="3694329" y="92380"/>
                  <a:pt x="3693425" y="86450"/>
                </a:cubicBezTo>
                <a:cubicBezTo>
                  <a:pt x="3692522" y="80521"/>
                  <a:pt x="3696749" y="79567"/>
                  <a:pt x="3706106" y="83589"/>
                </a:cubicBezTo>
                <a:cubicBezTo>
                  <a:pt x="3715463" y="87612"/>
                  <a:pt x="3720894" y="91903"/>
                  <a:pt x="3722400" y="96463"/>
                </a:cubicBezTo>
                <a:cubicBezTo>
                  <a:pt x="3748026" y="93896"/>
                  <a:pt x="3770361" y="91003"/>
                  <a:pt x="3789404" y="87784"/>
                </a:cubicBezTo>
                <a:cubicBezTo>
                  <a:pt x="3808448" y="84565"/>
                  <a:pt x="3822211" y="87931"/>
                  <a:pt x="3830694" y="97883"/>
                </a:cubicBezTo>
                <a:cubicBezTo>
                  <a:pt x="3839176" y="107835"/>
                  <a:pt x="3834436" y="112589"/>
                  <a:pt x="3816475" y="112144"/>
                </a:cubicBezTo>
                <a:cubicBezTo>
                  <a:pt x="3798514" y="111700"/>
                  <a:pt x="3766116" y="112775"/>
                  <a:pt x="3719281" y="115371"/>
                </a:cubicBezTo>
                <a:cubicBezTo>
                  <a:pt x="3715266" y="125868"/>
                  <a:pt x="3710748" y="133475"/>
                  <a:pt x="3705729" y="138193"/>
                </a:cubicBezTo>
                <a:cubicBezTo>
                  <a:pt x="3726781" y="142094"/>
                  <a:pt x="3743742" y="147858"/>
                  <a:pt x="3756612" y="155488"/>
                </a:cubicBezTo>
                <a:cubicBezTo>
                  <a:pt x="3769482" y="163117"/>
                  <a:pt x="3775918" y="171814"/>
                  <a:pt x="3775918" y="181579"/>
                </a:cubicBezTo>
                <a:cubicBezTo>
                  <a:pt x="3775918" y="192435"/>
                  <a:pt x="3767969" y="193087"/>
                  <a:pt x="3752073" y="183537"/>
                </a:cubicBezTo>
                <a:cubicBezTo>
                  <a:pt x="3736177" y="173986"/>
                  <a:pt x="3715595" y="165712"/>
                  <a:pt x="3690328" y="158714"/>
                </a:cubicBezTo>
                <a:cubicBezTo>
                  <a:pt x="3683488" y="163977"/>
                  <a:pt x="3675947" y="168784"/>
                  <a:pt x="3667705" y="173137"/>
                </a:cubicBezTo>
                <a:lnTo>
                  <a:pt x="3665641" y="174036"/>
                </a:lnTo>
                <a:lnTo>
                  <a:pt x="3667721" y="174352"/>
                </a:lnTo>
                <a:cubicBezTo>
                  <a:pt x="3676683" y="176790"/>
                  <a:pt x="3683685" y="178798"/>
                  <a:pt x="3688725" y="180375"/>
                </a:cubicBezTo>
                <a:cubicBezTo>
                  <a:pt x="3693766" y="181952"/>
                  <a:pt x="3695817" y="184501"/>
                  <a:pt x="3694877" y="188022"/>
                </a:cubicBezTo>
                <a:cubicBezTo>
                  <a:pt x="3693938" y="191542"/>
                  <a:pt x="3693060" y="195217"/>
                  <a:pt x="3692242" y="199046"/>
                </a:cubicBezTo>
                <a:cubicBezTo>
                  <a:pt x="3713997" y="197339"/>
                  <a:pt x="3731761" y="195113"/>
                  <a:pt x="3745534" y="192367"/>
                </a:cubicBezTo>
                <a:cubicBezTo>
                  <a:pt x="3759308" y="189621"/>
                  <a:pt x="3770289" y="192030"/>
                  <a:pt x="3778477" y="199594"/>
                </a:cubicBezTo>
                <a:cubicBezTo>
                  <a:pt x="3786665" y="207159"/>
                  <a:pt x="3784278" y="211235"/>
                  <a:pt x="3771314" y="211823"/>
                </a:cubicBezTo>
                <a:cubicBezTo>
                  <a:pt x="3758351" y="212411"/>
                  <a:pt x="3741032" y="212457"/>
                  <a:pt x="3719356" y="211963"/>
                </a:cubicBezTo>
                <a:cubicBezTo>
                  <a:pt x="3697681" y="211468"/>
                  <a:pt x="3688822" y="211221"/>
                  <a:pt x="3692780" y="211221"/>
                </a:cubicBezTo>
                <a:cubicBezTo>
                  <a:pt x="3704267" y="221746"/>
                  <a:pt x="3716022" y="230799"/>
                  <a:pt x="3728046" y="238377"/>
                </a:cubicBezTo>
                <a:cubicBezTo>
                  <a:pt x="3740071" y="245956"/>
                  <a:pt x="3751970" y="252359"/>
                  <a:pt x="3763743" y="257586"/>
                </a:cubicBezTo>
                <a:cubicBezTo>
                  <a:pt x="3775516" y="262813"/>
                  <a:pt x="3791061" y="268424"/>
                  <a:pt x="3810377" y="274418"/>
                </a:cubicBezTo>
                <a:cubicBezTo>
                  <a:pt x="3829693" y="280412"/>
                  <a:pt x="3832694" y="284445"/>
                  <a:pt x="3819379" y="286518"/>
                </a:cubicBezTo>
                <a:cubicBezTo>
                  <a:pt x="3806064" y="288590"/>
                  <a:pt x="3791584" y="290077"/>
                  <a:pt x="3775939" y="290981"/>
                </a:cubicBezTo>
                <a:cubicBezTo>
                  <a:pt x="3760294" y="291884"/>
                  <a:pt x="3747699" y="287339"/>
                  <a:pt x="3738156" y="277343"/>
                </a:cubicBezTo>
                <a:cubicBezTo>
                  <a:pt x="3728613" y="267348"/>
                  <a:pt x="3713308" y="250749"/>
                  <a:pt x="3692242" y="227547"/>
                </a:cubicBezTo>
                <a:lnTo>
                  <a:pt x="3692242" y="265255"/>
                </a:lnTo>
                <a:cubicBezTo>
                  <a:pt x="3692242" y="274490"/>
                  <a:pt x="3690805" y="286263"/>
                  <a:pt x="3687930" y="300575"/>
                </a:cubicBezTo>
                <a:cubicBezTo>
                  <a:pt x="3685054" y="314886"/>
                  <a:pt x="3679401" y="316503"/>
                  <a:pt x="3670969" y="305425"/>
                </a:cubicBezTo>
                <a:cubicBezTo>
                  <a:pt x="3662537" y="294348"/>
                  <a:pt x="3659898" y="285051"/>
                  <a:pt x="3663053" y="277537"/>
                </a:cubicBezTo>
                <a:cubicBezTo>
                  <a:pt x="3666208" y="270023"/>
                  <a:pt x="3668230" y="254263"/>
                  <a:pt x="3669119" y="230257"/>
                </a:cubicBezTo>
                <a:cubicBezTo>
                  <a:pt x="3656557" y="248513"/>
                  <a:pt x="3642926" y="262695"/>
                  <a:pt x="3628228" y="272805"/>
                </a:cubicBezTo>
                <a:cubicBezTo>
                  <a:pt x="3613529" y="282915"/>
                  <a:pt x="3597773" y="290049"/>
                  <a:pt x="3580959" y="294207"/>
                </a:cubicBezTo>
                <a:cubicBezTo>
                  <a:pt x="3564145" y="298366"/>
                  <a:pt x="3562073" y="295806"/>
                  <a:pt x="3574742" y="286528"/>
                </a:cubicBezTo>
                <a:cubicBezTo>
                  <a:pt x="3587412" y="277250"/>
                  <a:pt x="3601473" y="266427"/>
                  <a:pt x="3616924" y="254058"/>
                </a:cubicBezTo>
                <a:cubicBezTo>
                  <a:pt x="3632376" y="241690"/>
                  <a:pt x="3644375" y="231505"/>
                  <a:pt x="3652922" y="223503"/>
                </a:cubicBezTo>
                <a:cubicBezTo>
                  <a:pt x="3628170" y="227103"/>
                  <a:pt x="3612450" y="229576"/>
                  <a:pt x="3605760" y="230924"/>
                </a:cubicBezTo>
                <a:cubicBezTo>
                  <a:pt x="3599070" y="232272"/>
                  <a:pt x="3590413" y="229325"/>
                  <a:pt x="3579786" y="222083"/>
                </a:cubicBezTo>
                <a:cubicBezTo>
                  <a:pt x="3569160" y="214842"/>
                  <a:pt x="3571971" y="211221"/>
                  <a:pt x="3588218" y="211221"/>
                </a:cubicBezTo>
                <a:cubicBezTo>
                  <a:pt x="3601555" y="211221"/>
                  <a:pt x="3628077" y="208697"/>
                  <a:pt x="3667785" y="203649"/>
                </a:cubicBezTo>
                <a:cubicBezTo>
                  <a:pt x="3666953" y="197970"/>
                  <a:pt x="3664494" y="191058"/>
                  <a:pt x="3660407" y="182913"/>
                </a:cubicBezTo>
                <a:cubicBezTo>
                  <a:pt x="3659385" y="180877"/>
                  <a:pt x="3658771" y="179171"/>
                  <a:pt x="3658565" y="177797"/>
                </a:cubicBezTo>
                <a:lnTo>
                  <a:pt x="3658708" y="177057"/>
                </a:lnTo>
                <a:lnTo>
                  <a:pt x="3640876" y="184828"/>
                </a:lnTo>
                <a:cubicBezTo>
                  <a:pt x="3621588" y="191711"/>
                  <a:pt x="3604488" y="195153"/>
                  <a:pt x="3589574" y="195153"/>
                </a:cubicBezTo>
                <a:cubicBezTo>
                  <a:pt x="3572423" y="195153"/>
                  <a:pt x="3570802" y="192467"/>
                  <a:pt x="3584712" y="187097"/>
                </a:cubicBezTo>
                <a:cubicBezTo>
                  <a:pt x="3598622" y="181727"/>
                  <a:pt x="3612816" y="176188"/>
                  <a:pt x="3627292" y="170480"/>
                </a:cubicBezTo>
                <a:cubicBezTo>
                  <a:pt x="3641768" y="164773"/>
                  <a:pt x="3655711" y="157961"/>
                  <a:pt x="3669119" y="150046"/>
                </a:cubicBezTo>
                <a:cubicBezTo>
                  <a:pt x="3653173" y="146776"/>
                  <a:pt x="3642213" y="144840"/>
                  <a:pt x="3636240" y="144238"/>
                </a:cubicBezTo>
                <a:cubicBezTo>
                  <a:pt x="3630267" y="143635"/>
                  <a:pt x="3628181" y="141111"/>
                  <a:pt x="3629981" y="136666"/>
                </a:cubicBezTo>
                <a:cubicBezTo>
                  <a:pt x="3631781" y="132221"/>
                  <a:pt x="3634480" y="127868"/>
                  <a:pt x="3638079" y="123609"/>
                </a:cubicBezTo>
                <a:cubicBezTo>
                  <a:pt x="3603606" y="127180"/>
                  <a:pt x="3582429" y="130098"/>
                  <a:pt x="3574549" y="132364"/>
                </a:cubicBezTo>
                <a:cubicBezTo>
                  <a:pt x="3566669" y="134630"/>
                  <a:pt x="3560334" y="135261"/>
                  <a:pt x="3555544" y="134257"/>
                </a:cubicBezTo>
                <a:cubicBezTo>
                  <a:pt x="3550755" y="133253"/>
                  <a:pt x="3545542" y="129406"/>
                  <a:pt x="3539906" y="122717"/>
                </a:cubicBezTo>
                <a:cubicBezTo>
                  <a:pt x="3534271" y="116027"/>
                  <a:pt x="3537325" y="112682"/>
                  <a:pt x="3549070" y="112682"/>
                </a:cubicBezTo>
                <a:cubicBezTo>
                  <a:pt x="3559051" y="112682"/>
                  <a:pt x="3571616" y="112015"/>
                  <a:pt x="3586767" y="110681"/>
                </a:cubicBezTo>
                <a:cubicBezTo>
                  <a:pt x="3601917" y="109348"/>
                  <a:pt x="3620620" y="107849"/>
                  <a:pt x="3642876" y="106186"/>
                </a:cubicBezTo>
                <a:cubicBezTo>
                  <a:pt x="3648684" y="89881"/>
                  <a:pt x="3650577" y="77247"/>
                  <a:pt x="3648555" y="68285"/>
                </a:cubicBezTo>
                <a:cubicBezTo>
                  <a:pt x="3641112" y="70966"/>
                  <a:pt x="3630651" y="73103"/>
                  <a:pt x="3617171" y="74695"/>
                </a:cubicBezTo>
                <a:cubicBezTo>
                  <a:pt x="3615737" y="80488"/>
                  <a:pt x="3611529" y="88067"/>
                  <a:pt x="3604545" y="97431"/>
                </a:cubicBezTo>
                <a:cubicBezTo>
                  <a:pt x="3597561" y="106795"/>
                  <a:pt x="3591958" y="106738"/>
                  <a:pt x="3587735" y="97259"/>
                </a:cubicBezTo>
                <a:cubicBezTo>
                  <a:pt x="3583512" y="87780"/>
                  <a:pt x="3583888" y="79334"/>
                  <a:pt x="3588864" y="71920"/>
                </a:cubicBezTo>
                <a:cubicBezTo>
                  <a:pt x="3593840" y="64506"/>
                  <a:pt x="3597321" y="56619"/>
                  <a:pt x="3599307" y="48258"/>
                </a:cubicBezTo>
                <a:cubicBezTo>
                  <a:pt x="3601293" y="39898"/>
                  <a:pt x="3604667" y="38586"/>
                  <a:pt x="3609428" y="44322"/>
                </a:cubicBezTo>
                <a:cubicBezTo>
                  <a:pt x="3614188" y="50058"/>
                  <a:pt x="3616877" y="54841"/>
                  <a:pt x="3617494" y="58670"/>
                </a:cubicBezTo>
                <a:cubicBezTo>
                  <a:pt x="3645221" y="55106"/>
                  <a:pt x="3667266" y="52107"/>
                  <a:pt x="3683630" y="49673"/>
                </a:cubicBezTo>
                <a:lnTo>
                  <a:pt x="3688244" y="48865"/>
                </a:lnTo>
                <a:lnTo>
                  <a:pt x="3686757" y="48280"/>
                </a:lnTo>
                <a:cubicBezTo>
                  <a:pt x="3679630" y="43949"/>
                  <a:pt x="3673686" y="39870"/>
                  <a:pt x="3668925" y="36041"/>
                </a:cubicBezTo>
                <a:cubicBezTo>
                  <a:pt x="3664996" y="31136"/>
                  <a:pt x="3661572" y="25583"/>
                  <a:pt x="3658654" y="19381"/>
                </a:cubicBezTo>
                <a:cubicBezTo>
                  <a:pt x="3655736" y="13179"/>
                  <a:pt x="3659289" y="10554"/>
                  <a:pt x="3669312" y="11508"/>
                </a:cubicBezTo>
                <a:close/>
                <a:moveTo>
                  <a:pt x="2171590" y="10153"/>
                </a:moveTo>
                <a:cubicBezTo>
                  <a:pt x="2179728" y="11107"/>
                  <a:pt x="2188529" y="13935"/>
                  <a:pt x="2197993" y="18639"/>
                </a:cubicBezTo>
                <a:cubicBezTo>
                  <a:pt x="2207458" y="23342"/>
                  <a:pt x="2210147" y="28964"/>
                  <a:pt x="2206060" y="35503"/>
                </a:cubicBezTo>
                <a:cubicBezTo>
                  <a:pt x="2201973" y="42042"/>
                  <a:pt x="2199521" y="59659"/>
                  <a:pt x="2198703" y="88354"/>
                </a:cubicBezTo>
                <a:cubicBezTo>
                  <a:pt x="2209674" y="82962"/>
                  <a:pt x="2217815" y="82058"/>
                  <a:pt x="2223128" y="85644"/>
                </a:cubicBezTo>
                <a:cubicBezTo>
                  <a:pt x="2228441" y="89229"/>
                  <a:pt x="2229255" y="93172"/>
                  <a:pt x="2225570" y="97474"/>
                </a:cubicBezTo>
                <a:cubicBezTo>
                  <a:pt x="2221884" y="101776"/>
                  <a:pt x="2212929" y="108115"/>
                  <a:pt x="2198703" y="116489"/>
                </a:cubicBezTo>
                <a:lnTo>
                  <a:pt x="2198703" y="146410"/>
                </a:lnTo>
                <a:cubicBezTo>
                  <a:pt x="2203307" y="141391"/>
                  <a:pt x="2209179" y="136759"/>
                  <a:pt x="2216320" y="132514"/>
                </a:cubicBezTo>
                <a:cubicBezTo>
                  <a:pt x="2223462" y="128270"/>
                  <a:pt x="2226011" y="129266"/>
                  <a:pt x="2223967" y="135505"/>
                </a:cubicBezTo>
                <a:cubicBezTo>
                  <a:pt x="2221924" y="141742"/>
                  <a:pt x="2213502" y="151838"/>
                  <a:pt x="2198703" y="165791"/>
                </a:cubicBezTo>
                <a:cubicBezTo>
                  <a:pt x="2198703" y="202057"/>
                  <a:pt x="2198918" y="227612"/>
                  <a:pt x="2199349" y="242454"/>
                </a:cubicBezTo>
                <a:cubicBezTo>
                  <a:pt x="2199779" y="257296"/>
                  <a:pt x="2198814" y="268503"/>
                  <a:pt x="2196455" y="276074"/>
                </a:cubicBezTo>
                <a:cubicBezTo>
                  <a:pt x="2194096" y="283646"/>
                  <a:pt x="2189891" y="290949"/>
                  <a:pt x="2183840" y="297983"/>
                </a:cubicBezTo>
                <a:cubicBezTo>
                  <a:pt x="2177788" y="305016"/>
                  <a:pt x="2172321" y="303561"/>
                  <a:pt x="2167438" y="293616"/>
                </a:cubicBezTo>
                <a:cubicBezTo>
                  <a:pt x="2162555" y="283671"/>
                  <a:pt x="2155719" y="274196"/>
                  <a:pt x="2146928" y="265190"/>
                </a:cubicBezTo>
                <a:cubicBezTo>
                  <a:pt x="2138137" y="256184"/>
                  <a:pt x="2138937" y="252581"/>
                  <a:pt x="2149326" y="254381"/>
                </a:cubicBezTo>
                <a:cubicBezTo>
                  <a:pt x="2159716" y="256181"/>
                  <a:pt x="2165904" y="257160"/>
                  <a:pt x="2167890" y="257317"/>
                </a:cubicBezTo>
                <a:cubicBezTo>
                  <a:pt x="2169876" y="257475"/>
                  <a:pt x="2171206" y="256536"/>
                  <a:pt x="2171880" y="254499"/>
                </a:cubicBezTo>
                <a:cubicBezTo>
                  <a:pt x="2172554" y="252463"/>
                  <a:pt x="2173117" y="243848"/>
                  <a:pt x="2173569" y="228655"/>
                </a:cubicBezTo>
                <a:cubicBezTo>
                  <a:pt x="2174020" y="213461"/>
                  <a:pt x="2174246" y="198243"/>
                  <a:pt x="2174246" y="182999"/>
                </a:cubicBezTo>
                <a:cubicBezTo>
                  <a:pt x="2155547" y="200222"/>
                  <a:pt x="2141095" y="214426"/>
                  <a:pt x="2130892" y="225611"/>
                </a:cubicBezTo>
                <a:cubicBezTo>
                  <a:pt x="2120689" y="236797"/>
                  <a:pt x="2112759" y="240647"/>
                  <a:pt x="2107102" y="237162"/>
                </a:cubicBezTo>
                <a:cubicBezTo>
                  <a:pt x="2101444" y="233678"/>
                  <a:pt x="2096146" y="228895"/>
                  <a:pt x="2091206" y="222815"/>
                </a:cubicBezTo>
                <a:cubicBezTo>
                  <a:pt x="2086265" y="216735"/>
                  <a:pt x="2087133" y="213089"/>
                  <a:pt x="2093808" y="211877"/>
                </a:cubicBezTo>
                <a:cubicBezTo>
                  <a:pt x="2100484" y="210665"/>
                  <a:pt x="2107435" y="208145"/>
                  <a:pt x="2114663" y="204316"/>
                </a:cubicBezTo>
                <a:cubicBezTo>
                  <a:pt x="2121890" y="200487"/>
                  <a:pt x="2141751" y="185846"/>
                  <a:pt x="2174246" y="160392"/>
                </a:cubicBezTo>
                <a:lnTo>
                  <a:pt x="2174246" y="122275"/>
                </a:lnTo>
                <a:cubicBezTo>
                  <a:pt x="2158099" y="126764"/>
                  <a:pt x="2144386" y="127352"/>
                  <a:pt x="2133108" y="124039"/>
                </a:cubicBezTo>
                <a:cubicBezTo>
                  <a:pt x="2121829" y="120727"/>
                  <a:pt x="2123514" y="116722"/>
                  <a:pt x="2138163" y="112026"/>
                </a:cubicBezTo>
                <a:cubicBezTo>
                  <a:pt x="2152811" y="107330"/>
                  <a:pt x="2164839" y="102629"/>
                  <a:pt x="2174246" y="97926"/>
                </a:cubicBezTo>
                <a:cubicBezTo>
                  <a:pt x="2174246" y="80116"/>
                  <a:pt x="2173805" y="65295"/>
                  <a:pt x="2172923" y="53464"/>
                </a:cubicBezTo>
                <a:cubicBezTo>
                  <a:pt x="2172041" y="41634"/>
                  <a:pt x="2169564" y="31219"/>
                  <a:pt x="2165491" y="22220"/>
                </a:cubicBezTo>
                <a:cubicBezTo>
                  <a:pt x="2161419" y="13222"/>
                  <a:pt x="2163452" y="9200"/>
                  <a:pt x="2171590" y="10153"/>
                </a:cubicBezTo>
                <a:close/>
                <a:moveTo>
                  <a:pt x="6749590" y="10078"/>
                </a:moveTo>
                <a:cubicBezTo>
                  <a:pt x="6774571" y="34557"/>
                  <a:pt x="6792758" y="58652"/>
                  <a:pt x="6804151" y="82363"/>
                </a:cubicBezTo>
                <a:cubicBezTo>
                  <a:pt x="6815545" y="106075"/>
                  <a:pt x="6821241" y="132844"/>
                  <a:pt x="6821241" y="162672"/>
                </a:cubicBezTo>
                <a:cubicBezTo>
                  <a:pt x="6821241" y="192944"/>
                  <a:pt x="6815484" y="220065"/>
                  <a:pt x="6803969" y="244035"/>
                </a:cubicBezTo>
                <a:cubicBezTo>
                  <a:pt x="6792453" y="268004"/>
                  <a:pt x="6774313" y="291304"/>
                  <a:pt x="6749547" y="313933"/>
                </a:cubicBezTo>
                <a:lnTo>
                  <a:pt x="6730661" y="295390"/>
                </a:lnTo>
                <a:cubicBezTo>
                  <a:pt x="6751612" y="275400"/>
                  <a:pt x="6767197" y="254969"/>
                  <a:pt x="6777414" y="234097"/>
                </a:cubicBezTo>
                <a:cubicBezTo>
                  <a:pt x="6787631" y="213225"/>
                  <a:pt x="6792740" y="189417"/>
                  <a:pt x="6792740" y="162672"/>
                </a:cubicBezTo>
                <a:cubicBezTo>
                  <a:pt x="6792740" y="136401"/>
                  <a:pt x="6787685" y="112937"/>
                  <a:pt x="6777575" y="92279"/>
                </a:cubicBezTo>
                <a:cubicBezTo>
                  <a:pt x="6767465" y="71622"/>
                  <a:pt x="6751827" y="50740"/>
                  <a:pt x="6730661" y="29631"/>
                </a:cubicBezTo>
                <a:close/>
                <a:moveTo>
                  <a:pt x="2043240" y="10078"/>
                </a:moveTo>
                <a:lnTo>
                  <a:pt x="2062255" y="29631"/>
                </a:lnTo>
                <a:cubicBezTo>
                  <a:pt x="2041031" y="50754"/>
                  <a:pt x="2025379" y="71622"/>
                  <a:pt x="2015298" y="92237"/>
                </a:cubicBezTo>
                <a:cubicBezTo>
                  <a:pt x="2005216" y="112851"/>
                  <a:pt x="2000176" y="136329"/>
                  <a:pt x="2000176" y="162672"/>
                </a:cubicBezTo>
                <a:cubicBezTo>
                  <a:pt x="2000176" y="189488"/>
                  <a:pt x="2005274" y="213314"/>
                  <a:pt x="2015470" y="234151"/>
                </a:cubicBezTo>
                <a:cubicBezTo>
                  <a:pt x="2025666" y="254987"/>
                  <a:pt x="2041261" y="275393"/>
                  <a:pt x="2062255" y="295369"/>
                </a:cubicBezTo>
                <a:lnTo>
                  <a:pt x="2043304" y="313933"/>
                </a:lnTo>
                <a:cubicBezTo>
                  <a:pt x="2018553" y="291318"/>
                  <a:pt x="2000427" y="268044"/>
                  <a:pt x="1988926" y="244110"/>
                </a:cubicBezTo>
                <a:cubicBezTo>
                  <a:pt x="1977426" y="220176"/>
                  <a:pt x="1971675" y="193030"/>
                  <a:pt x="1971675" y="162672"/>
                </a:cubicBezTo>
                <a:cubicBezTo>
                  <a:pt x="1971675" y="132744"/>
                  <a:pt x="1977357" y="105953"/>
                  <a:pt x="1988722" y="82299"/>
                </a:cubicBezTo>
                <a:cubicBezTo>
                  <a:pt x="2000086" y="58644"/>
                  <a:pt x="2018259" y="34571"/>
                  <a:pt x="2043240" y="10078"/>
                </a:cubicBezTo>
                <a:close/>
                <a:moveTo>
                  <a:pt x="5143815" y="8809"/>
                </a:moveTo>
                <a:cubicBezTo>
                  <a:pt x="5150139" y="9770"/>
                  <a:pt x="5157814" y="12372"/>
                  <a:pt x="5166842" y="16617"/>
                </a:cubicBezTo>
                <a:cubicBezTo>
                  <a:pt x="5175869" y="20862"/>
                  <a:pt x="5178715" y="25472"/>
                  <a:pt x="5175381" y="30448"/>
                </a:cubicBezTo>
                <a:cubicBezTo>
                  <a:pt x="5172047" y="35424"/>
                  <a:pt x="5167411" y="43928"/>
                  <a:pt x="5161475" y="55959"/>
                </a:cubicBezTo>
                <a:cubicBezTo>
                  <a:pt x="5171097" y="54353"/>
                  <a:pt x="5179963" y="52152"/>
                  <a:pt x="5188072" y="49356"/>
                </a:cubicBezTo>
                <a:cubicBezTo>
                  <a:pt x="5196182" y="46559"/>
                  <a:pt x="5203226" y="48144"/>
                  <a:pt x="5209206" y="54109"/>
                </a:cubicBezTo>
                <a:cubicBezTo>
                  <a:pt x="5215186" y="60075"/>
                  <a:pt x="5215437" y="64352"/>
                  <a:pt x="5209959" y="66940"/>
                </a:cubicBezTo>
                <a:cubicBezTo>
                  <a:pt x="5204481" y="69529"/>
                  <a:pt x="5197103" y="71755"/>
                  <a:pt x="5187825" y="73619"/>
                </a:cubicBezTo>
                <a:lnTo>
                  <a:pt x="5156377" y="79879"/>
                </a:lnTo>
                <a:cubicBezTo>
                  <a:pt x="5153150" y="88770"/>
                  <a:pt x="5150354" y="95194"/>
                  <a:pt x="5147988" y="99152"/>
                </a:cubicBezTo>
                <a:cubicBezTo>
                  <a:pt x="5159890" y="96743"/>
                  <a:pt x="5167874" y="93893"/>
                  <a:pt x="5171940" y="90602"/>
                </a:cubicBezTo>
                <a:cubicBezTo>
                  <a:pt x="5176005" y="87310"/>
                  <a:pt x="5182261" y="87368"/>
                  <a:pt x="5190707" y="90774"/>
                </a:cubicBezTo>
                <a:cubicBezTo>
                  <a:pt x="5199154" y="94180"/>
                  <a:pt x="5206066" y="98754"/>
                  <a:pt x="5211443" y="104497"/>
                </a:cubicBezTo>
                <a:cubicBezTo>
                  <a:pt x="5216821" y="110241"/>
                  <a:pt x="5217462" y="115586"/>
                  <a:pt x="5213369" y="120533"/>
                </a:cubicBezTo>
                <a:cubicBezTo>
                  <a:pt x="5209274" y="125481"/>
                  <a:pt x="5206790" y="135339"/>
                  <a:pt x="5205915" y="150110"/>
                </a:cubicBezTo>
                <a:cubicBezTo>
                  <a:pt x="5205041" y="164880"/>
                  <a:pt x="5204173" y="186140"/>
                  <a:pt x="5203312" y="213888"/>
                </a:cubicBezTo>
                <a:cubicBezTo>
                  <a:pt x="5217036" y="211264"/>
                  <a:pt x="5228390" y="209260"/>
                  <a:pt x="5237374" y="207876"/>
                </a:cubicBezTo>
                <a:cubicBezTo>
                  <a:pt x="5246358" y="206492"/>
                  <a:pt x="5254625" y="210153"/>
                  <a:pt x="5262175" y="218857"/>
                </a:cubicBezTo>
                <a:cubicBezTo>
                  <a:pt x="5269726" y="227562"/>
                  <a:pt x="5269492" y="232537"/>
                  <a:pt x="5261476" y="233785"/>
                </a:cubicBezTo>
                <a:cubicBezTo>
                  <a:pt x="5253460" y="235033"/>
                  <a:pt x="5242913" y="235431"/>
                  <a:pt x="5229834" y="234979"/>
                </a:cubicBezTo>
                <a:cubicBezTo>
                  <a:pt x="5216756" y="234527"/>
                  <a:pt x="5199562" y="235416"/>
                  <a:pt x="5178253" y="237646"/>
                </a:cubicBezTo>
                <a:cubicBezTo>
                  <a:pt x="5156944" y="239876"/>
                  <a:pt x="5137046" y="242339"/>
                  <a:pt x="5118562" y="245035"/>
                </a:cubicBezTo>
                <a:lnTo>
                  <a:pt x="5117145" y="245279"/>
                </a:lnTo>
                <a:lnTo>
                  <a:pt x="5117519" y="245401"/>
                </a:lnTo>
                <a:cubicBezTo>
                  <a:pt x="5125370" y="249315"/>
                  <a:pt x="5131669" y="253639"/>
                  <a:pt x="5136415" y="258371"/>
                </a:cubicBezTo>
                <a:cubicBezTo>
                  <a:pt x="5141420" y="263577"/>
                  <a:pt x="5140753" y="268363"/>
                  <a:pt x="5134415" y="272729"/>
                </a:cubicBezTo>
                <a:cubicBezTo>
                  <a:pt x="5128077" y="277096"/>
                  <a:pt x="5119207" y="284065"/>
                  <a:pt x="5107806" y="293638"/>
                </a:cubicBezTo>
                <a:cubicBezTo>
                  <a:pt x="5096406" y="303210"/>
                  <a:pt x="5082679" y="310785"/>
                  <a:pt x="5066625" y="316363"/>
                </a:cubicBezTo>
                <a:cubicBezTo>
                  <a:pt x="5050571" y="321941"/>
                  <a:pt x="5047854" y="319948"/>
                  <a:pt x="5058473" y="310383"/>
                </a:cubicBezTo>
                <a:cubicBezTo>
                  <a:pt x="5069091" y="300818"/>
                  <a:pt x="5078556" y="291006"/>
                  <a:pt x="5086866" y="280946"/>
                </a:cubicBezTo>
                <a:cubicBezTo>
                  <a:pt x="5095176" y="270887"/>
                  <a:pt x="5100400" y="261469"/>
                  <a:pt x="5102536" y="252692"/>
                </a:cubicBezTo>
                <a:lnTo>
                  <a:pt x="5104623" y="247432"/>
                </a:lnTo>
                <a:lnTo>
                  <a:pt x="5079155" y="251811"/>
                </a:lnTo>
                <a:cubicBezTo>
                  <a:pt x="5071368" y="253632"/>
                  <a:pt x="5062868" y="250696"/>
                  <a:pt x="5053654" y="243002"/>
                </a:cubicBezTo>
                <a:cubicBezTo>
                  <a:pt x="5044440" y="235309"/>
                  <a:pt x="5047061" y="231462"/>
                  <a:pt x="5061516" y="231462"/>
                </a:cubicBezTo>
                <a:cubicBezTo>
                  <a:pt x="5073103" y="231462"/>
                  <a:pt x="5084812" y="230724"/>
                  <a:pt x="5096643" y="229246"/>
                </a:cubicBezTo>
                <a:cubicBezTo>
                  <a:pt x="5097460" y="214562"/>
                  <a:pt x="5097869" y="193726"/>
                  <a:pt x="5097869" y="166737"/>
                </a:cubicBezTo>
                <a:cubicBezTo>
                  <a:pt x="5097869" y="140710"/>
                  <a:pt x="5095621" y="123617"/>
                  <a:pt x="5091125" y="115457"/>
                </a:cubicBezTo>
                <a:cubicBezTo>
                  <a:pt x="5086630" y="107297"/>
                  <a:pt x="5088192" y="103920"/>
                  <a:pt x="5095815" y="105325"/>
                </a:cubicBezTo>
                <a:cubicBezTo>
                  <a:pt x="5103436" y="106731"/>
                  <a:pt x="5107968" y="107405"/>
                  <a:pt x="5109409" y="107347"/>
                </a:cubicBezTo>
                <a:cubicBezTo>
                  <a:pt x="5110850" y="107290"/>
                  <a:pt x="5116655" y="106587"/>
                  <a:pt x="5126822" y="105240"/>
                </a:cubicBezTo>
                <a:cubicBezTo>
                  <a:pt x="5128256" y="100995"/>
                  <a:pt x="5130306" y="93624"/>
                  <a:pt x="5132973" y="83127"/>
                </a:cubicBezTo>
                <a:cubicBezTo>
                  <a:pt x="5124627" y="84919"/>
                  <a:pt x="5118156" y="86267"/>
                  <a:pt x="5113561" y="87171"/>
                </a:cubicBezTo>
                <a:cubicBezTo>
                  <a:pt x="5108964" y="88074"/>
                  <a:pt x="5102501" y="85618"/>
                  <a:pt x="5094169" y="79803"/>
                </a:cubicBezTo>
                <a:cubicBezTo>
                  <a:pt x="5085837" y="73988"/>
                  <a:pt x="5086619" y="69912"/>
                  <a:pt x="5096513" y="67575"/>
                </a:cubicBezTo>
                <a:cubicBezTo>
                  <a:pt x="5106408" y="65237"/>
                  <a:pt x="5119637" y="62936"/>
                  <a:pt x="5136200" y="60670"/>
                </a:cubicBezTo>
                <a:cubicBezTo>
                  <a:pt x="5137649" y="55579"/>
                  <a:pt x="5138821" y="48291"/>
                  <a:pt x="5139717" y="38805"/>
                </a:cubicBezTo>
                <a:cubicBezTo>
                  <a:pt x="5140613" y="29319"/>
                  <a:pt x="5139939" y="21708"/>
                  <a:pt x="5137695" y="15972"/>
                </a:cubicBezTo>
                <a:cubicBezTo>
                  <a:pt x="5135451" y="10235"/>
                  <a:pt x="5137491" y="7848"/>
                  <a:pt x="5143815" y="8809"/>
                </a:cubicBezTo>
                <a:close/>
                <a:moveTo>
                  <a:pt x="3003492" y="7068"/>
                </a:moveTo>
                <a:cubicBezTo>
                  <a:pt x="3004836" y="6922"/>
                  <a:pt x="3006498" y="7090"/>
                  <a:pt x="3008477" y="7572"/>
                </a:cubicBezTo>
                <a:cubicBezTo>
                  <a:pt x="3016392" y="9501"/>
                  <a:pt x="3023616" y="12950"/>
                  <a:pt x="3030148" y="17918"/>
                </a:cubicBezTo>
                <a:cubicBezTo>
                  <a:pt x="3036680" y="22887"/>
                  <a:pt x="3038426" y="26910"/>
                  <a:pt x="3035386" y="29986"/>
                </a:cubicBezTo>
                <a:cubicBezTo>
                  <a:pt x="3032346" y="33062"/>
                  <a:pt x="3029058" y="37693"/>
                  <a:pt x="3025523" y="43881"/>
                </a:cubicBezTo>
                <a:cubicBezTo>
                  <a:pt x="3021989" y="50069"/>
                  <a:pt x="3017798" y="55006"/>
                  <a:pt x="3012951" y="58691"/>
                </a:cubicBezTo>
                <a:cubicBezTo>
                  <a:pt x="3017898" y="58691"/>
                  <a:pt x="3025179" y="57440"/>
                  <a:pt x="3034794" y="54937"/>
                </a:cubicBezTo>
                <a:cubicBezTo>
                  <a:pt x="3044410" y="52435"/>
                  <a:pt x="3050737" y="49281"/>
                  <a:pt x="3053777" y="45473"/>
                </a:cubicBezTo>
                <a:cubicBezTo>
                  <a:pt x="3056818" y="41666"/>
                  <a:pt x="3061690" y="40734"/>
                  <a:pt x="3068394" y="42677"/>
                </a:cubicBezTo>
                <a:cubicBezTo>
                  <a:pt x="3075097" y="44620"/>
                  <a:pt x="3082383" y="48732"/>
                  <a:pt x="3090248" y="55013"/>
                </a:cubicBezTo>
                <a:cubicBezTo>
                  <a:pt x="3098114" y="61294"/>
                  <a:pt x="3097228" y="66342"/>
                  <a:pt x="3087591" y="70156"/>
                </a:cubicBezTo>
                <a:cubicBezTo>
                  <a:pt x="3077955" y="73970"/>
                  <a:pt x="3061177" y="86791"/>
                  <a:pt x="3037257" y="108617"/>
                </a:cubicBezTo>
                <a:cubicBezTo>
                  <a:pt x="3042205" y="107928"/>
                  <a:pt x="3047876" y="105731"/>
                  <a:pt x="3054272" y="102024"/>
                </a:cubicBezTo>
                <a:cubicBezTo>
                  <a:pt x="3060668" y="98317"/>
                  <a:pt x="3067497" y="98152"/>
                  <a:pt x="3074761" y="101529"/>
                </a:cubicBezTo>
                <a:cubicBezTo>
                  <a:pt x="3082024" y="104906"/>
                  <a:pt x="3089061" y="109154"/>
                  <a:pt x="3095873" y="114274"/>
                </a:cubicBezTo>
                <a:cubicBezTo>
                  <a:pt x="3102684" y="119393"/>
                  <a:pt x="3104517" y="124452"/>
                  <a:pt x="3101369" y="129449"/>
                </a:cubicBezTo>
                <a:cubicBezTo>
                  <a:pt x="3098221" y="134447"/>
                  <a:pt x="3097311" y="150422"/>
                  <a:pt x="3098637" y="177374"/>
                </a:cubicBezTo>
                <a:cubicBezTo>
                  <a:pt x="3099963" y="204327"/>
                  <a:pt x="3101537" y="227673"/>
                  <a:pt x="3103359" y="247412"/>
                </a:cubicBezTo>
                <a:cubicBezTo>
                  <a:pt x="3105180" y="267151"/>
                  <a:pt x="3101010" y="284972"/>
                  <a:pt x="3090850" y="300876"/>
                </a:cubicBezTo>
                <a:cubicBezTo>
                  <a:pt x="3080690" y="316779"/>
                  <a:pt x="3072907" y="318862"/>
                  <a:pt x="3067501" y="307124"/>
                </a:cubicBezTo>
                <a:cubicBezTo>
                  <a:pt x="3062095" y="295387"/>
                  <a:pt x="3055226" y="285464"/>
                  <a:pt x="3046894" y="277354"/>
                </a:cubicBezTo>
                <a:cubicBezTo>
                  <a:pt x="3038562" y="269245"/>
                  <a:pt x="3039806" y="266312"/>
                  <a:pt x="3050626" y="268556"/>
                </a:cubicBezTo>
                <a:cubicBezTo>
                  <a:pt x="3061446" y="270801"/>
                  <a:pt x="3067756" y="271331"/>
                  <a:pt x="3069555" y="270148"/>
                </a:cubicBezTo>
                <a:cubicBezTo>
                  <a:pt x="3071355" y="268965"/>
                  <a:pt x="3072692" y="263996"/>
                  <a:pt x="3073567" y="255242"/>
                </a:cubicBezTo>
                <a:cubicBezTo>
                  <a:pt x="3074441" y="246487"/>
                  <a:pt x="3074653" y="233190"/>
                  <a:pt x="3074201" y="215351"/>
                </a:cubicBezTo>
                <a:cubicBezTo>
                  <a:pt x="3073750" y="197511"/>
                  <a:pt x="3073086" y="181296"/>
                  <a:pt x="3072212" y="166705"/>
                </a:cubicBezTo>
                <a:cubicBezTo>
                  <a:pt x="3071337" y="152114"/>
                  <a:pt x="3069512" y="141244"/>
                  <a:pt x="3066737" y="134095"/>
                </a:cubicBezTo>
                <a:cubicBezTo>
                  <a:pt x="3063962" y="126947"/>
                  <a:pt x="3060868" y="123190"/>
                  <a:pt x="3057456" y="122824"/>
                </a:cubicBezTo>
                <a:cubicBezTo>
                  <a:pt x="3054043" y="122458"/>
                  <a:pt x="3045955" y="123595"/>
                  <a:pt x="3033192" y="126234"/>
                </a:cubicBezTo>
                <a:cubicBezTo>
                  <a:pt x="3036791" y="128801"/>
                  <a:pt x="3038143" y="131565"/>
                  <a:pt x="3037247" y="134526"/>
                </a:cubicBezTo>
                <a:cubicBezTo>
                  <a:pt x="3036350" y="137487"/>
                  <a:pt x="3035902" y="145048"/>
                  <a:pt x="3035902" y="157208"/>
                </a:cubicBezTo>
                <a:cubicBezTo>
                  <a:pt x="3037910" y="157280"/>
                  <a:pt x="3043359" y="156846"/>
                  <a:pt x="3052250" y="155907"/>
                </a:cubicBezTo>
                <a:cubicBezTo>
                  <a:pt x="3061141" y="154968"/>
                  <a:pt x="3065586" y="157223"/>
                  <a:pt x="3065586" y="162672"/>
                </a:cubicBezTo>
                <a:cubicBezTo>
                  <a:pt x="3065586" y="166300"/>
                  <a:pt x="3061933" y="169681"/>
                  <a:pt x="3054627" y="172814"/>
                </a:cubicBezTo>
                <a:cubicBezTo>
                  <a:pt x="3047321" y="175947"/>
                  <a:pt x="3041079" y="178159"/>
                  <a:pt x="3035902" y="179450"/>
                </a:cubicBezTo>
                <a:lnTo>
                  <a:pt x="3035902" y="195002"/>
                </a:lnTo>
                <a:cubicBezTo>
                  <a:pt x="3039573" y="194185"/>
                  <a:pt x="3044625" y="193303"/>
                  <a:pt x="3051056" y="192356"/>
                </a:cubicBezTo>
                <a:cubicBezTo>
                  <a:pt x="3057488" y="191410"/>
                  <a:pt x="3062417" y="193278"/>
                  <a:pt x="3065845" y="197960"/>
                </a:cubicBezTo>
                <a:cubicBezTo>
                  <a:pt x="3069272" y="202642"/>
                  <a:pt x="3067153" y="206682"/>
                  <a:pt x="3059488" y="210081"/>
                </a:cubicBezTo>
                <a:cubicBezTo>
                  <a:pt x="3051823" y="213479"/>
                  <a:pt x="3043961" y="216283"/>
                  <a:pt x="3035902" y="218491"/>
                </a:cubicBezTo>
                <a:cubicBezTo>
                  <a:pt x="3035902" y="239729"/>
                  <a:pt x="3035411" y="254740"/>
                  <a:pt x="3034429" y="263523"/>
                </a:cubicBezTo>
                <a:cubicBezTo>
                  <a:pt x="3033447" y="272306"/>
                  <a:pt x="3030474" y="278405"/>
                  <a:pt x="3025513" y="281817"/>
                </a:cubicBezTo>
                <a:cubicBezTo>
                  <a:pt x="3020551" y="285230"/>
                  <a:pt x="3017192" y="281846"/>
                  <a:pt x="3015435" y="271665"/>
                </a:cubicBezTo>
                <a:cubicBezTo>
                  <a:pt x="3013679" y="261483"/>
                  <a:pt x="3012800" y="244978"/>
                  <a:pt x="3012800" y="222148"/>
                </a:cubicBezTo>
                <a:cubicBezTo>
                  <a:pt x="3002289" y="223051"/>
                  <a:pt x="2994036" y="221402"/>
                  <a:pt x="2988042" y="217201"/>
                </a:cubicBezTo>
                <a:cubicBezTo>
                  <a:pt x="2982048" y="212999"/>
                  <a:pt x="2982022" y="209848"/>
                  <a:pt x="2987966" y="207747"/>
                </a:cubicBezTo>
                <a:cubicBezTo>
                  <a:pt x="2993911" y="205646"/>
                  <a:pt x="3002188" y="203076"/>
                  <a:pt x="3012800" y="200035"/>
                </a:cubicBezTo>
                <a:lnTo>
                  <a:pt x="3012800" y="185709"/>
                </a:lnTo>
                <a:cubicBezTo>
                  <a:pt x="3004096" y="185709"/>
                  <a:pt x="2996520" y="183974"/>
                  <a:pt x="2990074" y="180504"/>
                </a:cubicBezTo>
                <a:cubicBezTo>
                  <a:pt x="2983629" y="177034"/>
                  <a:pt x="2983299" y="173900"/>
                  <a:pt x="2989085" y="171104"/>
                </a:cubicBezTo>
                <a:cubicBezTo>
                  <a:pt x="2994871" y="168308"/>
                  <a:pt x="3002776" y="165755"/>
                  <a:pt x="3012800" y="163446"/>
                </a:cubicBezTo>
                <a:cubicBezTo>
                  <a:pt x="3012800" y="147715"/>
                  <a:pt x="3011251" y="137591"/>
                  <a:pt x="3008154" y="133074"/>
                </a:cubicBezTo>
                <a:cubicBezTo>
                  <a:pt x="3002045" y="133920"/>
                  <a:pt x="2992846" y="135870"/>
                  <a:pt x="2980556" y="138924"/>
                </a:cubicBezTo>
                <a:cubicBezTo>
                  <a:pt x="2981431" y="157610"/>
                  <a:pt x="2980954" y="177905"/>
                  <a:pt x="2979126" y="199810"/>
                </a:cubicBezTo>
                <a:cubicBezTo>
                  <a:pt x="2977297" y="221714"/>
                  <a:pt x="2972855" y="240195"/>
                  <a:pt x="2965800" y="255252"/>
                </a:cubicBezTo>
                <a:cubicBezTo>
                  <a:pt x="2958745" y="270310"/>
                  <a:pt x="2946366" y="281828"/>
                  <a:pt x="2928663" y="289809"/>
                </a:cubicBezTo>
                <a:cubicBezTo>
                  <a:pt x="2910960" y="297789"/>
                  <a:pt x="2908005" y="295957"/>
                  <a:pt x="2919800" y="284313"/>
                </a:cubicBezTo>
                <a:cubicBezTo>
                  <a:pt x="2931595" y="272669"/>
                  <a:pt x="2940593" y="257321"/>
                  <a:pt x="2946796" y="238270"/>
                </a:cubicBezTo>
                <a:cubicBezTo>
                  <a:pt x="2952998" y="219219"/>
                  <a:pt x="2956551" y="199132"/>
                  <a:pt x="2957454" y="178009"/>
                </a:cubicBezTo>
                <a:cubicBezTo>
                  <a:pt x="2958358" y="156886"/>
                  <a:pt x="2956558" y="141613"/>
                  <a:pt x="2952055" y="132192"/>
                </a:cubicBezTo>
                <a:cubicBezTo>
                  <a:pt x="2947552" y="122770"/>
                  <a:pt x="2948764" y="118737"/>
                  <a:pt x="2955690" y="120092"/>
                </a:cubicBezTo>
                <a:cubicBezTo>
                  <a:pt x="2962617" y="121447"/>
                  <a:pt x="2968001" y="122347"/>
                  <a:pt x="2971844" y="122792"/>
                </a:cubicBezTo>
                <a:cubicBezTo>
                  <a:pt x="2975688" y="123236"/>
                  <a:pt x="2991046" y="120089"/>
                  <a:pt x="3017920" y="113349"/>
                </a:cubicBezTo>
                <a:cubicBezTo>
                  <a:pt x="3027298" y="99683"/>
                  <a:pt x="3034189" y="89430"/>
                  <a:pt x="3038591" y="82589"/>
                </a:cubicBezTo>
                <a:cubicBezTo>
                  <a:pt x="3042993" y="75749"/>
                  <a:pt x="3044772" y="72329"/>
                  <a:pt x="3043926" y="72329"/>
                </a:cubicBezTo>
                <a:cubicBezTo>
                  <a:pt x="3040685" y="72329"/>
                  <a:pt x="3035759" y="73002"/>
                  <a:pt x="3029148" y="74350"/>
                </a:cubicBezTo>
                <a:cubicBezTo>
                  <a:pt x="3022537" y="75699"/>
                  <a:pt x="3015353" y="74573"/>
                  <a:pt x="3007595" y="70973"/>
                </a:cubicBezTo>
                <a:cubicBezTo>
                  <a:pt x="2995893" y="88325"/>
                  <a:pt x="2982137" y="101436"/>
                  <a:pt x="2966327" y="110305"/>
                </a:cubicBezTo>
                <a:cubicBezTo>
                  <a:pt x="2950517" y="119175"/>
                  <a:pt x="2947395" y="117783"/>
                  <a:pt x="2956959" y="106132"/>
                </a:cubicBezTo>
                <a:cubicBezTo>
                  <a:pt x="2966524" y="94481"/>
                  <a:pt x="2976645" y="78724"/>
                  <a:pt x="2987321" y="58863"/>
                </a:cubicBezTo>
                <a:cubicBezTo>
                  <a:pt x="2997998" y="39002"/>
                  <a:pt x="3002214" y="25006"/>
                  <a:pt x="2999969" y="16875"/>
                </a:cubicBezTo>
                <a:cubicBezTo>
                  <a:pt x="2998286" y="10777"/>
                  <a:pt x="2999460" y="7508"/>
                  <a:pt x="3003492" y="7068"/>
                </a:cubicBezTo>
                <a:close/>
                <a:moveTo>
                  <a:pt x="5737218" y="6290"/>
                </a:moveTo>
                <a:cubicBezTo>
                  <a:pt x="5738690" y="6087"/>
                  <a:pt x="5740632" y="6281"/>
                  <a:pt x="5743045" y="6873"/>
                </a:cubicBezTo>
                <a:cubicBezTo>
                  <a:pt x="5752696" y="9239"/>
                  <a:pt x="5761046" y="12509"/>
                  <a:pt x="5768093" y="16681"/>
                </a:cubicBezTo>
                <a:cubicBezTo>
                  <a:pt x="5775142" y="20854"/>
                  <a:pt x="5776852" y="27057"/>
                  <a:pt x="5773224" y="35288"/>
                </a:cubicBezTo>
                <a:cubicBezTo>
                  <a:pt x="5769596" y="43519"/>
                  <a:pt x="5767359" y="67059"/>
                  <a:pt x="5766513" y="105906"/>
                </a:cubicBezTo>
                <a:cubicBezTo>
                  <a:pt x="5789916" y="100514"/>
                  <a:pt x="5800323" y="102246"/>
                  <a:pt x="5797735" y="111101"/>
                </a:cubicBezTo>
                <a:cubicBezTo>
                  <a:pt x="5795146" y="119956"/>
                  <a:pt x="5784739" y="126549"/>
                  <a:pt x="5766513" y="130880"/>
                </a:cubicBezTo>
                <a:lnTo>
                  <a:pt x="5766513" y="159897"/>
                </a:lnTo>
                <a:cubicBezTo>
                  <a:pt x="5773038" y="154505"/>
                  <a:pt x="5777146" y="153577"/>
                  <a:pt x="5778838" y="157112"/>
                </a:cubicBezTo>
                <a:cubicBezTo>
                  <a:pt x="5780530" y="160646"/>
                  <a:pt x="5776422" y="167584"/>
                  <a:pt x="5766513" y="177923"/>
                </a:cubicBezTo>
                <a:cubicBezTo>
                  <a:pt x="5766513" y="195661"/>
                  <a:pt x="5766961" y="214541"/>
                  <a:pt x="5767857" y="234559"/>
                </a:cubicBezTo>
                <a:cubicBezTo>
                  <a:pt x="5768753" y="254578"/>
                  <a:pt x="5768004" y="268169"/>
                  <a:pt x="5765609" y="275332"/>
                </a:cubicBezTo>
                <a:cubicBezTo>
                  <a:pt x="5763215" y="282495"/>
                  <a:pt x="5758751" y="289819"/>
                  <a:pt x="5752219" y="297305"/>
                </a:cubicBezTo>
                <a:cubicBezTo>
                  <a:pt x="5745687" y="304791"/>
                  <a:pt x="5739984" y="303296"/>
                  <a:pt x="5735108" y="292820"/>
                </a:cubicBezTo>
                <a:cubicBezTo>
                  <a:pt x="5730232" y="282344"/>
                  <a:pt x="5723198" y="271969"/>
                  <a:pt x="5714006" y="261695"/>
                </a:cubicBezTo>
                <a:cubicBezTo>
                  <a:pt x="5704814" y="251420"/>
                  <a:pt x="5706112" y="247856"/>
                  <a:pt x="5717899" y="251004"/>
                </a:cubicBezTo>
                <a:cubicBezTo>
                  <a:pt x="5729687" y="254152"/>
                  <a:pt x="5736886" y="255640"/>
                  <a:pt x="5739496" y="255467"/>
                </a:cubicBezTo>
                <a:cubicBezTo>
                  <a:pt x="5742106" y="255295"/>
                  <a:pt x="5743411" y="250463"/>
                  <a:pt x="5743411" y="240969"/>
                </a:cubicBezTo>
                <a:lnTo>
                  <a:pt x="5743411" y="193797"/>
                </a:lnTo>
                <a:cubicBezTo>
                  <a:pt x="5718588" y="219868"/>
                  <a:pt x="5703839" y="236736"/>
                  <a:pt x="5699164" y="244400"/>
                </a:cubicBezTo>
                <a:cubicBezTo>
                  <a:pt x="5694489" y="252065"/>
                  <a:pt x="5685397" y="250696"/>
                  <a:pt x="5671889" y="240292"/>
                </a:cubicBezTo>
                <a:cubicBezTo>
                  <a:pt x="5658380" y="229888"/>
                  <a:pt x="5656473" y="223833"/>
                  <a:pt x="5666167" y="222126"/>
                </a:cubicBezTo>
                <a:cubicBezTo>
                  <a:pt x="5675861" y="220420"/>
                  <a:pt x="5687943" y="214307"/>
                  <a:pt x="5702412" y="203789"/>
                </a:cubicBezTo>
                <a:cubicBezTo>
                  <a:pt x="5716881" y="193270"/>
                  <a:pt x="5730547" y="182440"/>
                  <a:pt x="5743411" y="171297"/>
                </a:cubicBezTo>
                <a:lnTo>
                  <a:pt x="5743411" y="135763"/>
                </a:lnTo>
                <a:cubicBezTo>
                  <a:pt x="5735036" y="140237"/>
                  <a:pt x="5726787" y="142929"/>
                  <a:pt x="5718663" y="143840"/>
                </a:cubicBezTo>
                <a:cubicBezTo>
                  <a:pt x="5710539" y="144750"/>
                  <a:pt x="5701609" y="142653"/>
                  <a:pt x="5691872" y="137548"/>
                </a:cubicBezTo>
                <a:cubicBezTo>
                  <a:pt x="5682135" y="132443"/>
                  <a:pt x="5685093" y="127965"/>
                  <a:pt x="5700745" y="124115"/>
                </a:cubicBezTo>
                <a:cubicBezTo>
                  <a:pt x="5716397" y="120265"/>
                  <a:pt x="5730627" y="116339"/>
                  <a:pt x="5743432" y="112338"/>
                </a:cubicBezTo>
                <a:cubicBezTo>
                  <a:pt x="5744322" y="60369"/>
                  <a:pt x="5742066" y="29208"/>
                  <a:pt x="5736667" y="18854"/>
                </a:cubicBezTo>
                <a:cubicBezTo>
                  <a:pt x="5732618" y="11089"/>
                  <a:pt x="5732801" y="6901"/>
                  <a:pt x="5737218" y="6290"/>
                </a:cubicBezTo>
                <a:close/>
                <a:moveTo>
                  <a:pt x="5447282" y="5657"/>
                </a:moveTo>
                <a:cubicBezTo>
                  <a:pt x="5450444" y="4937"/>
                  <a:pt x="5455750" y="6342"/>
                  <a:pt x="5463200" y="9874"/>
                </a:cubicBezTo>
                <a:cubicBezTo>
                  <a:pt x="5478099" y="16936"/>
                  <a:pt x="5483208" y="23608"/>
                  <a:pt x="5478526" y="29889"/>
                </a:cubicBezTo>
                <a:cubicBezTo>
                  <a:pt x="5473844" y="36170"/>
                  <a:pt x="5470230" y="42480"/>
                  <a:pt x="5467685" y="48818"/>
                </a:cubicBezTo>
                <a:cubicBezTo>
                  <a:pt x="5465139" y="55156"/>
                  <a:pt x="5461651" y="62936"/>
                  <a:pt x="5457220" y="72157"/>
                </a:cubicBezTo>
                <a:cubicBezTo>
                  <a:pt x="5469108" y="70436"/>
                  <a:pt x="5480645" y="68234"/>
                  <a:pt x="5491830" y="65553"/>
                </a:cubicBezTo>
                <a:cubicBezTo>
                  <a:pt x="5503015" y="62871"/>
                  <a:pt x="5513696" y="59928"/>
                  <a:pt x="5523870" y="56723"/>
                </a:cubicBezTo>
                <a:cubicBezTo>
                  <a:pt x="5534044" y="53518"/>
                  <a:pt x="5543476" y="55934"/>
                  <a:pt x="5552166" y="63972"/>
                </a:cubicBezTo>
                <a:cubicBezTo>
                  <a:pt x="5560857" y="72010"/>
                  <a:pt x="5556218" y="78111"/>
                  <a:pt x="5538249" y="82277"/>
                </a:cubicBezTo>
                <a:cubicBezTo>
                  <a:pt x="5520281" y="86443"/>
                  <a:pt x="5503618" y="89856"/>
                  <a:pt x="5488259" y="92516"/>
                </a:cubicBezTo>
                <a:cubicBezTo>
                  <a:pt x="5472901" y="95176"/>
                  <a:pt x="5459379" y="97338"/>
                  <a:pt x="5447691" y="99001"/>
                </a:cubicBezTo>
                <a:cubicBezTo>
                  <a:pt x="5434785" y="124814"/>
                  <a:pt x="5420409" y="149163"/>
                  <a:pt x="5404563" y="172050"/>
                </a:cubicBezTo>
                <a:cubicBezTo>
                  <a:pt x="5404563" y="202703"/>
                  <a:pt x="5404432" y="226692"/>
                  <a:pt x="5404170" y="244018"/>
                </a:cubicBezTo>
                <a:lnTo>
                  <a:pt x="5403926" y="256055"/>
                </a:lnTo>
                <a:lnTo>
                  <a:pt x="5404649" y="255500"/>
                </a:lnTo>
                <a:cubicBezTo>
                  <a:pt x="5412005" y="254833"/>
                  <a:pt x="5438471" y="251495"/>
                  <a:pt x="5484043" y="245487"/>
                </a:cubicBezTo>
                <a:lnTo>
                  <a:pt x="5484043" y="197863"/>
                </a:lnTo>
                <a:cubicBezTo>
                  <a:pt x="5462935" y="201462"/>
                  <a:pt x="5447533" y="200132"/>
                  <a:pt x="5437839" y="193873"/>
                </a:cubicBezTo>
                <a:cubicBezTo>
                  <a:pt x="5428146" y="187613"/>
                  <a:pt x="5428418" y="183541"/>
                  <a:pt x="5438657" y="181655"/>
                </a:cubicBezTo>
                <a:cubicBezTo>
                  <a:pt x="5448895" y="179769"/>
                  <a:pt x="5464025" y="176833"/>
                  <a:pt x="5484043" y="172846"/>
                </a:cubicBezTo>
                <a:cubicBezTo>
                  <a:pt x="5483169" y="140925"/>
                  <a:pt x="5481150" y="122035"/>
                  <a:pt x="5477988" y="116178"/>
                </a:cubicBezTo>
                <a:cubicBezTo>
                  <a:pt x="5474826" y="110319"/>
                  <a:pt x="5475540" y="106469"/>
                  <a:pt x="5480128" y="104626"/>
                </a:cubicBezTo>
                <a:cubicBezTo>
                  <a:pt x="5484718" y="102784"/>
                  <a:pt x="5492619" y="104146"/>
                  <a:pt x="5503833" y="108713"/>
                </a:cubicBezTo>
                <a:cubicBezTo>
                  <a:pt x="5515047" y="113281"/>
                  <a:pt x="5519285" y="118877"/>
                  <a:pt x="5516545" y="125502"/>
                </a:cubicBezTo>
                <a:cubicBezTo>
                  <a:pt x="5513807" y="132128"/>
                  <a:pt x="5512028" y="145844"/>
                  <a:pt x="5511211" y="166651"/>
                </a:cubicBezTo>
                <a:cubicBezTo>
                  <a:pt x="5521780" y="165031"/>
                  <a:pt x="5531771" y="162600"/>
                  <a:pt x="5541186" y="159359"/>
                </a:cubicBezTo>
                <a:cubicBezTo>
                  <a:pt x="5550600" y="156118"/>
                  <a:pt x="5558978" y="157958"/>
                  <a:pt x="5566320" y="164877"/>
                </a:cubicBezTo>
                <a:cubicBezTo>
                  <a:pt x="5573663" y="171796"/>
                  <a:pt x="5571644" y="177435"/>
                  <a:pt x="5560265" y="181795"/>
                </a:cubicBezTo>
                <a:cubicBezTo>
                  <a:pt x="5548886" y="186154"/>
                  <a:pt x="5532463" y="189983"/>
                  <a:pt x="5510996" y="193281"/>
                </a:cubicBezTo>
                <a:cubicBezTo>
                  <a:pt x="5510236" y="209729"/>
                  <a:pt x="5509856" y="226048"/>
                  <a:pt x="5509856" y="242239"/>
                </a:cubicBezTo>
                <a:cubicBezTo>
                  <a:pt x="5531381" y="239657"/>
                  <a:pt x="5550338" y="237212"/>
                  <a:pt x="5566729" y="234904"/>
                </a:cubicBezTo>
                <a:cubicBezTo>
                  <a:pt x="5583120" y="232595"/>
                  <a:pt x="5595736" y="237091"/>
                  <a:pt x="5604577" y="248391"/>
                </a:cubicBezTo>
                <a:cubicBezTo>
                  <a:pt x="5613417" y="259691"/>
                  <a:pt x="5611255" y="265115"/>
                  <a:pt x="5598091" y="264663"/>
                </a:cubicBezTo>
                <a:cubicBezTo>
                  <a:pt x="5584927" y="264211"/>
                  <a:pt x="5571017" y="263537"/>
                  <a:pt x="5556361" y="262641"/>
                </a:cubicBezTo>
                <a:cubicBezTo>
                  <a:pt x="5541705" y="261745"/>
                  <a:pt x="5520012" y="263322"/>
                  <a:pt x="5491282" y="267374"/>
                </a:cubicBezTo>
                <a:cubicBezTo>
                  <a:pt x="5462551" y="271424"/>
                  <a:pt x="5443683" y="274572"/>
                  <a:pt x="5434677" y="276816"/>
                </a:cubicBezTo>
                <a:cubicBezTo>
                  <a:pt x="5425672" y="279061"/>
                  <a:pt x="5416577" y="276236"/>
                  <a:pt x="5407392" y="268342"/>
                </a:cubicBezTo>
                <a:lnTo>
                  <a:pt x="5403467" y="263611"/>
                </a:lnTo>
                <a:lnTo>
                  <a:pt x="5401745" y="283095"/>
                </a:lnTo>
                <a:cubicBezTo>
                  <a:pt x="5400566" y="290486"/>
                  <a:pt x="5398913" y="297276"/>
                  <a:pt x="5396787" y="303468"/>
                </a:cubicBezTo>
                <a:cubicBezTo>
                  <a:pt x="5392535" y="315850"/>
                  <a:pt x="5387118" y="315564"/>
                  <a:pt x="5380536" y="302607"/>
                </a:cubicBezTo>
                <a:cubicBezTo>
                  <a:pt x="5373954" y="289651"/>
                  <a:pt x="5372236" y="278347"/>
                  <a:pt x="5375384" y="268696"/>
                </a:cubicBezTo>
                <a:cubicBezTo>
                  <a:pt x="5378532" y="259045"/>
                  <a:pt x="5379733" y="235434"/>
                  <a:pt x="5378987" y="197863"/>
                </a:cubicBezTo>
                <a:cubicBezTo>
                  <a:pt x="5371673" y="209794"/>
                  <a:pt x="5361166" y="221471"/>
                  <a:pt x="5347464" y="232893"/>
                </a:cubicBezTo>
                <a:cubicBezTo>
                  <a:pt x="5333762" y="244314"/>
                  <a:pt x="5320931" y="252130"/>
                  <a:pt x="5308971" y="256339"/>
                </a:cubicBezTo>
                <a:cubicBezTo>
                  <a:pt x="5297011" y="260547"/>
                  <a:pt x="5295362" y="257952"/>
                  <a:pt x="5304023" y="248552"/>
                </a:cubicBezTo>
                <a:cubicBezTo>
                  <a:pt x="5312685" y="239152"/>
                  <a:pt x="5323333" y="228135"/>
                  <a:pt x="5335966" y="215502"/>
                </a:cubicBezTo>
                <a:cubicBezTo>
                  <a:pt x="5348600" y="202868"/>
                  <a:pt x="5362417" y="185968"/>
                  <a:pt x="5377417" y="164802"/>
                </a:cubicBezTo>
                <a:cubicBezTo>
                  <a:pt x="5377417" y="160198"/>
                  <a:pt x="5376517" y="153731"/>
                  <a:pt x="5374717" y="145399"/>
                </a:cubicBezTo>
                <a:cubicBezTo>
                  <a:pt x="5372918" y="137068"/>
                  <a:pt x="5379367" y="136953"/>
                  <a:pt x="5394066" y="145055"/>
                </a:cubicBezTo>
                <a:cubicBezTo>
                  <a:pt x="5397593" y="140810"/>
                  <a:pt x="5406442" y="126463"/>
                  <a:pt x="5420609" y="102013"/>
                </a:cubicBezTo>
                <a:cubicBezTo>
                  <a:pt x="5412149" y="104709"/>
                  <a:pt x="5404251" y="106508"/>
                  <a:pt x="5396916" y="107412"/>
                </a:cubicBezTo>
                <a:cubicBezTo>
                  <a:pt x="5389581" y="108315"/>
                  <a:pt x="5381346" y="104996"/>
                  <a:pt x="5372211" y="97453"/>
                </a:cubicBezTo>
                <a:cubicBezTo>
                  <a:pt x="5363077" y="89910"/>
                  <a:pt x="5364901" y="85848"/>
                  <a:pt x="5377686" y="85267"/>
                </a:cubicBezTo>
                <a:cubicBezTo>
                  <a:pt x="5390470" y="84686"/>
                  <a:pt x="5407288" y="82732"/>
                  <a:pt x="5428138" y="79405"/>
                </a:cubicBezTo>
                <a:cubicBezTo>
                  <a:pt x="5441116" y="45878"/>
                  <a:pt x="5446479" y="24142"/>
                  <a:pt x="5444228" y="14197"/>
                </a:cubicBezTo>
                <a:cubicBezTo>
                  <a:pt x="5443102" y="9225"/>
                  <a:pt x="5444120" y="6378"/>
                  <a:pt x="5447282" y="5657"/>
                </a:cubicBezTo>
                <a:close/>
                <a:moveTo>
                  <a:pt x="4411931" y="4700"/>
                </a:moveTo>
                <a:cubicBezTo>
                  <a:pt x="4417939" y="4700"/>
                  <a:pt x="4425754" y="6794"/>
                  <a:pt x="4435377" y="10981"/>
                </a:cubicBezTo>
                <a:cubicBezTo>
                  <a:pt x="4444999" y="15169"/>
                  <a:pt x="4448233" y="20743"/>
                  <a:pt x="4445078" y="27705"/>
                </a:cubicBezTo>
                <a:cubicBezTo>
                  <a:pt x="4441923" y="34668"/>
                  <a:pt x="4440346" y="52188"/>
                  <a:pt x="4440346" y="80266"/>
                </a:cubicBezTo>
                <a:cubicBezTo>
                  <a:pt x="4439858" y="80495"/>
                  <a:pt x="4446031" y="78979"/>
                  <a:pt x="4458866" y="75716"/>
                </a:cubicBezTo>
                <a:cubicBezTo>
                  <a:pt x="4471700" y="72454"/>
                  <a:pt x="4480821" y="73888"/>
                  <a:pt x="4486227" y="80019"/>
                </a:cubicBezTo>
                <a:cubicBezTo>
                  <a:pt x="4491633" y="86149"/>
                  <a:pt x="4488669" y="91104"/>
                  <a:pt x="4477333" y="94882"/>
                </a:cubicBezTo>
                <a:cubicBezTo>
                  <a:pt x="4465997" y="98661"/>
                  <a:pt x="4453560" y="102529"/>
                  <a:pt x="4440023" y="106487"/>
                </a:cubicBezTo>
                <a:cubicBezTo>
                  <a:pt x="4439349" y="114102"/>
                  <a:pt x="4439012" y="120211"/>
                  <a:pt x="4439012" y="124814"/>
                </a:cubicBezTo>
                <a:cubicBezTo>
                  <a:pt x="4447344" y="123079"/>
                  <a:pt x="4459354" y="120845"/>
                  <a:pt x="4475042" y="118113"/>
                </a:cubicBezTo>
                <a:cubicBezTo>
                  <a:pt x="4490730" y="115381"/>
                  <a:pt x="4502145" y="118257"/>
                  <a:pt x="4509286" y="126739"/>
                </a:cubicBezTo>
                <a:cubicBezTo>
                  <a:pt x="4516428" y="135221"/>
                  <a:pt x="4513585" y="139742"/>
                  <a:pt x="4500757" y="140301"/>
                </a:cubicBezTo>
                <a:cubicBezTo>
                  <a:pt x="4487930" y="140861"/>
                  <a:pt x="4468696" y="142574"/>
                  <a:pt x="4443056" y="145443"/>
                </a:cubicBezTo>
                <a:cubicBezTo>
                  <a:pt x="4451158" y="149285"/>
                  <a:pt x="4454682" y="153516"/>
                  <a:pt x="4453628" y="158133"/>
                </a:cubicBezTo>
                <a:cubicBezTo>
                  <a:pt x="4452574" y="162751"/>
                  <a:pt x="4450774" y="170767"/>
                  <a:pt x="4448229" y="182182"/>
                </a:cubicBezTo>
                <a:cubicBezTo>
                  <a:pt x="4445684" y="193597"/>
                  <a:pt x="4445229" y="203986"/>
                  <a:pt x="4446863" y="213350"/>
                </a:cubicBezTo>
                <a:cubicBezTo>
                  <a:pt x="4448498" y="222714"/>
                  <a:pt x="4456052" y="227199"/>
                  <a:pt x="4469524" y="226805"/>
                </a:cubicBezTo>
                <a:cubicBezTo>
                  <a:pt x="4482997" y="226411"/>
                  <a:pt x="4492085" y="224647"/>
                  <a:pt x="4496789" y="221513"/>
                </a:cubicBezTo>
                <a:cubicBezTo>
                  <a:pt x="4501492" y="218380"/>
                  <a:pt x="4506260" y="210027"/>
                  <a:pt x="4511093" y="196454"/>
                </a:cubicBezTo>
                <a:cubicBezTo>
                  <a:pt x="4515926" y="182881"/>
                  <a:pt x="4518830" y="181006"/>
                  <a:pt x="4519805" y="190829"/>
                </a:cubicBezTo>
                <a:cubicBezTo>
                  <a:pt x="4520780" y="200652"/>
                  <a:pt x="4521938" y="208693"/>
                  <a:pt x="4523279" y="214953"/>
                </a:cubicBezTo>
                <a:cubicBezTo>
                  <a:pt x="4524620" y="221212"/>
                  <a:pt x="4526208" y="228124"/>
                  <a:pt x="4528043" y="235689"/>
                </a:cubicBezTo>
                <a:cubicBezTo>
                  <a:pt x="4529879" y="243253"/>
                  <a:pt x="4520576" y="248739"/>
                  <a:pt x="4500134" y="252144"/>
                </a:cubicBezTo>
                <a:cubicBezTo>
                  <a:pt x="4479692" y="255550"/>
                  <a:pt x="4462340" y="254338"/>
                  <a:pt x="4448079" y="248509"/>
                </a:cubicBezTo>
                <a:cubicBezTo>
                  <a:pt x="4433817" y="242680"/>
                  <a:pt x="4426687" y="232064"/>
                  <a:pt x="4426687" y="216663"/>
                </a:cubicBezTo>
                <a:cubicBezTo>
                  <a:pt x="4426687" y="202151"/>
                  <a:pt x="4426912" y="191560"/>
                  <a:pt x="4427364" y="184892"/>
                </a:cubicBezTo>
                <a:cubicBezTo>
                  <a:pt x="4427816" y="178224"/>
                  <a:pt x="4427823" y="170581"/>
                  <a:pt x="4427386" y="161962"/>
                </a:cubicBezTo>
                <a:cubicBezTo>
                  <a:pt x="4426948" y="153344"/>
                  <a:pt x="4426808" y="149113"/>
                  <a:pt x="4426966" y="149271"/>
                </a:cubicBezTo>
                <a:cubicBezTo>
                  <a:pt x="4417401" y="150146"/>
                  <a:pt x="4409715" y="150985"/>
                  <a:pt x="4403907" y="151788"/>
                </a:cubicBezTo>
                <a:cubicBezTo>
                  <a:pt x="4405943" y="151616"/>
                  <a:pt x="4408704" y="152867"/>
                  <a:pt x="4412189" y="155541"/>
                </a:cubicBezTo>
                <a:cubicBezTo>
                  <a:pt x="4415673" y="158216"/>
                  <a:pt x="4415752" y="162884"/>
                  <a:pt x="4412425" y="169544"/>
                </a:cubicBezTo>
                <a:cubicBezTo>
                  <a:pt x="4409098" y="176206"/>
                  <a:pt x="4405607" y="182964"/>
                  <a:pt x="4401950" y="189818"/>
                </a:cubicBezTo>
                <a:cubicBezTo>
                  <a:pt x="4398293" y="196672"/>
                  <a:pt x="4392040" y="205219"/>
                  <a:pt x="4383193" y="215458"/>
                </a:cubicBezTo>
                <a:cubicBezTo>
                  <a:pt x="4374345" y="225697"/>
                  <a:pt x="4362962" y="234097"/>
                  <a:pt x="4349045" y="240658"/>
                </a:cubicBezTo>
                <a:cubicBezTo>
                  <a:pt x="4345566" y="242298"/>
                  <a:pt x="4342705" y="243498"/>
                  <a:pt x="4340463" y="244259"/>
                </a:cubicBezTo>
                <a:lnTo>
                  <a:pt x="4339741" y="244402"/>
                </a:lnTo>
                <a:lnTo>
                  <a:pt x="4353767" y="247982"/>
                </a:lnTo>
                <a:cubicBezTo>
                  <a:pt x="4366888" y="250692"/>
                  <a:pt x="4382637" y="253797"/>
                  <a:pt x="4401014" y="257296"/>
                </a:cubicBezTo>
                <a:cubicBezTo>
                  <a:pt x="4419391" y="260795"/>
                  <a:pt x="4436190" y="263441"/>
                  <a:pt x="4451413" y="265233"/>
                </a:cubicBezTo>
                <a:cubicBezTo>
                  <a:pt x="4466635" y="267026"/>
                  <a:pt x="4482613" y="267485"/>
                  <a:pt x="4499348" y="266610"/>
                </a:cubicBezTo>
                <a:cubicBezTo>
                  <a:pt x="4516084" y="265735"/>
                  <a:pt x="4530456" y="264380"/>
                  <a:pt x="4542466" y="262544"/>
                </a:cubicBezTo>
                <a:cubicBezTo>
                  <a:pt x="4554476" y="260709"/>
                  <a:pt x="4558617" y="262634"/>
                  <a:pt x="4554888" y="268320"/>
                </a:cubicBezTo>
                <a:cubicBezTo>
                  <a:pt x="4551160" y="274006"/>
                  <a:pt x="4538641" y="281681"/>
                  <a:pt x="4517331" y="291347"/>
                </a:cubicBezTo>
                <a:cubicBezTo>
                  <a:pt x="4496021" y="301012"/>
                  <a:pt x="4480900" y="305167"/>
                  <a:pt x="4471966" y="303812"/>
                </a:cubicBezTo>
                <a:cubicBezTo>
                  <a:pt x="4463032" y="302457"/>
                  <a:pt x="4451961" y="299961"/>
                  <a:pt x="4438754" y="296326"/>
                </a:cubicBezTo>
                <a:cubicBezTo>
                  <a:pt x="4425547" y="292691"/>
                  <a:pt x="4411260" y="287937"/>
                  <a:pt x="4395895" y="282065"/>
                </a:cubicBezTo>
                <a:cubicBezTo>
                  <a:pt x="4380529" y="276193"/>
                  <a:pt x="4365787" y="271263"/>
                  <a:pt x="4351669" y="267277"/>
                </a:cubicBezTo>
                <a:cubicBezTo>
                  <a:pt x="4337552" y="263290"/>
                  <a:pt x="4325864" y="260171"/>
                  <a:pt x="4316608" y="257920"/>
                </a:cubicBezTo>
                <a:cubicBezTo>
                  <a:pt x="4307351" y="255668"/>
                  <a:pt x="4298449" y="256080"/>
                  <a:pt x="4289903" y="259156"/>
                </a:cubicBezTo>
                <a:cubicBezTo>
                  <a:pt x="4281356" y="262232"/>
                  <a:pt x="4274992" y="264932"/>
                  <a:pt x="4270812" y="267255"/>
                </a:cubicBezTo>
                <a:cubicBezTo>
                  <a:pt x="4266632" y="269578"/>
                  <a:pt x="4262828" y="270740"/>
                  <a:pt x="4259401" y="270740"/>
                </a:cubicBezTo>
                <a:cubicBezTo>
                  <a:pt x="4256676" y="270740"/>
                  <a:pt x="4251481" y="267320"/>
                  <a:pt x="4243817" y="260479"/>
                </a:cubicBezTo>
                <a:cubicBezTo>
                  <a:pt x="4236152" y="253639"/>
                  <a:pt x="4237797" y="249359"/>
                  <a:pt x="4248753" y="247638"/>
                </a:cubicBezTo>
                <a:cubicBezTo>
                  <a:pt x="4259709" y="245917"/>
                  <a:pt x="4275519" y="242576"/>
                  <a:pt x="4296184" y="237614"/>
                </a:cubicBezTo>
                <a:cubicBezTo>
                  <a:pt x="4297704" y="232036"/>
                  <a:pt x="4297180" y="226117"/>
                  <a:pt x="4294613" y="219857"/>
                </a:cubicBezTo>
                <a:cubicBezTo>
                  <a:pt x="4292046" y="213598"/>
                  <a:pt x="4288899" y="207374"/>
                  <a:pt x="4285170" y="201186"/>
                </a:cubicBezTo>
                <a:cubicBezTo>
                  <a:pt x="4281442" y="194998"/>
                  <a:pt x="4280478" y="187531"/>
                  <a:pt x="4282277" y="178783"/>
                </a:cubicBezTo>
                <a:cubicBezTo>
                  <a:pt x="4284077" y="170036"/>
                  <a:pt x="4284715" y="164504"/>
                  <a:pt x="4284192" y="162188"/>
                </a:cubicBezTo>
                <a:cubicBezTo>
                  <a:pt x="4283668" y="159872"/>
                  <a:pt x="4280191" y="159840"/>
                  <a:pt x="4273759" y="162091"/>
                </a:cubicBezTo>
                <a:cubicBezTo>
                  <a:pt x="4267327" y="164343"/>
                  <a:pt x="4261290" y="162969"/>
                  <a:pt x="4255647" y="157972"/>
                </a:cubicBezTo>
                <a:cubicBezTo>
                  <a:pt x="4250004" y="152974"/>
                  <a:pt x="4250539" y="149830"/>
                  <a:pt x="4257250" y="148540"/>
                </a:cubicBezTo>
                <a:cubicBezTo>
                  <a:pt x="4263961" y="147249"/>
                  <a:pt x="4269765" y="145586"/>
                  <a:pt x="4274662" y="143549"/>
                </a:cubicBezTo>
                <a:cubicBezTo>
                  <a:pt x="4279560" y="141513"/>
                  <a:pt x="4283725" y="138329"/>
                  <a:pt x="4287160" y="133999"/>
                </a:cubicBezTo>
                <a:cubicBezTo>
                  <a:pt x="4290595" y="129668"/>
                  <a:pt x="4295861" y="127979"/>
                  <a:pt x="4302959" y="128933"/>
                </a:cubicBezTo>
                <a:cubicBezTo>
                  <a:pt x="4310058" y="129887"/>
                  <a:pt x="4316285" y="132152"/>
                  <a:pt x="4321641" y="135730"/>
                </a:cubicBezTo>
                <a:cubicBezTo>
                  <a:pt x="4326997" y="139308"/>
                  <a:pt x="4326258" y="144578"/>
                  <a:pt x="4319425" y="151541"/>
                </a:cubicBezTo>
                <a:cubicBezTo>
                  <a:pt x="4312592" y="158503"/>
                  <a:pt x="4308541" y="167017"/>
                  <a:pt x="4307272" y="177084"/>
                </a:cubicBezTo>
                <a:cubicBezTo>
                  <a:pt x="4306003" y="187151"/>
                  <a:pt x="4307620" y="197157"/>
                  <a:pt x="4312123" y="207101"/>
                </a:cubicBezTo>
                <a:cubicBezTo>
                  <a:pt x="4316626" y="217046"/>
                  <a:pt x="4317529" y="227361"/>
                  <a:pt x="4314833" y="238044"/>
                </a:cubicBezTo>
                <a:lnTo>
                  <a:pt x="4334688" y="243112"/>
                </a:lnTo>
                <a:lnTo>
                  <a:pt x="4336978" y="239238"/>
                </a:lnTo>
                <a:cubicBezTo>
                  <a:pt x="4342850" y="231731"/>
                  <a:pt x="4348970" y="224582"/>
                  <a:pt x="4355337" y="217792"/>
                </a:cubicBezTo>
                <a:cubicBezTo>
                  <a:pt x="4361704" y="211002"/>
                  <a:pt x="4368440" y="200943"/>
                  <a:pt x="4375546" y="187613"/>
                </a:cubicBezTo>
                <a:cubicBezTo>
                  <a:pt x="4382652" y="174284"/>
                  <a:pt x="4386204" y="163747"/>
                  <a:pt x="4386204" y="156004"/>
                </a:cubicBezTo>
                <a:cubicBezTo>
                  <a:pt x="4379794" y="157725"/>
                  <a:pt x="4372237" y="159732"/>
                  <a:pt x="4363532" y="162027"/>
                </a:cubicBezTo>
                <a:cubicBezTo>
                  <a:pt x="4354828" y="164321"/>
                  <a:pt x="4346080" y="161930"/>
                  <a:pt x="4337290" y="154853"/>
                </a:cubicBezTo>
                <a:cubicBezTo>
                  <a:pt x="4328499" y="147776"/>
                  <a:pt x="4329840" y="143940"/>
                  <a:pt x="4341312" y="143345"/>
                </a:cubicBezTo>
                <a:cubicBezTo>
                  <a:pt x="4352784" y="142750"/>
                  <a:pt x="4378095" y="138193"/>
                  <a:pt x="4417244" y="129675"/>
                </a:cubicBezTo>
                <a:lnTo>
                  <a:pt x="4417244" y="110122"/>
                </a:lnTo>
                <a:cubicBezTo>
                  <a:pt x="4409371" y="111026"/>
                  <a:pt x="4402652" y="111477"/>
                  <a:pt x="4397088" y="111477"/>
                </a:cubicBezTo>
                <a:cubicBezTo>
                  <a:pt x="4391166" y="111477"/>
                  <a:pt x="4385351" y="110574"/>
                  <a:pt x="4379644" y="108767"/>
                </a:cubicBezTo>
                <a:cubicBezTo>
                  <a:pt x="4376417" y="113012"/>
                  <a:pt x="4372853" y="117328"/>
                  <a:pt x="4368953" y="121717"/>
                </a:cubicBezTo>
                <a:cubicBezTo>
                  <a:pt x="4365052" y="126104"/>
                  <a:pt x="4359754" y="129542"/>
                  <a:pt x="4353057" y="132030"/>
                </a:cubicBezTo>
                <a:cubicBezTo>
                  <a:pt x="4346360" y="134519"/>
                  <a:pt x="4345288" y="131568"/>
                  <a:pt x="4349841" y="123179"/>
                </a:cubicBezTo>
                <a:cubicBezTo>
                  <a:pt x="4354394" y="114790"/>
                  <a:pt x="4358668" y="104612"/>
                  <a:pt x="4362661" y="92645"/>
                </a:cubicBezTo>
                <a:cubicBezTo>
                  <a:pt x="4366655" y="80678"/>
                  <a:pt x="4368652" y="72981"/>
                  <a:pt x="4368652" y="69554"/>
                </a:cubicBezTo>
                <a:cubicBezTo>
                  <a:pt x="4368652" y="65582"/>
                  <a:pt x="4367978" y="60523"/>
                  <a:pt x="4366630" y="54378"/>
                </a:cubicBezTo>
                <a:cubicBezTo>
                  <a:pt x="4365282" y="48233"/>
                  <a:pt x="4367103" y="45645"/>
                  <a:pt x="4372093" y="46613"/>
                </a:cubicBezTo>
                <a:cubicBezTo>
                  <a:pt x="4377084" y="47581"/>
                  <a:pt x="4384085" y="50159"/>
                  <a:pt x="4393098" y="54346"/>
                </a:cubicBezTo>
                <a:cubicBezTo>
                  <a:pt x="4402111" y="58533"/>
                  <a:pt x="4404879" y="63682"/>
                  <a:pt x="4401401" y="69791"/>
                </a:cubicBezTo>
                <a:cubicBezTo>
                  <a:pt x="4397924" y="75899"/>
                  <a:pt x="4392464" y="83442"/>
                  <a:pt x="4385021" y="92419"/>
                </a:cubicBezTo>
                <a:cubicBezTo>
                  <a:pt x="4394041" y="91616"/>
                  <a:pt x="4404782" y="89659"/>
                  <a:pt x="4417244" y="86547"/>
                </a:cubicBezTo>
                <a:cubicBezTo>
                  <a:pt x="4417244" y="72006"/>
                  <a:pt x="4416362" y="58351"/>
                  <a:pt x="4414598" y="45581"/>
                </a:cubicBezTo>
                <a:cubicBezTo>
                  <a:pt x="4412834" y="32810"/>
                  <a:pt x="4410134" y="22805"/>
                  <a:pt x="4406499" y="15563"/>
                </a:cubicBezTo>
                <a:cubicBezTo>
                  <a:pt x="4402864" y="8321"/>
                  <a:pt x="4404674" y="4700"/>
                  <a:pt x="4411931" y="4700"/>
                </a:cubicBezTo>
                <a:close/>
                <a:moveTo>
                  <a:pt x="1373456" y="4700"/>
                </a:moveTo>
                <a:cubicBezTo>
                  <a:pt x="1379464" y="4700"/>
                  <a:pt x="1387280" y="6794"/>
                  <a:pt x="1396902" y="10981"/>
                </a:cubicBezTo>
                <a:cubicBezTo>
                  <a:pt x="1406524" y="15169"/>
                  <a:pt x="1409758" y="20743"/>
                  <a:pt x="1406603" y="27705"/>
                </a:cubicBezTo>
                <a:cubicBezTo>
                  <a:pt x="1403448" y="34668"/>
                  <a:pt x="1401871" y="52188"/>
                  <a:pt x="1401871" y="80266"/>
                </a:cubicBezTo>
                <a:cubicBezTo>
                  <a:pt x="1401384" y="80495"/>
                  <a:pt x="1407556" y="78979"/>
                  <a:pt x="1420391" y="75716"/>
                </a:cubicBezTo>
                <a:cubicBezTo>
                  <a:pt x="1433226" y="72454"/>
                  <a:pt x="1442346" y="73888"/>
                  <a:pt x="1447752" y="80019"/>
                </a:cubicBezTo>
                <a:cubicBezTo>
                  <a:pt x="1453158" y="86149"/>
                  <a:pt x="1450194" y="91104"/>
                  <a:pt x="1438858" y="94882"/>
                </a:cubicBezTo>
                <a:cubicBezTo>
                  <a:pt x="1427522" y="98661"/>
                  <a:pt x="1415085" y="102529"/>
                  <a:pt x="1401548" y="106487"/>
                </a:cubicBezTo>
                <a:cubicBezTo>
                  <a:pt x="1400874" y="114102"/>
                  <a:pt x="1400538" y="120211"/>
                  <a:pt x="1400538" y="124814"/>
                </a:cubicBezTo>
                <a:cubicBezTo>
                  <a:pt x="1408869" y="123079"/>
                  <a:pt x="1420879" y="120845"/>
                  <a:pt x="1436567" y="118113"/>
                </a:cubicBezTo>
                <a:cubicBezTo>
                  <a:pt x="1452255" y="115381"/>
                  <a:pt x="1463670" y="118257"/>
                  <a:pt x="1470811" y="126739"/>
                </a:cubicBezTo>
                <a:cubicBezTo>
                  <a:pt x="1477953" y="135221"/>
                  <a:pt x="1475110" y="139742"/>
                  <a:pt x="1462282" y="140301"/>
                </a:cubicBezTo>
                <a:cubicBezTo>
                  <a:pt x="1449456" y="140861"/>
                  <a:pt x="1430221" y="142574"/>
                  <a:pt x="1404581" y="145443"/>
                </a:cubicBezTo>
                <a:cubicBezTo>
                  <a:pt x="1412684" y="149285"/>
                  <a:pt x="1416208" y="153516"/>
                  <a:pt x="1415154" y="158133"/>
                </a:cubicBezTo>
                <a:cubicBezTo>
                  <a:pt x="1414100" y="162751"/>
                  <a:pt x="1412300" y="170767"/>
                  <a:pt x="1409754" y="182182"/>
                </a:cubicBezTo>
                <a:cubicBezTo>
                  <a:pt x="1407209" y="193597"/>
                  <a:pt x="1406754" y="203986"/>
                  <a:pt x="1408388" y="213350"/>
                </a:cubicBezTo>
                <a:cubicBezTo>
                  <a:pt x="1410023" y="222714"/>
                  <a:pt x="1417577" y="227199"/>
                  <a:pt x="1431049" y="226805"/>
                </a:cubicBezTo>
                <a:cubicBezTo>
                  <a:pt x="1444522" y="226411"/>
                  <a:pt x="1453610" y="224647"/>
                  <a:pt x="1458314" y="221513"/>
                </a:cubicBezTo>
                <a:cubicBezTo>
                  <a:pt x="1463018" y="218380"/>
                  <a:pt x="1467786" y="210027"/>
                  <a:pt x="1472619" y="196454"/>
                </a:cubicBezTo>
                <a:cubicBezTo>
                  <a:pt x="1477451" y="182881"/>
                  <a:pt x="1480355" y="181006"/>
                  <a:pt x="1481330" y="190829"/>
                </a:cubicBezTo>
                <a:cubicBezTo>
                  <a:pt x="1482305" y="200652"/>
                  <a:pt x="1483463" y="208693"/>
                  <a:pt x="1484804" y="214953"/>
                </a:cubicBezTo>
                <a:cubicBezTo>
                  <a:pt x="1486144" y="221212"/>
                  <a:pt x="1487733" y="228124"/>
                  <a:pt x="1489568" y="235689"/>
                </a:cubicBezTo>
                <a:cubicBezTo>
                  <a:pt x="1491404" y="243253"/>
                  <a:pt x="1482101" y="248739"/>
                  <a:pt x="1461659" y="252144"/>
                </a:cubicBezTo>
                <a:cubicBezTo>
                  <a:pt x="1441217" y="255550"/>
                  <a:pt x="1423865" y="254338"/>
                  <a:pt x="1409604" y="248509"/>
                </a:cubicBezTo>
                <a:cubicBezTo>
                  <a:pt x="1395342" y="242680"/>
                  <a:pt x="1388212" y="232064"/>
                  <a:pt x="1388212" y="216663"/>
                </a:cubicBezTo>
                <a:cubicBezTo>
                  <a:pt x="1388212" y="202151"/>
                  <a:pt x="1388437" y="191560"/>
                  <a:pt x="1388889" y="184892"/>
                </a:cubicBezTo>
                <a:cubicBezTo>
                  <a:pt x="1389341" y="178224"/>
                  <a:pt x="1389348" y="170581"/>
                  <a:pt x="1388911" y="161962"/>
                </a:cubicBezTo>
                <a:cubicBezTo>
                  <a:pt x="1388474" y="153344"/>
                  <a:pt x="1388333" y="149113"/>
                  <a:pt x="1388491" y="149271"/>
                </a:cubicBezTo>
                <a:cubicBezTo>
                  <a:pt x="1378927" y="150146"/>
                  <a:pt x="1371240" y="150985"/>
                  <a:pt x="1365432" y="151788"/>
                </a:cubicBezTo>
                <a:cubicBezTo>
                  <a:pt x="1367468" y="151616"/>
                  <a:pt x="1370229" y="152867"/>
                  <a:pt x="1373714" y="155541"/>
                </a:cubicBezTo>
                <a:cubicBezTo>
                  <a:pt x="1377198" y="158216"/>
                  <a:pt x="1377277" y="162884"/>
                  <a:pt x="1373951" y="169544"/>
                </a:cubicBezTo>
                <a:cubicBezTo>
                  <a:pt x="1370624" y="176206"/>
                  <a:pt x="1367131" y="182964"/>
                  <a:pt x="1363475" y="189818"/>
                </a:cubicBezTo>
                <a:cubicBezTo>
                  <a:pt x="1359818" y="196672"/>
                  <a:pt x="1353566" y="205219"/>
                  <a:pt x="1344718" y="215458"/>
                </a:cubicBezTo>
                <a:cubicBezTo>
                  <a:pt x="1335870" y="225697"/>
                  <a:pt x="1324487" y="234097"/>
                  <a:pt x="1310570" y="240658"/>
                </a:cubicBezTo>
                <a:cubicBezTo>
                  <a:pt x="1307091" y="242298"/>
                  <a:pt x="1304231" y="243498"/>
                  <a:pt x="1301988" y="244259"/>
                </a:cubicBezTo>
                <a:lnTo>
                  <a:pt x="1301266" y="244402"/>
                </a:lnTo>
                <a:lnTo>
                  <a:pt x="1315292" y="247982"/>
                </a:lnTo>
                <a:cubicBezTo>
                  <a:pt x="1328413" y="250692"/>
                  <a:pt x="1344162" y="253797"/>
                  <a:pt x="1362539" y="257296"/>
                </a:cubicBezTo>
                <a:cubicBezTo>
                  <a:pt x="1380916" y="260795"/>
                  <a:pt x="1397716" y="263441"/>
                  <a:pt x="1412938" y="265233"/>
                </a:cubicBezTo>
                <a:cubicBezTo>
                  <a:pt x="1428160" y="267026"/>
                  <a:pt x="1444139" y="267485"/>
                  <a:pt x="1460874" y="266610"/>
                </a:cubicBezTo>
                <a:cubicBezTo>
                  <a:pt x="1477609" y="265735"/>
                  <a:pt x="1491982" y="264380"/>
                  <a:pt x="1503991" y="262544"/>
                </a:cubicBezTo>
                <a:cubicBezTo>
                  <a:pt x="1516001" y="260709"/>
                  <a:pt x="1520142" y="262634"/>
                  <a:pt x="1516413" y="268320"/>
                </a:cubicBezTo>
                <a:cubicBezTo>
                  <a:pt x="1512684" y="274006"/>
                  <a:pt x="1500166" y="281681"/>
                  <a:pt x="1478856" y="291347"/>
                </a:cubicBezTo>
                <a:cubicBezTo>
                  <a:pt x="1457546" y="301012"/>
                  <a:pt x="1442425" y="305167"/>
                  <a:pt x="1433491" y="303812"/>
                </a:cubicBezTo>
                <a:cubicBezTo>
                  <a:pt x="1424557" y="302457"/>
                  <a:pt x="1413486" y="299961"/>
                  <a:pt x="1400279" y="296326"/>
                </a:cubicBezTo>
                <a:cubicBezTo>
                  <a:pt x="1387072" y="292691"/>
                  <a:pt x="1372786" y="287937"/>
                  <a:pt x="1357420" y="282065"/>
                </a:cubicBezTo>
                <a:cubicBezTo>
                  <a:pt x="1342054" y="276193"/>
                  <a:pt x="1327313" y="271263"/>
                  <a:pt x="1313194" y="267277"/>
                </a:cubicBezTo>
                <a:cubicBezTo>
                  <a:pt x="1299077" y="263290"/>
                  <a:pt x="1287390" y="260171"/>
                  <a:pt x="1278133" y="257920"/>
                </a:cubicBezTo>
                <a:cubicBezTo>
                  <a:pt x="1268876" y="255668"/>
                  <a:pt x="1259974" y="256080"/>
                  <a:pt x="1251428" y="259156"/>
                </a:cubicBezTo>
                <a:cubicBezTo>
                  <a:pt x="1242881" y="262232"/>
                  <a:pt x="1236517" y="264932"/>
                  <a:pt x="1232338" y="267255"/>
                </a:cubicBezTo>
                <a:cubicBezTo>
                  <a:pt x="1228157" y="269578"/>
                  <a:pt x="1224354" y="270740"/>
                  <a:pt x="1220926" y="270740"/>
                </a:cubicBezTo>
                <a:cubicBezTo>
                  <a:pt x="1218202" y="270740"/>
                  <a:pt x="1213007" y="267320"/>
                  <a:pt x="1205342" y="260479"/>
                </a:cubicBezTo>
                <a:cubicBezTo>
                  <a:pt x="1197677" y="253639"/>
                  <a:pt x="1199322" y="249359"/>
                  <a:pt x="1210279" y="247638"/>
                </a:cubicBezTo>
                <a:cubicBezTo>
                  <a:pt x="1221234" y="245917"/>
                  <a:pt x="1237044" y="242576"/>
                  <a:pt x="1257709" y="237614"/>
                </a:cubicBezTo>
                <a:cubicBezTo>
                  <a:pt x="1259229" y="232036"/>
                  <a:pt x="1258705" y="226117"/>
                  <a:pt x="1256138" y="219857"/>
                </a:cubicBezTo>
                <a:cubicBezTo>
                  <a:pt x="1253572" y="213598"/>
                  <a:pt x="1250424" y="207374"/>
                  <a:pt x="1246695" y="201186"/>
                </a:cubicBezTo>
                <a:cubicBezTo>
                  <a:pt x="1242967" y="194998"/>
                  <a:pt x="1242002" y="187531"/>
                  <a:pt x="1243803" y="178783"/>
                </a:cubicBezTo>
                <a:cubicBezTo>
                  <a:pt x="1245602" y="170036"/>
                  <a:pt x="1246240" y="164504"/>
                  <a:pt x="1245717" y="162188"/>
                </a:cubicBezTo>
                <a:cubicBezTo>
                  <a:pt x="1245193" y="159872"/>
                  <a:pt x="1241716" y="159840"/>
                  <a:pt x="1235284" y="162091"/>
                </a:cubicBezTo>
                <a:cubicBezTo>
                  <a:pt x="1228853" y="164343"/>
                  <a:pt x="1222816" y="162969"/>
                  <a:pt x="1217173" y="157972"/>
                </a:cubicBezTo>
                <a:cubicBezTo>
                  <a:pt x="1211529" y="152974"/>
                  <a:pt x="1212064" y="149830"/>
                  <a:pt x="1218775" y="148540"/>
                </a:cubicBezTo>
                <a:cubicBezTo>
                  <a:pt x="1225486" y="147249"/>
                  <a:pt x="1231290" y="145586"/>
                  <a:pt x="1236188" y="143549"/>
                </a:cubicBezTo>
                <a:cubicBezTo>
                  <a:pt x="1241085" y="141513"/>
                  <a:pt x="1245250" y="138329"/>
                  <a:pt x="1248685" y="133999"/>
                </a:cubicBezTo>
                <a:cubicBezTo>
                  <a:pt x="1252120" y="129668"/>
                  <a:pt x="1257386" y="127979"/>
                  <a:pt x="1264484" y="128933"/>
                </a:cubicBezTo>
                <a:cubicBezTo>
                  <a:pt x="1271583" y="129887"/>
                  <a:pt x="1277810" y="132152"/>
                  <a:pt x="1283166" y="135730"/>
                </a:cubicBezTo>
                <a:cubicBezTo>
                  <a:pt x="1288522" y="139308"/>
                  <a:pt x="1287784" y="144578"/>
                  <a:pt x="1280950" y="151541"/>
                </a:cubicBezTo>
                <a:cubicBezTo>
                  <a:pt x="1274117" y="158503"/>
                  <a:pt x="1270066" y="167017"/>
                  <a:pt x="1268798" y="177084"/>
                </a:cubicBezTo>
                <a:cubicBezTo>
                  <a:pt x="1267528" y="187151"/>
                  <a:pt x="1269145" y="197157"/>
                  <a:pt x="1273648" y="207101"/>
                </a:cubicBezTo>
                <a:cubicBezTo>
                  <a:pt x="1278150" y="217046"/>
                  <a:pt x="1279054" y="227361"/>
                  <a:pt x="1276358" y="238044"/>
                </a:cubicBezTo>
                <a:lnTo>
                  <a:pt x="1296212" y="243112"/>
                </a:lnTo>
                <a:lnTo>
                  <a:pt x="1298503" y="239238"/>
                </a:lnTo>
                <a:cubicBezTo>
                  <a:pt x="1304376" y="231731"/>
                  <a:pt x="1310495" y="224582"/>
                  <a:pt x="1316862" y="217792"/>
                </a:cubicBezTo>
                <a:cubicBezTo>
                  <a:pt x="1323229" y="211002"/>
                  <a:pt x="1329965" y="200943"/>
                  <a:pt x="1337071" y="187613"/>
                </a:cubicBezTo>
                <a:cubicBezTo>
                  <a:pt x="1344177" y="174284"/>
                  <a:pt x="1347729" y="163747"/>
                  <a:pt x="1347729" y="156004"/>
                </a:cubicBezTo>
                <a:cubicBezTo>
                  <a:pt x="1341319" y="157725"/>
                  <a:pt x="1333762" y="159732"/>
                  <a:pt x="1325058" y="162027"/>
                </a:cubicBezTo>
                <a:cubicBezTo>
                  <a:pt x="1316353" y="164321"/>
                  <a:pt x="1307606" y="161930"/>
                  <a:pt x="1298815" y="154853"/>
                </a:cubicBezTo>
                <a:cubicBezTo>
                  <a:pt x="1290025" y="147776"/>
                  <a:pt x="1291365" y="143940"/>
                  <a:pt x="1302837" y="143345"/>
                </a:cubicBezTo>
                <a:cubicBezTo>
                  <a:pt x="1314309" y="142750"/>
                  <a:pt x="1339620" y="138193"/>
                  <a:pt x="1378769" y="129675"/>
                </a:cubicBezTo>
                <a:lnTo>
                  <a:pt x="1378769" y="110122"/>
                </a:lnTo>
                <a:cubicBezTo>
                  <a:pt x="1370896" y="111026"/>
                  <a:pt x="1364177" y="111477"/>
                  <a:pt x="1358614" y="111477"/>
                </a:cubicBezTo>
                <a:cubicBezTo>
                  <a:pt x="1352691" y="111477"/>
                  <a:pt x="1346876" y="110574"/>
                  <a:pt x="1341169" y="108767"/>
                </a:cubicBezTo>
                <a:cubicBezTo>
                  <a:pt x="1337942" y="113012"/>
                  <a:pt x="1334378" y="117328"/>
                  <a:pt x="1330478" y="121717"/>
                </a:cubicBezTo>
                <a:cubicBezTo>
                  <a:pt x="1326577" y="126104"/>
                  <a:pt x="1321279" y="129542"/>
                  <a:pt x="1314582" y="132030"/>
                </a:cubicBezTo>
                <a:cubicBezTo>
                  <a:pt x="1307885" y="134519"/>
                  <a:pt x="1306813" y="131568"/>
                  <a:pt x="1311367" y="123179"/>
                </a:cubicBezTo>
                <a:cubicBezTo>
                  <a:pt x="1315919" y="114790"/>
                  <a:pt x="1320192" y="104612"/>
                  <a:pt x="1324186" y="92645"/>
                </a:cubicBezTo>
                <a:cubicBezTo>
                  <a:pt x="1328180" y="80678"/>
                  <a:pt x="1330177" y="72981"/>
                  <a:pt x="1330177" y="69554"/>
                </a:cubicBezTo>
                <a:cubicBezTo>
                  <a:pt x="1330177" y="65582"/>
                  <a:pt x="1329503" y="60523"/>
                  <a:pt x="1328155" y="54378"/>
                </a:cubicBezTo>
                <a:cubicBezTo>
                  <a:pt x="1326807" y="48233"/>
                  <a:pt x="1328628" y="45645"/>
                  <a:pt x="1333619" y="46613"/>
                </a:cubicBezTo>
                <a:cubicBezTo>
                  <a:pt x="1338609" y="47581"/>
                  <a:pt x="1345611" y="50159"/>
                  <a:pt x="1354624" y="54346"/>
                </a:cubicBezTo>
                <a:cubicBezTo>
                  <a:pt x="1363636" y="58533"/>
                  <a:pt x="1366404" y="63682"/>
                  <a:pt x="1362927" y="69791"/>
                </a:cubicBezTo>
                <a:cubicBezTo>
                  <a:pt x="1359449" y="75899"/>
                  <a:pt x="1353989" y="83442"/>
                  <a:pt x="1346546" y="92419"/>
                </a:cubicBezTo>
                <a:cubicBezTo>
                  <a:pt x="1355566" y="91616"/>
                  <a:pt x="1366307" y="89659"/>
                  <a:pt x="1378769" y="86547"/>
                </a:cubicBezTo>
                <a:cubicBezTo>
                  <a:pt x="1378769" y="72006"/>
                  <a:pt x="1377887" y="58351"/>
                  <a:pt x="1376123" y="45581"/>
                </a:cubicBezTo>
                <a:cubicBezTo>
                  <a:pt x="1374360" y="32810"/>
                  <a:pt x="1371660" y="22805"/>
                  <a:pt x="1368024" y="15563"/>
                </a:cubicBezTo>
                <a:cubicBezTo>
                  <a:pt x="1364390" y="8321"/>
                  <a:pt x="1366200" y="4700"/>
                  <a:pt x="1373456" y="4700"/>
                </a:cubicBezTo>
                <a:close/>
                <a:moveTo>
                  <a:pt x="628867" y="4324"/>
                </a:moveTo>
                <a:cubicBezTo>
                  <a:pt x="632479" y="4492"/>
                  <a:pt x="637348" y="5446"/>
                  <a:pt x="643475" y="7185"/>
                </a:cubicBezTo>
                <a:cubicBezTo>
                  <a:pt x="655729" y="10662"/>
                  <a:pt x="661856" y="13899"/>
                  <a:pt x="661856" y="16897"/>
                </a:cubicBezTo>
                <a:cubicBezTo>
                  <a:pt x="661856" y="18761"/>
                  <a:pt x="661407" y="23081"/>
                  <a:pt x="660511" y="29856"/>
                </a:cubicBezTo>
                <a:cubicBezTo>
                  <a:pt x="659615" y="36632"/>
                  <a:pt x="659167" y="45362"/>
                  <a:pt x="659167" y="56045"/>
                </a:cubicBezTo>
                <a:cubicBezTo>
                  <a:pt x="659167" y="66772"/>
                  <a:pt x="662873" y="87443"/>
                  <a:pt x="670288" y="118060"/>
                </a:cubicBezTo>
                <a:cubicBezTo>
                  <a:pt x="674303" y="116468"/>
                  <a:pt x="681986" y="114044"/>
                  <a:pt x="693336" y="110789"/>
                </a:cubicBezTo>
                <a:cubicBezTo>
                  <a:pt x="704686" y="107534"/>
                  <a:pt x="713076" y="108997"/>
                  <a:pt x="718503" y="115177"/>
                </a:cubicBezTo>
                <a:cubicBezTo>
                  <a:pt x="723931" y="121358"/>
                  <a:pt x="720858" y="126108"/>
                  <a:pt x="709285" y="129428"/>
                </a:cubicBezTo>
                <a:cubicBezTo>
                  <a:pt x="697713" y="132748"/>
                  <a:pt x="686406" y="135856"/>
                  <a:pt x="675364" y="138752"/>
                </a:cubicBezTo>
                <a:cubicBezTo>
                  <a:pt x="681545" y="159675"/>
                  <a:pt x="688313" y="177973"/>
                  <a:pt x="695670" y="193647"/>
                </a:cubicBezTo>
                <a:cubicBezTo>
                  <a:pt x="697562" y="191109"/>
                  <a:pt x="700922" y="184397"/>
                  <a:pt x="705747" y="173513"/>
                </a:cubicBezTo>
                <a:cubicBezTo>
                  <a:pt x="710573" y="162629"/>
                  <a:pt x="712538" y="153591"/>
                  <a:pt x="711641" y="146399"/>
                </a:cubicBezTo>
                <a:cubicBezTo>
                  <a:pt x="710745" y="139208"/>
                  <a:pt x="716847" y="139663"/>
                  <a:pt x="729946" y="147765"/>
                </a:cubicBezTo>
                <a:cubicBezTo>
                  <a:pt x="743046" y="155868"/>
                  <a:pt x="746044" y="164224"/>
                  <a:pt x="738937" y="172836"/>
                </a:cubicBezTo>
                <a:cubicBezTo>
                  <a:pt x="731833" y="181447"/>
                  <a:pt x="721884" y="194873"/>
                  <a:pt x="709092" y="213114"/>
                </a:cubicBezTo>
                <a:cubicBezTo>
                  <a:pt x="717797" y="227310"/>
                  <a:pt x="727222" y="239482"/>
                  <a:pt x="737368" y="249628"/>
                </a:cubicBezTo>
                <a:cubicBezTo>
                  <a:pt x="747513" y="259773"/>
                  <a:pt x="755199" y="266477"/>
                  <a:pt x="760426" y="269740"/>
                </a:cubicBezTo>
                <a:cubicBezTo>
                  <a:pt x="765654" y="273002"/>
                  <a:pt x="769228" y="270819"/>
                  <a:pt x="771150" y="263190"/>
                </a:cubicBezTo>
                <a:cubicBezTo>
                  <a:pt x="773071" y="255561"/>
                  <a:pt x="776706" y="246788"/>
                  <a:pt x="782055" y="236872"/>
                </a:cubicBezTo>
                <a:cubicBezTo>
                  <a:pt x="787404" y="226956"/>
                  <a:pt x="790078" y="232817"/>
                  <a:pt x="790078" y="254456"/>
                </a:cubicBezTo>
                <a:cubicBezTo>
                  <a:pt x="790078" y="273299"/>
                  <a:pt x="791656" y="288149"/>
                  <a:pt x="794811" y="299004"/>
                </a:cubicBezTo>
                <a:cubicBezTo>
                  <a:pt x="797966" y="309860"/>
                  <a:pt x="794567" y="315288"/>
                  <a:pt x="784615" y="315288"/>
                </a:cubicBezTo>
                <a:cubicBezTo>
                  <a:pt x="776455" y="315288"/>
                  <a:pt x="763104" y="307874"/>
                  <a:pt x="744563" y="293046"/>
                </a:cubicBezTo>
                <a:cubicBezTo>
                  <a:pt x="726021" y="278218"/>
                  <a:pt x="708081" y="257289"/>
                  <a:pt x="690744" y="230257"/>
                </a:cubicBezTo>
                <a:cubicBezTo>
                  <a:pt x="682986" y="238732"/>
                  <a:pt x="673715" y="245784"/>
                  <a:pt x="662931" y="251413"/>
                </a:cubicBezTo>
                <a:cubicBezTo>
                  <a:pt x="652147" y="257041"/>
                  <a:pt x="640697" y="260544"/>
                  <a:pt x="628579" y="261921"/>
                </a:cubicBezTo>
                <a:cubicBezTo>
                  <a:pt x="616462" y="263297"/>
                  <a:pt x="615160" y="260698"/>
                  <a:pt x="624675" y="254123"/>
                </a:cubicBezTo>
                <a:cubicBezTo>
                  <a:pt x="634190" y="247548"/>
                  <a:pt x="643543" y="241195"/>
                  <a:pt x="652736" y="235065"/>
                </a:cubicBezTo>
                <a:cubicBezTo>
                  <a:pt x="661927" y="228934"/>
                  <a:pt x="670761" y="220542"/>
                  <a:pt x="679236" y="209887"/>
                </a:cubicBezTo>
                <a:cubicBezTo>
                  <a:pt x="667793" y="183257"/>
                  <a:pt x="659310" y="161252"/>
                  <a:pt x="653789" y="143872"/>
                </a:cubicBezTo>
                <a:cubicBezTo>
                  <a:pt x="639406" y="150024"/>
                  <a:pt x="624097" y="155502"/>
                  <a:pt x="607865" y="160306"/>
                </a:cubicBezTo>
                <a:cubicBezTo>
                  <a:pt x="608768" y="167576"/>
                  <a:pt x="609220" y="174187"/>
                  <a:pt x="609220" y="180139"/>
                </a:cubicBezTo>
                <a:cubicBezTo>
                  <a:pt x="634415" y="169340"/>
                  <a:pt x="642428" y="168587"/>
                  <a:pt x="633257" y="177880"/>
                </a:cubicBezTo>
                <a:cubicBezTo>
                  <a:pt x="624087" y="187172"/>
                  <a:pt x="616075" y="194099"/>
                  <a:pt x="609220" y="198659"/>
                </a:cubicBezTo>
                <a:cubicBezTo>
                  <a:pt x="609220" y="220140"/>
                  <a:pt x="608746" y="237980"/>
                  <a:pt x="607800" y="252176"/>
                </a:cubicBezTo>
                <a:cubicBezTo>
                  <a:pt x="606854" y="266373"/>
                  <a:pt x="602430" y="278416"/>
                  <a:pt x="594528" y="288303"/>
                </a:cubicBezTo>
                <a:cubicBezTo>
                  <a:pt x="586627" y="298190"/>
                  <a:pt x="581110" y="300385"/>
                  <a:pt x="577976" y="294885"/>
                </a:cubicBezTo>
                <a:cubicBezTo>
                  <a:pt x="574843" y="289386"/>
                  <a:pt x="568666" y="282484"/>
                  <a:pt x="559445" y="274181"/>
                </a:cubicBezTo>
                <a:cubicBezTo>
                  <a:pt x="550224" y="265879"/>
                  <a:pt x="545614" y="260659"/>
                  <a:pt x="545614" y="258522"/>
                </a:cubicBezTo>
                <a:cubicBezTo>
                  <a:pt x="545614" y="254865"/>
                  <a:pt x="550812" y="254385"/>
                  <a:pt x="561208" y="257081"/>
                </a:cubicBezTo>
                <a:cubicBezTo>
                  <a:pt x="571605" y="259777"/>
                  <a:pt x="577908" y="258819"/>
                  <a:pt x="580117" y="254209"/>
                </a:cubicBezTo>
                <a:cubicBezTo>
                  <a:pt x="582325" y="249599"/>
                  <a:pt x="583873" y="235312"/>
                  <a:pt x="584762" y="211350"/>
                </a:cubicBezTo>
                <a:cubicBezTo>
                  <a:pt x="562708" y="222750"/>
                  <a:pt x="547256" y="231673"/>
                  <a:pt x="538408" y="238120"/>
                </a:cubicBezTo>
                <a:cubicBezTo>
                  <a:pt x="529560" y="244565"/>
                  <a:pt x="523092" y="247537"/>
                  <a:pt x="519006" y="247036"/>
                </a:cubicBezTo>
                <a:cubicBezTo>
                  <a:pt x="514918" y="246534"/>
                  <a:pt x="509107" y="242439"/>
                  <a:pt x="501572" y="234753"/>
                </a:cubicBezTo>
                <a:cubicBezTo>
                  <a:pt x="494036" y="227067"/>
                  <a:pt x="493677" y="222592"/>
                  <a:pt x="500496" y="221330"/>
                </a:cubicBezTo>
                <a:cubicBezTo>
                  <a:pt x="507315" y="220069"/>
                  <a:pt x="512728" y="218771"/>
                  <a:pt x="516736" y="217437"/>
                </a:cubicBezTo>
                <a:cubicBezTo>
                  <a:pt x="520744" y="216104"/>
                  <a:pt x="528502" y="213443"/>
                  <a:pt x="540010" y="209457"/>
                </a:cubicBezTo>
                <a:cubicBezTo>
                  <a:pt x="551518" y="205470"/>
                  <a:pt x="566888" y="199297"/>
                  <a:pt x="586118" y="190936"/>
                </a:cubicBezTo>
                <a:cubicBezTo>
                  <a:pt x="586118" y="181357"/>
                  <a:pt x="585817" y="172868"/>
                  <a:pt x="585214" y="165468"/>
                </a:cubicBezTo>
                <a:cubicBezTo>
                  <a:pt x="564306" y="172538"/>
                  <a:pt x="551045" y="177227"/>
                  <a:pt x="545431" y="179536"/>
                </a:cubicBezTo>
                <a:cubicBezTo>
                  <a:pt x="539816" y="181845"/>
                  <a:pt x="532371" y="178704"/>
                  <a:pt x="523092" y="170114"/>
                </a:cubicBezTo>
                <a:cubicBezTo>
                  <a:pt x="513815" y="161525"/>
                  <a:pt x="515499" y="157230"/>
                  <a:pt x="528147" y="157230"/>
                </a:cubicBezTo>
                <a:cubicBezTo>
                  <a:pt x="538530" y="157230"/>
                  <a:pt x="557401" y="153551"/>
                  <a:pt x="584762" y="146195"/>
                </a:cubicBezTo>
                <a:cubicBezTo>
                  <a:pt x="580604" y="130306"/>
                  <a:pt x="576840" y="121429"/>
                  <a:pt x="573470" y="119565"/>
                </a:cubicBezTo>
                <a:cubicBezTo>
                  <a:pt x="566170" y="121358"/>
                  <a:pt x="559029" y="122480"/>
                  <a:pt x="552046" y="122932"/>
                </a:cubicBezTo>
                <a:cubicBezTo>
                  <a:pt x="545062" y="123383"/>
                  <a:pt x="547783" y="119042"/>
                  <a:pt x="560208" y="109907"/>
                </a:cubicBezTo>
                <a:cubicBezTo>
                  <a:pt x="572635" y="100773"/>
                  <a:pt x="581181" y="93021"/>
                  <a:pt x="585849" y="86654"/>
                </a:cubicBezTo>
                <a:cubicBezTo>
                  <a:pt x="590517" y="80287"/>
                  <a:pt x="592850" y="75935"/>
                  <a:pt x="592850" y="73598"/>
                </a:cubicBezTo>
                <a:cubicBezTo>
                  <a:pt x="592850" y="67245"/>
                  <a:pt x="600304" y="67804"/>
                  <a:pt x="615211" y="75276"/>
                </a:cubicBezTo>
                <a:cubicBezTo>
                  <a:pt x="630117" y="82747"/>
                  <a:pt x="633627" y="88623"/>
                  <a:pt x="625739" y="92903"/>
                </a:cubicBezTo>
                <a:cubicBezTo>
                  <a:pt x="617852" y="97184"/>
                  <a:pt x="604696" y="103411"/>
                  <a:pt x="586268" y="111585"/>
                </a:cubicBezTo>
                <a:cubicBezTo>
                  <a:pt x="597468" y="114769"/>
                  <a:pt x="603868" y="117956"/>
                  <a:pt x="605466" y="121146"/>
                </a:cubicBezTo>
                <a:cubicBezTo>
                  <a:pt x="607065" y="124337"/>
                  <a:pt x="607865" y="129604"/>
                  <a:pt x="607865" y="136946"/>
                </a:cubicBezTo>
                <a:cubicBezTo>
                  <a:pt x="620943" y="133604"/>
                  <a:pt x="634387" y="129539"/>
                  <a:pt x="648196" y="124749"/>
                </a:cubicBezTo>
                <a:cubicBezTo>
                  <a:pt x="645501" y="109793"/>
                  <a:pt x="641496" y="89282"/>
                  <a:pt x="636183" y="63219"/>
                </a:cubicBezTo>
                <a:cubicBezTo>
                  <a:pt x="630870" y="37156"/>
                  <a:pt x="626597" y="21833"/>
                  <a:pt x="623363" y="17251"/>
                </a:cubicBezTo>
                <a:cubicBezTo>
                  <a:pt x="620130" y="12670"/>
                  <a:pt x="619609" y="8977"/>
                  <a:pt x="621803" y="6174"/>
                </a:cubicBezTo>
                <a:cubicBezTo>
                  <a:pt x="622900" y="4772"/>
                  <a:pt x="625255" y="4155"/>
                  <a:pt x="628867" y="4324"/>
                </a:cubicBezTo>
                <a:close/>
                <a:moveTo>
                  <a:pt x="972878" y="24"/>
                </a:moveTo>
                <a:cubicBezTo>
                  <a:pt x="977098" y="302"/>
                  <a:pt x="983765" y="3080"/>
                  <a:pt x="992877" y="8357"/>
                </a:cubicBezTo>
                <a:cubicBezTo>
                  <a:pt x="1000851" y="14724"/>
                  <a:pt x="1003833" y="19890"/>
                  <a:pt x="1001826" y="23855"/>
                </a:cubicBezTo>
                <a:cubicBezTo>
                  <a:pt x="999819" y="27820"/>
                  <a:pt x="997674" y="31351"/>
                  <a:pt x="995394" y="34449"/>
                </a:cubicBezTo>
                <a:cubicBezTo>
                  <a:pt x="1011040" y="50524"/>
                  <a:pt x="1027818" y="67517"/>
                  <a:pt x="1045729" y="85428"/>
                </a:cubicBezTo>
                <a:cubicBezTo>
                  <a:pt x="1063639" y="103340"/>
                  <a:pt x="1080113" y="116715"/>
                  <a:pt x="1095148" y="125556"/>
                </a:cubicBezTo>
                <a:cubicBezTo>
                  <a:pt x="1110184" y="134397"/>
                  <a:pt x="1125887" y="142205"/>
                  <a:pt x="1142256" y="148981"/>
                </a:cubicBezTo>
                <a:cubicBezTo>
                  <a:pt x="1158625" y="155757"/>
                  <a:pt x="1160831" y="160421"/>
                  <a:pt x="1148870" y="162973"/>
                </a:cubicBezTo>
                <a:cubicBezTo>
                  <a:pt x="1136911" y="165526"/>
                  <a:pt x="1122613" y="166802"/>
                  <a:pt x="1105979" y="166802"/>
                </a:cubicBezTo>
                <a:cubicBezTo>
                  <a:pt x="1089301" y="166802"/>
                  <a:pt x="1077040" y="161729"/>
                  <a:pt x="1069196" y="151583"/>
                </a:cubicBezTo>
                <a:cubicBezTo>
                  <a:pt x="1061352" y="141438"/>
                  <a:pt x="1050482" y="128069"/>
                  <a:pt x="1036587" y="111477"/>
                </a:cubicBezTo>
                <a:cubicBezTo>
                  <a:pt x="1022691" y="94886"/>
                  <a:pt x="1006329" y="73734"/>
                  <a:pt x="987500" y="48022"/>
                </a:cubicBezTo>
                <a:cubicBezTo>
                  <a:pt x="975153" y="69317"/>
                  <a:pt x="962567" y="87977"/>
                  <a:pt x="949739" y="104003"/>
                </a:cubicBezTo>
                <a:cubicBezTo>
                  <a:pt x="936911" y="120028"/>
                  <a:pt x="922794" y="135071"/>
                  <a:pt x="907385" y="149131"/>
                </a:cubicBezTo>
                <a:cubicBezTo>
                  <a:pt x="891976" y="163192"/>
                  <a:pt x="873521" y="174603"/>
                  <a:pt x="852017" y="183365"/>
                </a:cubicBezTo>
                <a:cubicBezTo>
                  <a:pt x="830514" y="192127"/>
                  <a:pt x="827575" y="189915"/>
                  <a:pt x="843198" y="176729"/>
                </a:cubicBezTo>
                <a:cubicBezTo>
                  <a:pt x="858822" y="163543"/>
                  <a:pt x="874650" y="149379"/>
                  <a:pt x="890683" y="134235"/>
                </a:cubicBezTo>
                <a:cubicBezTo>
                  <a:pt x="906715" y="119092"/>
                  <a:pt x="920973" y="102601"/>
                  <a:pt x="933455" y="84761"/>
                </a:cubicBezTo>
                <a:cubicBezTo>
                  <a:pt x="945938" y="66922"/>
                  <a:pt x="955081" y="51811"/>
                  <a:pt x="960881" y="39429"/>
                </a:cubicBezTo>
                <a:cubicBezTo>
                  <a:pt x="966682" y="27046"/>
                  <a:pt x="968908" y="16133"/>
                  <a:pt x="967560" y="6690"/>
                </a:cubicBezTo>
                <a:cubicBezTo>
                  <a:pt x="966886" y="1969"/>
                  <a:pt x="968659" y="-253"/>
                  <a:pt x="972878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444500" marR="0" lvl="0" indent="-4445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696721" y="2802707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"/>
          <p:cNvGrpSpPr/>
          <p:nvPr/>
        </p:nvGrpSpPr>
        <p:grpSpPr bwMode="auto">
          <a:xfrm>
            <a:off x="6228533" y="3316950"/>
            <a:ext cx="4076700" cy="1880890"/>
            <a:chOff x="2539206" y="4246302"/>
            <a:chExt cx="4076700" cy="1880942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206" y="4246302"/>
              <a:ext cx="40767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2959893" y="5665566"/>
              <a:ext cx="500458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甲</a:t>
              </a: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990181" y="5665566"/>
              <a:ext cx="500458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乙</a:t>
              </a: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5507831" y="5665566"/>
              <a:ext cx="500458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丙</a:t>
              </a:r>
            </a:p>
          </p:txBody>
        </p:sp>
      </p:grpSp>
      <p:sp>
        <p:nvSpPr>
          <p:cNvPr id="1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472009" y="1484786"/>
            <a:ext cx="7695678" cy="261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4500" marR="0" lvl="0" indent="-4445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下面的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个图形中，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444500" marR="0" lvl="0" indent="-4445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44500" marR="0" lvl="0" indent="-44450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44500" marR="0" lvl="0" indent="-12573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．圆形的面积最大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．三角形的面积最大</a:t>
            </a:r>
          </a:p>
          <a:p>
            <a:pPr marL="444500" marR="0" lvl="0" indent="-12573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．长方形的面积最大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．无法比较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907410" y="1556792"/>
            <a:ext cx="381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8"/>
          <p:cNvGrpSpPr/>
          <p:nvPr/>
        </p:nvGrpSpPr>
        <p:grpSpPr bwMode="auto">
          <a:xfrm>
            <a:off x="3336107" y="2132856"/>
            <a:ext cx="4392237" cy="914064"/>
            <a:chOff x="2152756" y="1700808"/>
            <a:chExt cx="5011532" cy="1041828"/>
          </a:xfrm>
        </p:grpSpPr>
        <p:sp>
          <p:nvSpPr>
            <p:cNvPr id="21" name="椭圆 20"/>
            <p:cNvSpPr/>
            <p:nvPr/>
          </p:nvSpPr>
          <p:spPr>
            <a:xfrm>
              <a:off x="2152756" y="1940254"/>
              <a:ext cx="720696" cy="7310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35572" y="1700808"/>
              <a:ext cx="1728716" cy="9704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17"/>
            <p:cNvGrpSpPr/>
            <p:nvPr/>
          </p:nvGrpSpPr>
          <p:grpSpPr bwMode="auto">
            <a:xfrm>
              <a:off x="3275856" y="1700808"/>
              <a:ext cx="1656184" cy="1041828"/>
              <a:chOff x="3275856" y="1700808"/>
              <a:chExt cx="1656184" cy="1041828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275072" y="1700808"/>
                <a:ext cx="0" cy="10418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275072" y="2742636"/>
                <a:ext cx="16572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275072" y="1700808"/>
                <a:ext cx="1657282" cy="10418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544017" y="4060463"/>
            <a:ext cx="7776864" cy="1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19405" marR="0" lvl="0" indent="-319405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在比较一个长方形与一个正方形的面积时，用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作标准最合适。</a:t>
            </a:r>
          </a:p>
          <a:p>
            <a:pPr marL="444500" marR="0" lvl="0" indent="-12573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．三角形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．圆形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．长方形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．正方形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9583549" y="4013690"/>
            <a:ext cx="441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2675986" y="1648404"/>
            <a:ext cx="7054518" cy="730624"/>
          </a:xfrm>
          <a:custGeom>
            <a:avLst/>
            <a:gdLst/>
            <a:ahLst/>
            <a:cxnLst/>
            <a:rect l="l" t="t" r="r" b="b"/>
            <a:pathLst>
              <a:path w="7054518" h="730624">
                <a:moveTo>
                  <a:pt x="1852538" y="649121"/>
                </a:moveTo>
                <a:cubicBezTo>
                  <a:pt x="1849166" y="649311"/>
                  <a:pt x="1845887" y="650591"/>
                  <a:pt x="1842700" y="652960"/>
                </a:cubicBezTo>
                <a:cubicBezTo>
                  <a:pt x="1836325" y="657700"/>
                  <a:pt x="1833138" y="664017"/>
                  <a:pt x="1833138" y="671911"/>
                </a:cubicBezTo>
                <a:cubicBezTo>
                  <a:pt x="1833138" y="679805"/>
                  <a:pt x="1836688" y="685731"/>
                  <a:pt x="1843786" y="689689"/>
                </a:cubicBezTo>
                <a:cubicBezTo>
                  <a:pt x="1850884" y="693647"/>
                  <a:pt x="1857832" y="693446"/>
                  <a:pt x="1864629" y="689087"/>
                </a:cubicBezTo>
                <a:cubicBezTo>
                  <a:pt x="1871427" y="684713"/>
                  <a:pt x="1874621" y="678403"/>
                  <a:pt x="1874212" y="670158"/>
                </a:cubicBezTo>
                <a:cubicBezTo>
                  <a:pt x="1873804" y="661912"/>
                  <a:pt x="1870043" y="655800"/>
                  <a:pt x="1862930" y="651820"/>
                </a:cubicBezTo>
                <a:cubicBezTo>
                  <a:pt x="1859374" y="649831"/>
                  <a:pt x="1855910" y="648931"/>
                  <a:pt x="1852538" y="649121"/>
                </a:cubicBezTo>
                <a:close/>
                <a:moveTo>
                  <a:pt x="1855020" y="626201"/>
                </a:moveTo>
                <a:cubicBezTo>
                  <a:pt x="1860541" y="626323"/>
                  <a:pt x="1866185" y="627596"/>
                  <a:pt x="1871954" y="630020"/>
                </a:cubicBezTo>
                <a:cubicBezTo>
                  <a:pt x="1883490" y="634866"/>
                  <a:pt x="1891152" y="642546"/>
                  <a:pt x="1894937" y="653057"/>
                </a:cubicBezTo>
                <a:cubicBezTo>
                  <a:pt x="1898723" y="663568"/>
                  <a:pt x="1899168" y="673965"/>
                  <a:pt x="1896271" y="684247"/>
                </a:cubicBezTo>
                <a:cubicBezTo>
                  <a:pt x="1893374" y="694529"/>
                  <a:pt x="1887954" y="702398"/>
                  <a:pt x="1880009" y="707855"/>
                </a:cubicBezTo>
                <a:cubicBezTo>
                  <a:pt x="1872065" y="713311"/>
                  <a:pt x="1862625" y="716039"/>
                  <a:pt x="1851691" y="716039"/>
                </a:cubicBezTo>
                <a:cubicBezTo>
                  <a:pt x="1840757" y="716039"/>
                  <a:pt x="1830855" y="711601"/>
                  <a:pt x="1821985" y="702724"/>
                </a:cubicBezTo>
                <a:cubicBezTo>
                  <a:pt x="1813116" y="693848"/>
                  <a:pt x="1808681" y="684304"/>
                  <a:pt x="1808681" y="674094"/>
                </a:cubicBezTo>
                <a:cubicBezTo>
                  <a:pt x="1808681" y="663884"/>
                  <a:pt x="1811069" y="654954"/>
                  <a:pt x="1815844" y="647303"/>
                </a:cubicBezTo>
                <a:cubicBezTo>
                  <a:pt x="1820619" y="639653"/>
                  <a:pt x="1828281" y="633648"/>
                  <a:pt x="1838828" y="629288"/>
                </a:cubicBezTo>
                <a:cubicBezTo>
                  <a:pt x="1844101" y="627108"/>
                  <a:pt x="1849499" y="626080"/>
                  <a:pt x="1855020" y="626201"/>
                </a:cubicBezTo>
                <a:close/>
                <a:moveTo>
                  <a:pt x="1661014" y="615960"/>
                </a:moveTo>
                <a:cubicBezTo>
                  <a:pt x="1664025" y="616308"/>
                  <a:pt x="1668246" y="617585"/>
                  <a:pt x="1673676" y="619791"/>
                </a:cubicBezTo>
                <a:cubicBezTo>
                  <a:pt x="1695394" y="628618"/>
                  <a:pt x="1710942" y="638444"/>
                  <a:pt x="1720321" y="649271"/>
                </a:cubicBezTo>
                <a:cubicBezTo>
                  <a:pt x="1729699" y="660098"/>
                  <a:pt x="1733249" y="672359"/>
                  <a:pt x="1730968" y="686054"/>
                </a:cubicBezTo>
                <a:cubicBezTo>
                  <a:pt x="1728688" y="699749"/>
                  <a:pt x="1720489" y="698924"/>
                  <a:pt x="1706371" y="683580"/>
                </a:cubicBezTo>
                <a:cubicBezTo>
                  <a:pt x="1692253" y="668236"/>
                  <a:pt x="1678978" y="653021"/>
                  <a:pt x="1666545" y="637935"/>
                </a:cubicBezTo>
                <a:cubicBezTo>
                  <a:pt x="1653822" y="622244"/>
                  <a:pt x="1651978" y="614919"/>
                  <a:pt x="1661014" y="615960"/>
                </a:cubicBezTo>
                <a:close/>
                <a:moveTo>
                  <a:pt x="1604421" y="615685"/>
                </a:moveTo>
                <a:cubicBezTo>
                  <a:pt x="1605869" y="615761"/>
                  <a:pt x="1607558" y="616226"/>
                  <a:pt x="1609489" y="617081"/>
                </a:cubicBezTo>
                <a:cubicBezTo>
                  <a:pt x="1617211" y="620501"/>
                  <a:pt x="1623854" y="624542"/>
                  <a:pt x="1629418" y="629202"/>
                </a:cubicBezTo>
                <a:cubicBezTo>
                  <a:pt x="1636416" y="635670"/>
                  <a:pt x="1636653" y="640649"/>
                  <a:pt x="1630128" y="644141"/>
                </a:cubicBezTo>
                <a:cubicBezTo>
                  <a:pt x="1623603" y="647633"/>
                  <a:pt x="1612948" y="655423"/>
                  <a:pt x="1598164" y="667512"/>
                </a:cubicBezTo>
                <a:cubicBezTo>
                  <a:pt x="1583379" y="679601"/>
                  <a:pt x="1569741" y="688459"/>
                  <a:pt x="1557251" y="694088"/>
                </a:cubicBezTo>
                <a:cubicBezTo>
                  <a:pt x="1544761" y="699717"/>
                  <a:pt x="1542172" y="698286"/>
                  <a:pt x="1549486" y="689797"/>
                </a:cubicBezTo>
                <a:cubicBezTo>
                  <a:pt x="1556799" y="681307"/>
                  <a:pt x="1566698" y="669932"/>
                  <a:pt x="1579181" y="655671"/>
                </a:cubicBezTo>
                <a:cubicBezTo>
                  <a:pt x="1591664" y="641409"/>
                  <a:pt x="1597906" y="631360"/>
                  <a:pt x="1597906" y="625524"/>
                </a:cubicBezTo>
                <a:cubicBezTo>
                  <a:pt x="1597906" y="618737"/>
                  <a:pt x="1600077" y="615458"/>
                  <a:pt x="1604421" y="615685"/>
                </a:cubicBezTo>
                <a:close/>
                <a:moveTo>
                  <a:pt x="875955" y="578006"/>
                </a:moveTo>
                <a:cubicBezTo>
                  <a:pt x="878274" y="578317"/>
                  <a:pt x="881078" y="578952"/>
                  <a:pt x="884369" y="579911"/>
                </a:cubicBezTo>
                <a:cubicBezTo>
                  <a:pt x="897534" y="583747"/>
                  <a:pt x="907009" y="589559"/>
                  <a:pt x="912795" y="597345"/>
                </a:cubicBezTo>
                <a:cubicBezTo>
                  <a:pt x="918582" y="605132"/>
                  <a:pt x="920008" y="614711"/>
                  <a:pt x="917076" y="626083"/>
                </a:cubicBezTo>
                <a:cubicBezTo>
                  <a:pt x="914143" y="637455"/>
                  <a:pt x="904898" y="634773"/>
                  <a:pt x="889338" y="618038"/>
                </a:cubicBezTo>
                <a:cubicBezTo>
                  <a:pt x="877651" y="601848"/>
                  <a:pt x="870610" y="590487"/>
                  <a:pt x="868215" y="583955"/>
                </a:cubicBezTo>
                <a:cubicBezTo>
                  <a:pt x="866419" y="579056"/>
                  <a:pt x="868999" y="577073"/>
                  <a:pt x="875955" y="578006"/>
                </a:cubicBezTo>
                <a:close/>
                <a:moveTo>
                  <a:pt x="1170388" y="568909"/>
                </a:moveTo>
                <a:cubicBezTo>
                  <a:pt x="1163648" y="569769"/>
                  <a:pt x="1151839" y="571382"/>
                  <a:pt x="1134961" y="573749"/>
                </a:cubicBezTo>
                <a:cubicBezTo>
                  <a:pt x="1137599" y="597051"/>
                  <a:pt x="1139374" y="616429"/>
                  <a:pt x="1140285" y="631880"/>
                </a:cubicBezTo>
                <a:cubicBezTo>
                  <a:pt x="1141195" y="647332"/>
                  <a:pt x="1142038" y="660492"/>
                  <a:pt x="1142812" y="671362"/>
                </a:cubicBezTo>
                <a:cubicBezTo>
                  <a:pt x="1149294" y="671362"/>
                  <a:pt x="1161469" y="670581"/>
                  <a:pt x="1179336" y="669018"/>
                </a:cubicBezTo>
                <a:cubicBezTo>
                  <a:pt x="1179336" y="627001"/>
                  <a:pt x="1178455" y="600923"/>
                  <a:pt x="1176691" y="590785"/>
                </a:cubicBezTo>
                <a:cubicBezTo>
                  <a:pt x="1174927" y="580646"/>
                  <a:pt x="1172826" y="573354"/>
                  <a:pt x="1170388" y="568909"/>
                </a:cubicBezTo>
                <a:close/>
                <a:moveTo>
                  <a:pt x="1237113" y="562154"/>
                </a:moveTo>
                <a:cubicBezTo>
                  <a:pt x="1220034" y="563918"/>
                  <a:pt x="1205780" y="565431"/>
                  <a:pt x="1194351" y="566693"/>
                </a:cubicBezTo>
                <a:cubicBezTo>
                  <a:pt x="1196947" y="567654"/>
                  <a:pt x="1198495" y="569120"/>
                  <a:pt x="1198997" y="571092"/>
                </a:cubicBezTo>
                <a:cubicBezTo>
                  <a:pt x="1199499" y="573064"/>
                  <a:pt x="1199750" y="577233"/>
                  <a:pt x="1199750" y="583600"/>
                </a:cubicBezTo>
                <a:cubicBezTo>
                  <a:pt x="1205213" y="583686"/>
                  <a:pt x="1211788" y="582356"/>
                  <a:pt x="1219475" y="579610"/>
                </a:cubicBezTo>
                <a:cubicBezTo>
                  <a:pt x="1227161" y="576864"/>
                  <a:pt x="1233220" y="578907"/>
                  <a:pt x="1237651" y="585741"/>
                </a:cubicBezTo>
                <a:cubicBezTo>
                  <a:pt x="1242082" y="592574"/>
                  <a:pt x="1239182" y="597102"/>
                  <a:pt x="1228950" y="599324"/>
                </a:cubicBezTo>
                <a:cubicBezTo>
                  <a:pt x="1218718" y="601547"/>
                  <a:pt x="1208985" y="602658"/>
                  <a:pt x="1199750" y="602658"/>
                </a:cubicBezTo>
                <a:lnTo>
                  <a:pt x="1199750" y="621394"/>
                </a:lnTo>
                <a:cubicBezTo>
                  <a:pt x="1205171" y="621494"/>
                  <a:pt x="1211269" y="620394"/>
                  <a:pt x="1218044" y="618092"/>
                </a:cubicBezTo>
                <a:cubicBezTo>
                  <a:pt x="1224820" y="615790"/>
                  <a:pt x="1230438" y="617748"/>
                  <a:pt x="1234898" y="623964"/>
                </a:cubicBezTo>
                <a:cubicBezTo>
                  <a:pt x="1239357" y="630181"/>
                  <a:pt x="1237196" y="634709"/>
                  <a:pt x="1228412" y="637548"/>
                </a:cubicBezTo>
                <a:cubicBezTo>
                  <a:pt x="1219629" y="640387"/>
                  <a:pt x="1210075" y="641807"/>
                  <a:pt x="1199750" y="641807"/>
                </a:cubicBezTo>
                <a:lnTo>
                  <a:pt x="1199750" y="665942"/>
                </a:lnTo>
                <a:lnTo>
                  <a:pt x="1236231" y="662371"/>
                </a:lnTo>
                <a:cubicBezTo>
                  <a:pt x="1237895" y="644776"/>
                  <a:pt x="1238952" y="625363"/>
                  <a:pt x="1239404" y="604132"/>
                </a:cubicBezTo>
                <a:cubicBezTo>
                  <a:pt x="1239856" y="582901"/>
                  <a:pt x="1239092" y="568909"/>
                  <a:pt x="1237113" y="562154"/>
                </a:cubicBezTo>
                <a:close/>
                <a:moveTo>
                  <a:pt x="80974" y="557422"/>
                </a:moveTo>
                <a:cubicBezTo>
                  <a:pt x="87879" y="558871"/>
                  <a:pt x="95780" y="561868"/>
                  <a:pt x="104678" y="566414"/>
                </a:cubicBezTo>
                <a:cubicBezTo>
                  <a:pt x="113577" y="570959"/>
                  <a:pt x="116879" y="576724"/>
                  <a:pt x="114584" y="583708"/>
                </a:cubicBezTo>
                <a:cubicBezTo>
                  <a:pt x="112290" y="590691"/>
                  <a:pt x="109837" y="605505"/>
                  <a:pt x="107227" y="628148"/>
                </a:cubicBezTo>
                <a:cubicBezTo>
                  <a:pt x="113365" y="623301"/>
                  <a:pt x="124335" y="614077"/>
                  <a:pt x="140138" y="600475"/>
                </a:cubicBezTo>
                <a:cubicBezTo>
                  <a:pt x="155941" y="586873"/>
                  <a:pt x="164642" y="575487"/>
                  <a:pt x="166241" y="566317"/>
                </a:cubicBezTo>
                <a:cubicBezTo>
                  <a:pt x="167840" y="557146"/>
                  <a:pt x="173949" y="555411"/>
                  <a:pt x="184568" y="561111"/>
                </a:cubicBezTo>
                <a:cubicBezTo>
                  <a:pt x="195187" y="566811"/>
                  <a:pt x="202497" y="571737"/>
                  <a:pt x="206498" y="575889"/>
                </a:cubicBezTo>
                <a:cubicBezTo>
                  <a:pt x="210499" y="580040"/>
                  <a:pt x="208566" y="584543"/>
                  <a:pt x="200701" y="589397"/>
                </a:cubicBezTo>
                <a:cubicBezTo>
                  <a:pt x="192835" y="594251"/>
                  <a:pt x="177132" y="603920"/>
                  <a:pt x="153593" y="618404"/>
                </a:cubicBezTo>
                <a:cubicBezTo>
                  <a:pt x="130054" y="632888"/>
                  <a:pt x="114147" y="641635"/>
                  <a:pt x="105872" y="644647"/>
                </a:cubicBezTo>
                <a:cubicBezTo>
                  <a:pt x="105872" y="656205"/>
                  <a:pt x="107116" y="666544"/>
                  <a:pt x="109604" y="675664"/>
                </a:cubicBezTo>
                <a:cubicBezTo>
                  <a:pt x="112092" y="684785"/>
                  <a:pt x="123299" y="690392"/>
                  <a:pt x="143225" y="692485"/>
                </a:cubicBezTo>
                <a:cubicBezTo>
                  <a:pt x="163151" y="694579"/>
                  <a:pt x="179735" y="694568"/>
                  <a:pt x="192978" y="692453"/>
                </a:cubicBezTo>
                <a:cubicBezTo>
                  <a:pt x="206222" y="690338"/>
                  <a:pt x="214600" y="687911"/>
                  <a:pt x="218113" y="685172"/>
                </a:cubicBezTo>
                <a:cubicBezTo>
                  <a:pt x="221627" y="682433"/>
                  <a:pt x="224541" y="676901"/>
                  <a:pt x="226857" y="668577"/>
                </a:cubicBezTo>
                <a:cubicBezTo>
                  <a:pt x="229173" y="660252"/>
                  <a:pt x="233084" y="649633"/>
                  <a:pt x="238591" y="636720"/>
                </a:cubicBezTo>
                <a:cubicBezTo>
                  <a:pt x="244098" y="623807"/>
                  <a:pt x="247192" y="627402"/>
                  <a:pt x="247873" y="647507"/>
                </a:cubicBezTo>
                <a:cubicBezTo>
                  <a:pt x="248554" y="667612"/>
                  <a:pt x="251153" y="681892"/>
                  <a:pt x="255670" y="690345"/>
                </a:cubicBezTo>
                <a:cubicBezTo>
                  <a:pt x="260187" y="698799"/>
                  <a:pt x="257014" y="705854"/>
                  <a:pt x="246152" y="711511"/>
                </a:cubicBezTo>
                <a:cubicBezTo>
                  <a:pt x="235289" y="717169"/>
                  <a:pt x="219960" y="720911"/>
                  <a:pt x="200163" y="722740"/>
                </a:cubicBezTo>
                <a:cubicBezTo>
                  <a:pt x="180366" y="724568"/>
                  <a:pt x="160236" y="724328"/>
                  <a:pt x="139772" y="722019"/>
                </a:cubicBezTo>
                <a:cubicBezTo>
                  <a:pt x="119309" y="719710"/>
                  <a:pt x="104930" y="713673"/>
                  <a:pt x="96633" y="703907"/>
                </a:cubicBezTo>
                <a:cubicBezTo>
                  <a:pt x="88338" y="694142"/>
                  <a:pt x="83727" y="679988"/>
                  <a:pt x="82802" y="661446"/>
                </a:cubicBezTo>
                <a:cubicBezTo>
                  <a:pt x="81878" y="642904"/>
                  <a:pt x="81867" y="626567"/>
                  <a:pt x="82770" y="612435"/>
                </a:cubicBezTo>
                <a:cubicBezTo>
                  <a:pt x="83674" y="598303"/>
                  <a:pt x="81874" y="585239"/>
                  <a:pt x="77371" y="573243"/>
                </a:cubicBezTo>
                <a:cubicBezTo>
                  <a:pt x="72869" y="561247"/>
                  <a:pt x="74069" y="555974"/>
                  <a:pt x="80974" y="557422"/>
                </a:cubicBezTo>
                <a:close/>
                <a:moveTo>
                  <a:pt x="1308140" y="554314"/>
                </a:moveTo>
                <a:cubicBezTo>
                  <a:pt x="1304025" y="553246"/>
                  <a:pt x="1288587" y="554597"/>
                  <a:pt x="1261828" y="558369"/>
                </a:cubicBezTo>
                <a:cubicBezTo>
                  <a:pt x="1270834" y="565309"/>
                  <a:pt x="1273957" y="571260"/>
                  <a:pt x="1271196" y="576222"/>
                </a:cubicBezTo>
                <a:cubicBezTo>
                  <a:pt x="1268436" y="581184"/>
                  <a:pt x="1266167" y="590118"/>
                  <a:pt x="1264388" y="603024"/>
                </a:cubicBezTo>
                <a:cubicBezTo>
                  <a:pt x="1262610" y="615930"/>
                  <a:pt x="1260860" y="634651"/>
                  <a:pt x="1259140" y="659188"/>
                </a:cubicBezTo>
                <a:cubicBezTo>
                  <a:pt x="1272820" y="657381"/>
                  <a:pt x="1282590" y="657499"/>
                  <a:pt x="1288447" y="659542"/>
                </a:cubicBezTo>
                <a:cubicBezTo>
                  <a:pt x="1294306" y="661586"/>
                  <a:pt x="1297797" y="664511"/>
                  <a:pt x="1298923" y="668319"/>
                </a:cubicBezTo>
                <a:cubicBezTo>
                  <a:pt x="1300049" y="672126"/>
                  <a:pt x="1302221" y="666831"/>
                  <a:pt x="1305441" y="652433"/>
                </a:cubicBezTo>
                <a:cubicBezTo>
                  <a:pt x="1308660" y="638036"/>
                  <a:pt x="1310944" y="623161"/>
                  <a:pt x="1312292" y="607810"/>
                </a:cubicBezTo>
                <a:cubicBezTo>
                  <a:pt x="1313640" y="592459"/>
                  <a:pt x="1314314" y="579463"/>
                  <a:pt x="1314314" y="568823"/>
                </a:cubicBezTo>
                <a:cubicBezTo>
                  <a:pt x="1314314" y="560219"/>
                  <a:pt x="1312256" y="555382"/>
                  <a:pt x="1308140" y="554314"/>
                </a:cubicBezTo>
                <a:close/>
                <a:moveTo>
                  <a:pt x="799823" y="550679"/>
                </a:moveTo>
                <a:cubicBezTo>
                  <a:pt x="794897" y="551116"/>
                  <a:pt x="782360" y="553342"/>
                  <a:pt x="762213" y="557358"/>
                </a:cubicBezTo>
                <a:lnTo>
                  <a:pt x="763395" y="595754"/>
                </a:lnTo>
                <a:cubicBezTo>
                  <a:pt x="771326" y="595008"/>
                  <a:pt x="777926" y="593244"/>
                  <a:pt x="783196" y="590462"/>
                </a:cubicBezTo>
                <a:cubicBezTo>
                  <a:pt x="788466" y="587680"/>
                  <a:pt x="794159" y="589297"/>
                  <a:pt x="800275" y="595313"/>
                </a:cubicBezTo>
                <a:cubicBezTo>
                  <a:pt x="806391" y="601328"/>
                  <a:pt x="804634" y="606304"/>
                  <a:pt x="795005" y="610241"/>
                </a:cubicBezTo>
                <a:cubicBezTo>
                  <a:pt x="785376" y="614177"/>
                  <a:pt x="774897" y="616145"/>
                  <a:pt x="763568" y="616145"/>
                </a:cubicBezTo>
                <a:lnTo>
                  <a:pt x="764729" y="651078"/>
                </a:lnTo>
                <a:cubicBezTo>
                  <a:pt x="769261" y="651207"/>
                  <a:pt x="776015" y="649440"/>
                  <a:pt x="784992" y="645776"/>
                </a:cubicBezTo>
                <a:cubicBezTo>
                  <a:pt x="793969" y="642112"/>
                  <a:pt x="799988" y="642305"/>
                  <a:pt x="803050" y="646357"/>
                </a:cubicBezTo>
                <a:cubicBezTo>
                  <a:pt x="806111" y="650408"/>
                  <a:pt x="808366" y="650150"/>
                  <a:pt x="809815" y="645582"/>
                </a:cubicBezTo>
                <a:cubicBezTo>
                  <a:pt x="811263" y="641015"/>
                  <a:pt x="812213" y="625499"/>
                  <a:pt x="812665" y="599034"/>
                </a:cubicBezTo>
                <a:cubicBezTo>
                  <a:pt x="813117" y="572569"/>
                  <a:pt x="812321" y="557784"/>
                  <a:pt x="810277" y="554680"/>
                </a:cubicBezTo>
                <a:cubicBezTo>
                  <a:pt x="808234" y="551575"/>
                  <a:pt x="804749" y="550241"/>
                  <a:pt x="799823" y="550679"/>
                </a:cubicBezTo>
                <a:close/>
                <a:moveTo>
                  <a:pt x="1666900" y="520137"/>
                </a:moveTo>
                <a:cubicBezTo>
                  <a:pt x="1665021" y="520031"/>
                  <a:pt x="1662472" y="520317"/>
                  <a:pt x="1659253" y="520994"/>
                </a:cubicBezTo>
                <a:cubicBezTo>
                  <a:pt x="1652814" y="522350"/>
                  <a:pt x="1636015" y="525501"/>
                  <a:pt x="1608854" y="530448"/>
                </a:cubicBezTo>
                <a:lnTo>
                  <a:pt x="1616469" y="584955"/>
                </a:lnTo>
                <a:cubicBezTo>
                  <a:pt x="1632759" y="581528"/>
                  <a:pt x="1651316" y="577735"/>
                  <a:pt x="1672138" y="573576"/>
                </a:cubicBezTo>
                <a:lnTo>
                  <a:pt x="1672138" y="537783"/>
                </a:lnTo>
                <a:cubicBezTo>
                  <a:pt x="1672138" y="528792"/>
                  <a:pt x="1671600" y="523407"/>
                  <a:pt x="1670524" y="521629"/>
                </a:cubicBezTo>
                <a:cubicBezTo>
                  <a:pt x="1669987" y="520740"/>
                  <a:pt x="1668778" y="520243"/>
                  <a:pt x="1666900" y="520137"/>
                </a:cubicBezTo>
                <a:close/>
                <a:moveTo>
                  <a:pt x="471012" y="506424"/>
                </a:moveTo>
                <a:cubicBezTo>
                  <a:pt x="472467" y="506212"/>
                  <a:pt x="474408" y="506344"/>
                  <a:pt x="476835" y="506819"/>
                </a:cubicBezTo>
                <a:cubicBezTo>
                  <a:pt x="486543" y="508719"/>
                  <a:pt x="494768" y="512078"/>
                  <a:pt x="501507" y="516897"/>
                </a:cubicBezTo>
                <a:cubicBezTo>
                  <a:pt x="509653" y="521328"/>
                  <a:pt x="511918" y="527007"/>
                  <a:pt x="508305" y="533933"/>
                </a:cubicBezTo>
                <a:cubicBezTo>
                  <a:pt x="504691" y="540859"/>
                  <a:pt x="503103" y="561757"/>
                  <a:pt x="503540" y="596625"/>
                </a:cubicBezTo>
                <a:cubicBezTo>
                  <a:pt x="503978" y="631493"/>
                  <a:pt x="502845" y="661012"/>
                  <a:pt x="500142" y="685183"/>
                </a:cubicBezTo>
                <a:cubicBezTo>
                  <a:pt x="497438" y="709353"/>
                  <a:pt x="491799" y="714555"/>
                  <a:pt x="483224" y="700788"/>
                </a:cubicBezTo>
                <a:cubicBezTo>
                  <a:pt x="474648" y="687022"/>
                  <a:pt x="471934" y="673678"/>
                  <a:pt x="475082" y="660758"/>
                </a:cubicBezTo>
                <a:cubicBezTo>
                  <a:pt x="478230" y="647837"/>
                  <a:pt x="479803" y="623043"/>
                  <a:pt x="479803" y="586375"/>
                </a:cubicBezTo>
                <a:cubicBezTo>
                  <a:pt x="479803" y="549607"/>
                  <a:pt x="476882" y="526680"/>
                  <a:pt x="471038" y="517596"/>
                </a:cubicBezTo>
                <a:cubicBezTo>
                  <a:pt x="466656" y="510782"/>
                  <a:pt x="466646" y="507058"/>
                  <a:pt x="471012" y="506424"/>
                </a:cubicBezTo>
                <a:close/>
                <a:moveTo>
                  <a:pt x="1676848" y="493948"/>
                </a:moveTo>
                <a:cubicBezTo>
                  <a:pt x="1679914" y="493710"/>
                  <a:pt x="1683631" y="494182"/>
                  <a:pt x="1688002" y="495365"/>
                </a:cubicBezTo>
                <a:cubicBezTo>
                  <a:pt x="1696742" y="497731"/>
                  <a:pt x="1704859" y="501363"/>
                  <a:pt x="1712351" y="506260"/>
                </a:cubicBezTo>
                <a:cubicBezTo>
                  <a:pt x="1719844" y="511157"/>
                  <a:pt x="1719715" y="517313"/>
                  <a:pt x="1711964" y="524727"/>
                </a:cubicBezTo>
                <a:cubicBezTo>
                  <a:pt x="1704213" y="532140"/>
                  <a:pt x="1698194" y="547943"/>
                  <a:pt x="1693906" y="572135"/>
                </a:cubicBezTo>
                <a:cubicBezTo>
                  <a:pt x="1705593" y="584382"/>
                  <a:pt x="1704410" y="590505"/>
                  <a:pt x="1690357" y="590505"/>
                </a:cubicBezTo>
                <a:cubicBezTo>
                  <a:pt x="1665204" y="594104"/>
                  <a:pt x="1640446" y="598012"/>
                  <a:pt x="1616082" y="602228"/>
                </a:cubicBezTo>
                <a:cubicBezTo>
                  <a:pt x="1610260" y="616009"/>
                  <a:pt x="1603975" y="611919"/>
                  <a:pt x="1597228" y="589957"/>
                </a:cubicBezTo>
                <a:cubicBezTo>
                  <a:pt x="1590481" y="567995"/>
                  <a:pt x="1586028" y="552321"/>
                  <a:pt x="1583870" y="542935"/>
                </a:cubicBezTo>
                <a:cubicBezTo>
                  <a:pt x="1581712" y="533549"/>
                  <a:pt x="1578561" y="525612"/>
                  <a:pt x="1574416" y="519123"/>
                </a:cubicBezTo>
                <a:cubicBezTo>
                  <a:pt x="1570272" y="512634"/>
                  <a:pt x="1571828" y="509390"/>
                  <a:pt x="1579084" y="509390"/>
                </a:cubicBezTo>
                <a:cubicBezTo>
                  <a:pt x="1583960" y="509390"/>
                  <a:pt x="1589710" y="510060"/>
                  <a:pt x="1596335" y="511401"/>
                </a:cubicBezTo>
                <a:cubicBezTo>
                  <a:pt x="1602961" y="512742"/>
                  <a:pt x="1610962" y="512774"/>
                  <a:pt x="1620341" y="511498"/>
                </a:cubicBezTo>
                <a:cubicBezTo>
                  <a:pt x="1629719" y="510221"/>
                  <a:pt x="1639395" y="508282"/>
                  <a:pt x="1649369" y="505679"/>
                </a:cubicBezTo>
                <a:cubicBezTo>
                  <a:pt x="1659343" y="503076"/>
                  <a:pt x="1666090" y="500115"/>
                  <a:pt x="1669610" y="496795"/>
                </a:cubicBezTo>
                <a:cubicBezTo>
                  <a:pt x="1671370" y="495135"/>
                  <a:pt x="1673783" y="494186"/>
                  <a:pt x="1676848" y="493948"/>
                </a:cubicBezTo>
                <a:close/>
                <a:moveTo>
                  <a:pt x="608933" y="476420"/>
                </a:moveTo>
                <a:cubicBezTo>
                  <a:pt x="612021" y="476423"/>
                  <a:pt x="615627" y="477146"/>
                  <a:pt x="619750" y="478587"/>
                </a:cubicBezTo>
                <a:cubicBezTo>
                  <a:pt x="627995" y="481469"/>
                  <a:pt x="634957" y="485277"/>
                  <a:pt x="640636" y="490009"/>
                </a:cubicBezTo>
                <a:cubicBezTo>
                  <a:pt x="647806" y="494397"/>
                  <a:pt x="649818" y="500244"/>
                  <a:pt x="646670" y="507551"/>
                </a:cubicBezTo>
                <a:cubicBezTo>
                  <a:pt x="643522" y="514857"/>
                  <a:pt x="641948" y="528534"/>
                  <a:pt x="641948" y="548581"/>
                </a:cubicBezTo>
                <a:cubicBezTo>
                  <a:pt x="641948" y="568758"/>
                  <a:pt x="643522" y="597586"/>
                  <a:pt x="646670" y="635064"/>
                </a:cubicBezTo>
                <a:cubicBezTo>
                  <a:pt x="649818" y="672542"/>
                  <a:pt x="646405" y="699455"/>
                  <a:pt x="636431" y="715803"/>
                </a:cubicBezTo>
                <a:cubicBezTo>
                  <a:pt x="626457" y="732151"/>
                  <a:pt x="618284" y="734975"/>
                  <a:pt x="611909" y="724278"/>
                </a:cubicBezTo>
                <a:cubicBezTo>
                  <a:pt x="605535" y="713580"/>
                  <a:pt x="595647" y="703656"/>
                  <a:pt x="582247" y="694507"/>
                </a:cubicBezTo>
                <a:cubicBezTo>
                  <a:pt x="568845" y="685358"/>
                  <a:pt x="569308" y="681458"/>
                  <a:pt x="583634" y="682806"/>
                </a:cubicBezTo>
                <a:cubicBezTo>
                  <a:pt x="597960" y="684154"/>
                  <a:pt x="607184" y="684710"/>
                  <a:pt x="611307" y="684473"/>
                </a:cubicBezTo>
                <a:cubicBezTo>
                  <a:pt x="615430" y="684236"/>
                  <a:pt x="617491" y="667734"/>
                  <a:pt x="617491" y="634967"/>
                </a:cubicBezTo>
                <a:cubicBezTo>
                  <a:pt x="617491" y="600178"/>
                  <a:pt x="616380" y="571013"/>
                  <a:pt x="614157" y="547474"/>
                </a:cubicBezTo>
                <a:cubicBezTo>
                  <a:pt x="611934" y="523934"/>
                  <a:pt x="609629" y="510150"/>
                  <a:pt x="607241" y="506120"/>
                </a:cubicBezTo>
                <a:cubicBezTo>
                  <a:pt x="604854" y="502090"/>
                  <a:pt x="600577" y="501173"/>
                  <a:pt x="594411" y="503367"/>
                </a:cubicBezTo>
                <a:cubicBezTo>
                  <a:pt x="588244" y="505561"/>
                  <a:pt x="581024" y="508260"/>
                  <a:pt x="572750" y="511465"/>
                </a:cubicBezTo>
                <a:cubicBezTo>
                  <a:pt x="564476" y="514670"/>
                  <a:pt x="555692" y="512200"/>
                  <a:pt x="546399" y="504055"/>
                </a:cubicBezTo>
                <a:cubicBezTo>
                  <a:pt x="537107" y="495910"/>
                  <a:pt x="539236" y="491837"/>
                  <a:pt x="552788" y="491837"/>
                </a:cubicBezTo>
                <a:cubicBezTo>
                  <a:pt x="563027" y="491837"/>
                  <a:pt x="572631" y="490342"/>
                  <a:pt x="581601" y="487352"/>
                </a:cubicBezTo>
                <a:cubicBezTo>
                  <a:pt x="590571" y="484362"/>
                  <a:pt x="597110" y="481433"/>
                  <a:pt x="601219" y="478565"/>
                </a:cubicBezTo>
                <a:cubicBezTo>
                  <a:pt x="603273" y="477131"/>
                  <a:pt x="605844" y="476416"/>
                  <a:pt x="608933" y="476420"/>
                </a:cubicBezTo>
                <a:close/>
                <a:moveTo>
                  <a:pt x="229142" y="475331"/>
                </a:moveTo>
                <a:cubicBezTo>
                  <a:pt x="236422" y="474599"/>
                  <a:pt x="244264" y="476893"/>
                  <a:pt x="252669" y="482211"/>
                </a:cubicBezTo>
                <a:cubicBezTo>
                  <a:pt x="263876" y="489303"/>
                  <a:pt x="273481" y="497799"/>
                  <a:pt x="281483" y="507701"/>
                </a:cubicBezTo>
                <a:cubicBezTo>
                  <a:pt x="289484" y="517603"/>
                  <a:pt x="285365" y="523070"/>
                  <a:pt x="269125" y="524103"/>
                </a:cubicBezTo>
                <a:cubicBezTo>
                  <a:pt x="252885" y="525135"/>
                  <a:pt x="238462" y="529036"/>
                  <a:pt x="225857" y="535804"/>
                </a:cubicBezTo>
                <a:cubicBezTo>
                  <a:pt x="213252" y="542573"/>
                  <a:pt x="211897" y="538536"/>
                  <a:pt x="221791" y="523694"/>
                </a:cubicBezTo>
                <a:cubicBezTo>
                  <a:pt x="231686" y="508852"/>
                  <a:pt x="233514" y="501431"/>
                  <a:pt x="227277" y="501431"/>
                </a:cubicBezTo>
                <a:cubicBezTo>
                  <a:pt x="219475" y="501431"/>
                  <a:pt x="201091" y="503213"/>
                  <a:pt x="172124" y="506776"/>
                </a:cubicBezTo>
                <a:cubicBezTo>
                  <a:pt x="143157" y="510340"/>
                  <a:pt x="119847" y="513477"/>
                  <a:pt x="102194" y="516187"/>
                </a:cubicBezTo>
                <a:cubicBezTo>
                  <a:pt x="84542" y="518897"/>
                  <a:pt x="72359" y="520625"/>
                  <a:pt x="65648" y="521371"/>
                </a:cubicBezTo>
                <a:cubicBezTo>
                  <a:pt x="59726" y="539124"/>
                  <a:pt x="52380" y="552385"/>
                  <a:pt x="43611" y="561154"/>
                </a:cubicBezTo>
                <a:cubicBezTo>
                  <a:pt x="34842" y="569923"/>
                  <a:pt x="27926" y="569350"/>
                  <a:pt x="22864" y="559433"/>
                </a:cubicBezTo>
                <a:cubicBezTo>
                  <a:pt x="17802" y="549517"/>
                  <a:pt x="17992" y="540827"/>
                  <a:pt x="23434" y="533363"/>
                </a:cubicBezTo>
                <a:cubicBezTo>
                  <a:pt x="28876" y="525899"/>
                  <a:pt x="33168" y="517915"/>
                  <a:pt x="36308" y="509411"/>
                </a:cubicBezTo>
                <a:cubicBezTo>
                  <a:pt x="39449" y="500907"/>
                  <a:pt x="42141" y="492698"/>
                  <a:pt x="44385" y="484782"/>
                </a:cubicBezTo>
                <a:cubicBezTo>
                  <a:pt x="46629" y="476866"/>
                  <a:pt x="53251" y="483262"/>
                  <a:pt x="64250" y="503969"/>
                </a:cubicBezTo>
                <a:cubicBezTo>
                  <a:pt x="77687" y="503152"/>
                  <a:pt x="91450" y="501607"/>
                  <a:pt x="105539" y="499334"/>
                </a:cubicBezTo>
                <a:cubicBezTo>
                  <a:pt x="119628" y="497061"/>
                  <a:pt x="140267" y="493698"/>
                  <a:pt x="167456" y="489245"/>
                </a:cubicBezTo>
                <a:cubicBezTo>
                  <a:pt x="194645" y="484793"/>
                  <a:pt x="212843" y="480734"/>
                  <a:pt x="222050" y="477070"/>
                </a:cubicBezTo>
                <a:cubicBezTo>
                  <a:pt x="224351" y="476154"/>
                  <a:pt x="226715" y="475575"/>
                  <a:pt x="229142" y="475331"/>
                </a:cubicBezTo>
                <a:close/>
                <a:moveTo>
                  <a:pt x="494206" y="469570"/>
                </a:moveTo>
                <a:cubicBezTo>
                  <a:pt x="496166" y="469372"/>
                  <a:pt x="498772" y="469617"/>
                  <a:pt x="502024" y="470305"/>
                </a:cubicBezTo>
                <a:cubicBezTo>
                  <a:pt x="513725" y="471281"/>
                  <a:pt x="522874" y="474353"/>
                  <a:pt x="529471" y="479523"/>
                </a:cubicBezTo>
                <a:cubicBezTo>
                  <a:pt x="536067" y="484692"/>
                  <a:pt x="537949" y="491658"/>
                  <a:pt x="535117" y="500420"/>
                </a:cubicBezTo>
                <a:cubicBezTo>
                  <a:pt x="532286" y="509182"/>
                  <a:pt x="526639" y="511379"/>
                  <a:pt x="518178" y="507013"/>
                </a:cubicBezTo>
                <a:cubicBezTo>
                  <a:pt x="509718" y="502646"/>
                  <a:pt x="501658" y="494748"/>
                  <a:pt x="494001" y="483319"/>
                </a:cubicBezTo>
                <a:cubicBezTo>
                  <a:pt x="488257" y="474747"/>
                  <a:pt x="488326" y="470164"/>
                  <a:pt x="494206" y="469570"/>
                </a:cubicBezTo>
                <a:close/>
                <a:moveTo>
                  <a:pt x="1287426" y="453420"/>
                </a:moveTo>
                <a:cubicBezTo>
                  <a:pt x="1294582" y="452014"/>
                  <a:pt x="1302003" y="454800"/>
                  <a:pt x="1309689" y="461777"/>
                </a:cubicBezTo>
                <a:cubicBezTo>
                  <a:pt x="1317375" y="468753"/>
                  <a:pt x="1316175" y="473948"/>
                  <a:pt x="1306086" y="477361"/>
                </a:cubicBezTo>
                <a:cubicBezTo>
                  <a:pt x="1295998" y="480774"/>
                  <a:pt x="1270002" y="485298"/>
                  <a:pt x="1228100" y="490934"/>
                </a:cubicBezTo>
                <a:cubicBezTo>
                  <a:pt x="1237092" y="498635"/>
                  <a:pt x="1237755" y="505070"/>
                  <a:pt x="1230090" y="510239"/>
                </a:cubicBezTo>
                <a:cubicBezTo>
                  <a:pt x="1222425" y="515409"/>
                  <a:pt x="1209164" y="528613"/>
                  <a:pt x="1190307" y="549851"/>
                </a:cubicBezTo>
                <a:cubicBezTo>
                  <a:pt x="1218614" y="546294"/>
                  <a:pt x="1243240" y="542957"/>
                  <a:pt x="1264184" y="539838"/>
                </a:cubicBezTo>
                <a:cubicBezTo>
                  <a:pt x="1285128" y="536719"/>
                  <a:pt x="1299192" y="533782"/>
                  <a:pt x="1306376" y="531029"/>
                </a:cubicBezTo>
                <a:cubicBezTo>
                  <a:pt x="1313561" y="528276"/>
                  <a:pt x="1320509" y="528369"/>
                  <a:pt x="1327220" y="531309"/>
                </a:cubicBezTo>
                <a:cubicBezTo>
                  <a:pt x="1333931" y="534248"/>
                  <a:pt x="1342033" y="539949"/>
                  <a:pt x="1351527" y="548409"/>
                </a:cubicBezTo>
                <a:cubicBezTo>
                  <a:pt x="1361020" y="556870"/>
                  <a:pt x="1363225" y="563872"/>
                  <a:pt x="1358141" y="569414"/>
                </a:cubicBezTo>
                <a:cubicBezTo>
                  <a:pt x="1353058" y="574957"/>
                  <a:pt x="1349218" y="584002"/>
                  <a:pt x="1346622" y="596549"/>
                </a:cubicBezTo>
                <a:cubicBezTo>
                  <a:pt x="1344026" y="609097"/>
                  <a:pt x="1341818" y="624911"/>
                  <a:pt x="1339997" y="643990"/>
                </a:cubicBezTo>
                <a:cubicBezTo>
                  <a:pt x="1338176" y="663070"/>
                  <a:pt x="1334444" y="678726"/>
                  <a:pt x="1328801" y="690958"/>
                </a:cubicBezTo>
                <a:cubicBezTo>
                  <a:pt x="1323158" y="703190"/>
                  <a:pt x="1316175" y="711777"/>
                  <a:pt x="1307850" y="716717"/>
                </a:cubicBezTo>
                <a:cubicBezTo>
                  <a:pt x="1299525" y="721657"/>
                  <a:pt x="1294044" y="717778"/>
                  <a:pt x="1291405" y="705080"/>
                </a:cubicBezTo>
                <a:cubicBezTo>
                  <a:pt x="1288767" y="692381"/>
                  <a:pt x="1286451" y="683372"/>
                  <a:pt x="1284457" y="678052"/>
                </a:cubicBezTo>
                <a:cubicBezTo>
                  <a:pt x="1273846" y="677278"/>
                  <a:pt x="1252833" y="678242"/>
                  <a:pt x="1221421" y="680945"/>
                </a:cubicBezTo>
                <a:cubicBezTo>
                  <a:pt x="1190009" y="683648"/>
                  <a:pt x="1163555" y="685824"/>
                  <a:pt x="1142060" y="687474"/>
                </a:cubicBezTo>
                <a:cubicBezTo>
                  <a:pt x="1134875" y="705614"/>
                  <a:pt x="1128723" y="709421"/>
                  <a:pt x="1123603" y="698896"/>
                </a:cubicBezTo>
                <a:cubicBezTo>
                  <a:pt x="1118484" y="688370"/>
                  <a:pt x="1115469" y="673589"/>
                  <a:pt x="1114558" y="654552"/>
                </a:cubicBezTo>
                <a:cubicBezTo>
                  <a:pt x="1113648" y="635515"/>
                  <a:pt x="1111880" y="618974"/>
                  <a:pt x="1109256" y="604928"/>
                </a:cubicBezTo>
                <a:cubicBezTo>
                  <a:pt x="1106632" y="590882"/>
                  <a:pt x="1102810" y="577965"/>
                  <a:pt x="1097791" y="566177"/>
                </a:cubicBezTo>
                <a:cubicBezTo>
                  <a:pt x="1092772" y="554389"/>
                  <a:pt x="1094536" y="549198"/>
                  <a:pt x="1103082" y="550603"/>
                </a:cubicBezTo>
                <a:cubicBezTo>
                  <a:pt x="1111629" y="552009"/>
                  <a:pt x="1118272" y="553360"/>
                  <a:pt x="1123012" y="554658"/>
                </a:cubicBezTo>
                <a:cubicBezTo>
                  <a:pt x="1127751" y="555956"/>
                  <a:pt x="1143801" y="555372"/>
                  <a:pt x="1171163" y="552905"/>
                </a:cubicBezTo>
                <a:cubicBezTo>
                  <a:pt x="1183868" y="533431"/>
                  <a:pt x="1191332" y="519908"/>
                  <a:pt x="1193555" y="512337"/>
                </a:cubicBezTo>
                <a:cubicBezTo>
                  <a:pt x="1195778" y="504765"/>
                  <a:pt x="1196889" y="498878"/>
                  <a:pt x="1196889" y="494677"/>
                </a:cubicBezTo>
                <a:cubicBezTo>
                  <a:pt x="1192271" y="495523"/>
                  <a:pt x="1186876" y="496408"/>
                  <a:pt x="1180702" y="497333"/>
                </a:cubicBezTo>
                <a:cubicBezTo>
                  <a:pt x="1174529" y="498258"/>
                  <a:pt x="1169140" y="498477"/>
                  <a:pt x="1164537" y="497989"/>
                </a:cubicBezTo>
                <a:cubicBezTo>
                  <a:pt x="1159934" y="497502"/>
                  <a:pt x="1153825" y="493655"/>
                  <a:pt x="1146211" y="486449"/>
                </a:cubicBezTo>
                <a:cubicBezTo>
                  <a:pt x="1138596" y="479243"/>
                  <a:pt x="1143364" y="475640"/>
                  <a:pt x="1160515" y="475640"/>
                </a:cubicBezTo>
                <a:cubicBezTo>
                  <a:pt x="1174611" y="475640"/>
                  <a:pt x="1193193" y="473643"/>
                  <a:pt x="1216259" y="469649"/>
                </a:cubicBezTo>
                <a:cubicBezTo>
                  <a:pt x="1239325" y="465656"/>
                  <a:pt x="1255164" y="462304"/>
                  <a:pt x="1263775" y="459593"/>
                </a:cubicBezTo>
                <a:cubicBezTo>
                  <a:pt x="1272386" y="456883"/>
                  <a:pt x="1280270" y="454825"/>
                  <a:pt x="1287426" y="453420"/>
                </a:cubicBezTo>
                <a:close/>
                <a:moveTo>
                  <a:pt x="1534267" y="442361"/>
                </a:moveTo>
                <a:cubicBezTo>
                  <a:pt x="1536727" y="442151"/>
                  <a:pt x="1540115" y="443002"/>
                  <a:pt x="1544431" y="444912"/>
                </a:cubicBezTo>
                <a:cubicBezTo>
                  <a:pt x="1553064" y="448734"/>
                  <a:pt x="1560112" y="453499"/>
                  <a:pt x="1565576" y="459206"/>
                </a:cubicBezTo>
                <a:cubicBezTo>
                  <a:pt x="1571039" y="464913"/>
                  <a:pt x="1569021" y="468635"/>
                  <a:pt x="1559520" y="470370"/>
                </a:cubicBezTo>
                <a:cubicBezTo>
                  <a:pt x="1550020" y="472105"/>
                  <a:pt x="1536773" y="477418"/>
                  <a:pt x="1519780" y="486309"/>
                </a:cubicBezTo>
                <a:cubicBezTo>
                  <a:pt x="1529675" y="494211"/>
                  <a:pt x="1533930" y="500416"/>
                  <a:pt x="1532547" y="504926"/>
                </a:cubicBezTo>
                <a:cubicBezTo>
                  <a:pt x="1531163" y="509436"/>
                  <a:pt x="1530055" y="515413"/>
                  <a:pt x="1529223" y="522855"/>
                </a:cubicBezTo>
                <a:cubicBezTo>
                  <a:pt x="1534228" y="521292"/>
                  <a:pt x="1539588" y="519102"/>
                  <a:pt x="1545302" y="516284"/>
                </a:cubicBezTo>
                <a:cubicBezTo>
                  <a:pt x="1551017" y="513466"/>
                  <a:pt x="1557190" y="514782"/>
                  <a:pt x="1563823" y="520231"/>
                </a:cubicBezTo>
                <a:cubicBezTo>
                  <a:pt x="1570455" y="525680"/>
                  <a:pt x="1569261" y="530395"/>
                  <a:pt x="1560241" y="534374"/>
                </a:cubicBezTo>
                <a:cubicBezTo>
                  <a:pt x="1551221" y="538353"/>
                  <a:pt x="1540824" y="541906"/>
                  <a:pt x="1529051" y="545032"/>
                </a:cubicBezTo>
                <a:lnTo>
                  <a:pt x="1527868" y="581277"/>
                </a:lnTo>
                <a:cubicBezTo>
                  <a:pt x="1537720" y="582023"/>
                  <a:pt x="1546482" y="584213"/>
                  <a:pt x="1554154" y="587849"/>
                </a:cubicBezTo>
                <a:cubicBezTo>
                  <a:pt x="1561826" y="591484"/>
                  <a:pt x="1564787" y="597335"/>
                  <a:pt x="1563037" y="605401"/>
                </a:cubicBezTo>
                <a:cubicBezTo>
                  <a:pt x="1561288" y="613467"/>
                  <a:pt x="1556165" y="615823"/>
                  <a:pt x="1547668" y="612467"/>
                </a:cubicBezTo>
                <a:cubicBezTo>
                  <a:pt x="1539172" y="609111"/>
                  <a:pt x="1532572" y="603590"/>
                  <a:pt x="1527868" y="595904"/>
                </a:cubicBezTo>
                <a:cubicBezTo>
                  <a:pt x="1527868" y="615593"/>
                  <a:pt x="1527635" y="636849"/>
                  <a:pt x="1527169" y="659671"/>
                </a:cubicBezTo>
                <a:cubicBezTo>
                  <a:pt x="1526703" y="682494"/>
                  <a:pt x="1524036" y="699620"/>
                  <a:pt x="1519167" y="711049"/>
                </a:cubicBezTo>
                <a:cubicBezTo>
                  <a:pt x="1514299" y="722478"/>
                  <a:pt x="1508882" y="721947"/>
                  <a:pt x="1502916" y="709457"/>
                </a:cubicBezTo>
                <a:cubicBezTo>
                  <a:pt x="1496951" y="696967"/>
                  <a:pt x="1495093" y="686549"/>
                  <a:pt x="1497345" y="678203"/>
                </a:cubicBezTo>
                <a:cubicBezTo>
                  <a:pt x="1499596" y="669857"/>
                  <a:pt x="1501396" y="657624"/>
                  <a:pt x="1502744" y="641506"/>
                </a:cubicBezTo>
                <a:cubicBezTo>
                  <a:pt x="1504092" y="625388"/>
                  <a:pt x="1505218" y="606588"/>
                  <a:pt x="1506121" y="585106"/>
                </a:cubicBezTo>
                <a:cubicBezTo>
                  <a:pt x="1503999" y="597352"/>
                  <a:pt x="1496061" y="611954"/>
                  <a:pt x="1482310" y="628912"/>
                </a:cubicBezTo>
                <a:cubicBezTo>
                  <a:pt x="1468557" y="645869"/>
                  <a:pt x="1453116" y="659005"/>
                  <a:pt x="1435987" y="668319"/>
                </a:cubicBezTo>
                <a:cubicBezTo>
                  <a:pt x="1418857" y="677633"/>
                  <a:pt x="1416247" y="675292"/>
                  <a:pt x="1428157" y="661296"/>
                </a:cubicBezTo>
                <a:cubicBezTo>
                  <a:pt x="1440067" y="647299"/>
                  <a:pt x="1453138" y="630518"/>
                  <a:pt x="1467370" y="610951"/>
                </a:cubicBezTo>
                <a:cubicBezTo>
                  <a:pt x="1481603" y="591383"/>
                  <a:pt x="1493172" y="571970"/>
                  <a:pt x="1502077" y="552711"/>
                </a:cubicBezTo>
                <a:cubicBezTo>
                  <a:pt x="1486088" y="558792"/>
                  <a:pt x="1474419" y="563463"/>
                  <a:pt x="1467069" y="566725"/>
                </a:cubicBezTo>
                <a:cubicBezTo>
                  <a:pt x="1459720" y="569988"/>
                  <a:pt x="1450442" y="567977"/>
                  <a:pt x="1439235" y="560692"/>
                </a:cubicBezTo>
                <a:cubicBezTo>
                  <a:pt x="1428028" y="553407"/>
                  <a:pt x="1429229" y="548900"/>
                  <a:pt x="1442838" y="547173"/>
                </a:cubicBezTo>
                <a:cubicBezTo>
                  <a:pt x="1456447" y="545445"/>
                  <a:pt x="1477541" y="539963"/>
                  <a:pt x="1506121" y="530728"/>
                </a:cubicBezTo>
                <a:cubicBezTo>
                  <a:pt x="1506121" y="519672"/>
                  <a:pt x="1505677" y="511035"/>
                  <a:pt x="1504787" y="504819"/>
                </a:cubicBezTo>
                <a:cubicBezTo>
                  <a:pt x="1503899" y="498602"/>
                  <a:pt x="1503490" y="495222"/>
                  <a:pt x="1503562" y="494677"/>
                </a:cubicBezTo>
                <a:cubicBezTo>
                  <a:pt x="1495101" y="498247"/>
                  <a:pt x="1486439" y="500488"/>
                  <a:pt x="1477577" y="501399"/>
                </a:cubicBezTo>
                <a:cubicBezTo>
                  <a:pt x="1468715" y="502309"/>
                  <a:pt x="1471005" y="497939"/>
                  <a:pt x="1484450" y="488288"/>
                </a:cubicBezTo>
                <a:cubicBezTo>
                  <a:pt x="1497894" y="478637"/>
                  <a:pt x="1508491" y="470370"/>
                  <a:pt x="1516242" y="463487"/>
                </a:cubicBezTo>
                <a:cubicBezTo>
                  <a:pt x="1523993" y="456603"/>
                  <a:pt x="1528470" y="450831"/>
                  <a:pt x="1529675" y="446171"/>
                </a:cubicBezTo>
                <a:cubicBezTo>
                  <a:pt x="1530277" y="443840"/>
                  <a:pt x="1531808" y="442570"/>
                  <a:pt x="1534267" y="442361"/>
                </a:cubicBezTo>
                <a:close/>
                <a:moveTo>
                  <a:pt x="908051" y="437586"/>
                </a:moveTo>
                <a:cubicBezTo>
                  <a:pt x="909940" y="437528"/>
                  <a:pt x="912274" y="437913"/>
                  <a:pt x="915054" y="438739"/>
                </a:cubicBezTo>
                <a:cubicBezTo>
                  <a:pt x="926175" y="442044"/>
                  <a:pt x="934525" y="445891"/>
                  <a:pt x="940103" y="450279"/>
                </a:cubicBezTo>
                <a:cubicBezTo>
                  <a:pt x="945681" y="454667"/>
                  <a:pt x="946337" y="459486"/>
                  <a:pt x="942071" y="464734"/>
                </a:cubicBezTo>
                <a:cubicBezTo>
                  <a:pt x="937805" y="469983"/>
                  <a:pt x="932764" y="478415"/>
                  <a:pt x="926949" y="490030"/>
                </a:cubicBezTo>
                <a:cubicBezTo>
                  <a:pt x="921134" y="501646"/>
                  <a:pt x="912562" y="513491"/>
                  <a:pt x="901234" y="525565"/>
                </a:cubicBezTo>
                <a:cubicBezTo>
                  <a:pt x="929584" y="524777"/>
                  <a:pt x="947112" y="521880"/>
                  <a:pt x="953815" y="516875"/>
                </a:cubicBezTo>
                <a:cubicBezTo>
                  <a:pt x="960520" y="511870"/>
                  <a:pt x="968288" y="511297"/>
                  <a:pt x="977122" y="515154"/>
                </a:cubicBezTo>
                <a:cubicBezTo>
                  <a:pt x="985955" y="519012"/>
                  <a:pt x="993065" y="523834"/>
                  <a:pt x="998450" y="529620"/>
                </a:cubicBezTo>
                <a:cubicBezTo>
                  <a:pt x="1003834" y="535406"/>
                  <a:pt x="1004239" y="540791"/>
                  <a:pt x="999665" y="545774"/>
                </a:cubicBezTo>
                <a:cubicBezTo>
                  <a:pt x="995090" y="550758"/>
                  <a:pt x="991918" y="562574"/>
                  <a:pt x="990146" y="581223"/>
                </a:cubicBezTo>
                <a:cubicBezTo>
                  <a:pt x="988375" y="599873"/>
                  <a:pt x="986816" y="618630"/>
                  <a:pt x="985468" y="637494"/>
                </a:cubicBezTo>
                <a:cubicBezTo>
                  <a:pt x="984120" y="656359"/>
                  <a:pt x="980141" y="672631"/>
                  <a:pt x="973530" y="686312"/>
                </a:cubicBezTo>
                <a:cubicBezTo>
                  <a:pt x="966919" y="699993"/>
                  <a:pt x="956662" y="710393"/>
                  <a:pt x="942759" y="717513"/>
                </a:cubicBezTo>
                <a:cubicBezTo>
                  <a:pt x="928857" y="724633"/>
                  <a:pt x="921378" y="722844"/>
                  <a:pt x="920324" y="712146"/>
                </a:cubicBezTo>
                <a:cubicBezTo>
                  <a:pt x="919270" y="701448"/>
                  <a:pt x="913548" y="689273"/>
                  <a:pt x="903159" y="675621"/>
                </a:cubicBezTo>
                <a:cubicBezTo>
                  <a:pt x="892769" y="661969"/>
                  <a:pt x="894175" y="658341"/>
                  <a:pt x="907375" y="664737"/>
                </a:cubicBezTo>
                <a:cubicBezTo>
                  <a:pt x="920575" y="671133"/>
                  <a:pt x="929792" y="674732"/>
                  <a:pt x="935026" y="675535"/>
                </a:cubicBezTo>
                <a:cubicBezTo>
                  <a:pt x="940260" y="676338"/>
                  <a:pt x="945133" y="671531"/>
                  <a:pt x="949642" y="661113"/>
                </a:cubicBezTo>
                <a:cubicBezTo>
                  <a:pt x="954152" y="650694"/>
                  <a:pt x="957308" y="634917"/>
                  <a:pt x="959107" y="613779"/>
                </a:cubicBezTo>
                <a:cubicBezTo>
                  <a:pt x="960907" y="592642"/>
                  <a:pt x="961807" y="574960"/>
                  <a:pt x="961807" y="560735"/>
                </a:cubicBezTo>
                <a:cubicBezTo>
                  <a:pt x="961807" y="547900"/>
                  <a:pt x="960570" y="540655"/>
                  <a:pt x="958096" y="538999"/>
                </a:cubicBezTo>
                <a:cubicBezTo>
                  <a:pt x="955622" y="537342"/>
                  <a:pt x="949474" y="537747"/>
                  <a:pt x="939651" y="540214"/>
                </a:cubicBezTo>
                <a:lnTo>
                  <a:pt x="911516" y="547269"/>
                </a:lnTo>
                <a:cubicBezTo>
                  <a:pt x="904690" y="548201"/>
                  <a:pt x="898624" y="545964"/>
                  <a:pt x="893318" y="540558"/>
                </a:cubicBezTo>
                <a:cubicBezTo>
                  <a:pt x="879594" y="556146"/>
                  <a:pt x="865308" y="568141"/>
                  <a:pt x="850458" y="576545"/>
                </a:cubicBezTo>
                <a:cubicBezTo>
                  <a:pt x="846746" y="578646"/>
                  <a:pt x="843951" y="579924"/>
                  <a:pt x="842074" y="580380"/>
                </a:cubicBezTo>
                <a:lnTo>
                  <a:pt x="840411" y="579747"/>
                </a:lnTo>
                <a:lnTo>
                  <a:pt x="840093" y="585310"/>
                </a:lnTo>
                <a:cubicBezTo>
                  <a:pt x="839887" y="592642"/>
                  <a:pt x="840008" y="601705"/>
                  <a:pt x="840456" y="612499"/>
                </a:cubicBezTo>
                <a:cubicBezTo>
                  <a:pt x="841353" y="634089"/>
                  <a:pt x="840643" y="650436"/>
                  <a:pt x="838327" y="661543"/>
                </a:cubicBezTo>
                <a:cubicBezTo>
                  <a:pt x="836011" y="672649"/>
                  <a:pt x="832899" y="681583"/>
                  <a:pt x="828991" y="688345"/>
                </a:cubicBezTo>
                <a:cubicBezTo>
                  <a:pt x="825084" y="695106"/>
                  <a:pt x="820900" y="695207"/>
                  <a:pt x="816440" y="688646"/>
                </a:cubicBezTo>
                <a:cubicBezTo>
                  <a:pt x="811980" y="682085"/>
                  <a:pt x="808567" y="676636"/>
                  <a:pt x="806201" y="672298"/>
                </a:cubicBezTo>
                <a:cubicBezTo>
                  <a:pt x="803835" y="667960"/>
                  <a:pt x="801522" y="665615"/>
                  <a:pt x="799264" y="665264"/>
                </a:cubicBezTo>
                <a:cubicBezTo>
                  <a:pt x="797006" y="664913"/>
                  <a:pt x="785780" y="666386"/>
                  <a:pt x="765590" y="669685"/>
                </a:cubicBezTo>
                <a:cubicBezTo>
                  <a:pt x="760886" y="689789"/>
                  <a:pt x="755519" y="695289"/>
                  <a:pt x="749490" y="686183"/>
                </a:cubicBezTo>
                <a:cubicBezTo>
                  <a:pt x="743459" y="677077"/>
                  <a:pt x="740444" y="664952"/>
                  <a:pt x="740444" y="649809"/>
                </a:cubicBezTo>
                <a:cubicBezTo>
                  <a:pt x="740444" y="635540"/>
                  <a:pt x="740003" y="617812"/>
                  <a:pt x="739121" y="596625"/>
                </a:cubicBezTo>
                <a:cubicBezTo>
                  <a:pt x="738239" y="575437"/>
                  <a:pt x="735091" y="560100"/>
                  <a:pt x="729678" y="550614"/>
                </a:cubicBezTo>
                <a:cubicBezTo>
                  <a:pt x="724265" y="541128"/>
                  <a:pt x="725186" y="536385"/>
                  <a:pt x="732442" y="536385"/>
                </a:cubicBezTo>
                <a:cubicBezTo>
                  <a:pt x="737232" y="536385"/>
                  <a:pt x="742832" y="536822"/>
                  <a:pt x="749242" y="537697"/>
                </a:cubicBezTo>
                <a:cubicBezTo>
                  <a:pt x="756125" y="529050"/>
                  <a:pt x="763804" y="515678"/>
                  <a:pt x="772279" y="497581"/>
                </a:cubicBezTo>
                <a:cubicBezTo>
                  <a:pt x="780754" y="479483"/>
                  <a:pt x="783418" y="465225"/>
                  <a:pt x="780270" y="454807"/>
                </a:cubicBezTo>
                <a:cubicBezTo>
                  <a:pt x="777123" y="444389"/>
                  <a:pt x="785049" y="443303"/>
                  <a:pt x="804050" y="451548"/>
                </a:cubicBezTo>
                <a:cubicBezTo>
                  <a:pt x="820254" y="459378"/>
                  <a:pt x="825263" y="466272"/>
                  <a:pt x="819075" y="472231"/>
                </a:cubicBezTo>
                <a:cubicBezTo>
                  <a:pt x="812887" y="478189"/>
                  <a:pt x="806222" y="486524"/>
                  <a:pt x="799081" y="497236"/>
                </a:cubicBezTo>
                <a:cubicBezTo>
                  <a:pt x="791940" y="507948"/>
                  <a:pt x="780998" y="521435"/>
                  <a:pt x="766256" y="537697"/>
                </a:cubicBezTo>
                <a:cubicBezTo>
                  <a:pt x="783608" y="535202"/>
                  <a:pt x="795668" y="530979"/>
                  <a:pt x="802437" y="525028"/>
                </a:cubicBezTo>
                <a:cubicBezTo>
                  <a:pt x="809205" y="519076"/>
                  <a:pt x="816533" y="518022"/>
                  <a:pt x="824420" y="521866"/>
                </a:cubicBezTo>
                <a:cubicBezTo>
                  <a:pt x="832307" y="525709"/>
                  <a:pt x="839209" y="529710"/>
                  <a:pt x="845124" y="533868"/>
                </a:cubicBezTo>
                <a:cubicBezTo>
                  <a:pt x="851039" y="538027"/>
                  <a:pt x="852377" y="542906"/>
                  <a:pt x="849136" y="548506"/>
                </a:cubicBezTo>
                <a:cubicBezTo>
                  <a:pt x="845895" y="554106"/>
                  <a:pt x="843414" y="560774"/>
                  <a:pt x="841693" y="568511"/>
                </a:cubicBezTo>
                <a:cubicBezTo>
                  <a:pt x="841263" y="570445"/>
                  <a:pt x="840915" y="572812"/>
                  <a:pt x="840648" y="575612"/>
                </a:cubicBezTo>
                <a:lnTo>
                  <a:pt x="840627" y="575984"/>
                </a:lnTo>
                <a:lnTo>
                  <a:pt x="841815" y="573250"/>
                </a:lnTo>
                <a:cubicBezTo>
                  <a:pt x="843607" y="570417"/>
                  <a:pt x="846316" y="566761"/>
                  <a:pt x="849942" y="562284"/>
                </a:cubicBezTo>
                <a:cubicBezTo>
                  <a:pt x="864447" y="544373"/>
                  <a:pt x="877719" y="523898"/>
                  <a:pt x="889758" y="500861"/>
                </a:cubicBezTo>
                <a:cubicBezTo>
                  <a:pt x="901796" y="477823"/>
                  <a:pt x="906242" y="460884"/>
                  <a:pt x="903094" y="450043"/>
                </a:cubicBezTo>
                <a:cubicBezTo>
                  <a:pt x="900733" y="441912"/>
                  <a:pt x="902386" y="437760"/>
                  <a:pt x="908051" y="437586"/>
                </a:cubicBezTo>
                <a:close/>
                <a:moveTo>
                  <a:pt x="443867" y="435548"/>
                </a:moveTo>
                <a:cubicBezTo>
                  <a:pt x="445664" y="435833"/>
                  <a:pt x="447816" y="436520"/>
                  <a:pt x="450324" y="437610"/>
                </a:cubicBezTo>
                <a:cubicBezTo>
                  <a:pt x="460355" y="441969"/>
                  <a:pt x="468030" y="447332"/>
                  <a:pt x="473350" y="453699"/>
                </a:cubicBezTo>
                <a:cubicBezTo>
                  <a:pt x="478671" y="460066"/>
                  <a:pt x="478904" y="465129"/>
                  <a:pt x="474050" y="468886"/>
                </a:cubicBezTo>
                <a:cubicBezTo>
                  <a:pt x="469195" y="472643"/>
                  <a:pt x="464148" y="479110"/>
                  <a:pt x="458906" y="488288"/>
                </a:cubicBezTo>
                <a:cubicBezTo>
                  <a:pt x="453665" y="497466"/>
                  <a:pt x="444491" y="513405"/>
                  <a:pt x="431384" y="536105"/>
                </a:cubicBezTo>
                <a:cubicBezTo>
                  <a:pt x="443085" y="544867"/>
                  <a:pt x="447585" y="554848"/>
                  <a:pt x="444882" y="566048"/>
                </a:cubicBezTo>
                <a:cubicBezTo>
                  <a:pt x="442179" y="577248"/>
                  <a:pt x="440827" y="601124"/>
                  <a:pt x="440827" y="637677"/>
                </a:cubicBezTo>
                <a:cubicBezTo>
                  <a:pt x="440827" y="674130"/>
                  <a:pt x="437611" y="698777"/>
                  <a:pt x="431180" y="711619"/>
                </a:cubicBezTo>
                <a:cubicBezTo>
                  <a:pt x="424748" y="724461"/>
                  <a:pt x="418646" y="724177"/>
                  <a:pt x="412875" y="710769"/>
                </a:cubicBezTo>
                <a:cubicBezTo>
                  <a:pt x="407102" y="697361"/>
                  <a:pt x="405568" y="686954"/>
                  <a:pt x="408271" y="679547"/>
                </a:cubicBezTo>
                <a:cubicBezTo>
                  <a:pt x="410974" y="672140"/>
                  <a:pt x="413225" y="658090"/>
                  <a:pt x="415025" y="637398"/>
                </a:cubicBezTo>
                <a:cubicBezTo>
                  <a:pt x="416825" y="616705"/>
                  <a:pt x="417725" y="597446"/>
                  <a:pt x="417725" y="579621"/>
                </a:cubicBezTo>
                <a:cubicBezTo>
                  <a:pt x="417725" y="563144"/>
                  <a:pt x="418011" y="554626"/>
                  <a:pt x="418585" y="554067"/>
                </a:cubicBezTo>
                <a:cubicBezTo>
                  <a:pt x="403743" y="573153"/>
                  <a:pt x="387291" y="588272"/>
                  <a:pt x="369230" y="599421"/>
                </a:cubicBezTo>
                <a:cubicBezTo>
                  <a:pt x="351168" y="610571"/>
                  <a:pt x="348476" y="608330"/>
                  <a:pt x="361153" y="592699"/>
                </a:cubicBezTo>
                <a:cubicBezTo>
                  <a:pt x="373829" y="577068"/>
                  <a:pt x="386230" y="559595"/>
                  <a:pt x="398355" y="540278"/>
                </a:cubicBezTo>
                <a:cubicBezTo>
                  <a:pt x="410479" y="520962"/>
                  <a:pt x="420338" y="502194"/>
                  <a:pt x="427931" y="483975"/>
                </a:cubicBezTo>
                <a:cubicBezTo>
                  <a:pt x="435525" y="465756"/>
                  <a:pt x="438648" y="452384"/>
                  <a:pt x="437299" y="443858"/>
                </a:cubicBezTo>
                <a:cubicBezTo>
                  <a:pt x="436288" y="437465"/>
                  <a:pt x="438478" y="434694"/>
                  <a:pt x="443867" y="435548"/>
                </a:cubicBezTo>
                <a:close/>
                <a:moveTo>
                  <a:pt x="124993" y="433634"/>
                </a:moveTo>
                <a:cubicBezTo>
                  <a:pt x="127892" y="433665"/>
                  <a:pt x="131669" y="434270"/>
                  <a:pt x="136320" y="435448"/>
                </a:cubicBezTo>
                <a:cubicBezTo>
                  <a:pt x="154926" y="440159"/>
                  <a:pt x="166428" y="446572"/>
                  <a:pt x="170823" y="454689"/>
                </a:cubicBezTo>
                <a:cubicBezTo>
                  <a:pt x="175218" y="462805"/>
                  <a:pt x="174841" y="470714"/>
                  <a:pt x="169693" y="478415"/>
                </a:cubicBezTo>
                <a:cubicBezTo>
                  <a:pt x="163398" y="484753"/>
                  <a:pt x="156317" y="484811"/>
                  <a:pt x="148452" y="478587"/>
                </a:cubicBezTo>
                <a:cubicBezTo>
                  <a:pt x="140587" y="472363"/>
                  <a:pt x="131946" y="462440"/>
                  <a:pt x="122532" y="448817"/>
                </a:cubicBezTo>
                <a:cubicBezTo>
                  <a:pt x="115471" y="438599"/>
                  <a:pt x="116291" y="433538"/>
                  <a:pt x="124993" y="433634"/>
                </a:cubicBezTo>
                <a:close/>
                <a:moveTo>
                  <a:pt x="4691897" y="240203"/>
                </a:moveTo>
                <a:cubicBezTo>
                  <a:pt x="4695880" y="239560"/>
                  <a:pt x="4700282" y="239858"/>
                  <a:pt x="4705104" y="241098"/>
                </a:cubicBezTo>
                <a:cubicBezTo>
                  <a:pt x="4714748" y="243579"/>
                  <a:pt x="4721047" y="248796"/>
                  <a:pt x="4724001" y="256747"/>
                </a:cubicBezTo>
                <a:cubicBezTo>
                  <a:pt x="4726955" y="264699"/>
                  <a:pt x="4726539" y="274647"/>
                  <a:pt x="4722753" y="286593"/>
                </a:cubicBezTo>
                <a:cubicBezTo>
                  <a:pt x="4718967" y="298538"/>
                  <a:pt x="4712091" y="309964"/>
                  <a:pt x="4702125" y="320869"/>
                </a:cubicBezTo>
                <a:cubicBezTo>
                  <a:pt x="4692158" y="331775"/>
                  <a:pt x="4682551" y="337712"/>
                  <a:pt x="4673301" y="338680"/>
                </a:cubicBezTo>
                <a:cubicBezTo>
                  <a:pt x="4664052" y="339648"/>
                  <a:pt x="4662245" y="337163"/>
                  <a:pt x="4667880" y="331227"/>
                </a:cubicBezTo>
                <a:cubicBezTo>
                  <a:pt x="4673516" y="325290"/>
                  <a:pt x="4678711" y="319299"/>
                  <a:pt x="4683465" y="313255"/>
                </a:cubicBezTo>
                <a:cubicBezTo>
                  <a:pt x="4688218" y="307210"/>
                  <a:pt x="4692352" y="299972"/>
                  <a:pt x="4695865" y="291540"/>
                </a:cubicBezTo>
                <a:cubicBezTo>
                  <a:pt x="4689541" y="291540"/>
                  <a:pt x="4684225" y="289923"/>
                  <a:pt x="4679916" y="286689"/>
                </a:cubicBezTo>
                <a:cubicBezTo>
                  <a:pt x="4675606" y="283456"/>
                  <a:pt x="4672688" y="279225"/>
                  <a:pt x="4671161" y="273998"/>
                </a:cubicBezTo>
                <a:cubicBezTo>
                  <a:pt x="4669634" y="268771"/>
                  <a:pt x="4669354" y="263889"/>
                  <a:pt x="4670322" y="259350"/>
                </a:cubicBezTo>
                <a:cubicBezTo>
                  <a:pt x="4671290" y="254811"/>
                  <a:pt x="4674918" y="250014"/>
                  <a:pt x="4681206" y="244959"/>
                </a:cubicBezTo>
                <a:cubicBezTo>
                  <a:pt x="4684350" y="242432"/>
                  <a:pt x="4687914" y="240847"/>
                  <a:pt x="4691897" y="240203"/>
                </a:cubicBezTo>
                <a:close/>
                <a:moveTo>
                  <a:pt x="5568394" y="222911"/>
                </a:moveTo>
                <a:cubicBezTo>
                  <a:pt x="5571915" y="222327"/>
                  <a:pt x="5578207" y="223216"/>
                  <a:pt x="5587270" y="225579"/>
                </a:cubicBezTo>
                <a:cubicBezTo>
                  <a:pt x="5605396" y="230304"/>
                  <a:pt x="5617345" y="236997"/>
                  <a:pt x="5623117" y="245659"/>
                </a:cubicBezTo>
                <a:cubicBezTo>
                  <a:pt x="5628889" y="254320"/>
                  <a:pt x="5631187" y="263907"/>
                  <a:pt x="5630011" y="274418"/>
                </a:cubicBezTo>
                <a:cubicBezTo>
                  <a:pt x="5628835" y="284929"/>
                  <a:pt x="5622701" y="286385"/>
                  <a:pt x="5611609" y="278784"/>
                </a:cubicBezTo>
                <a:cubicBezTo>
                  <a:pt x="5600517" y="271184"/>
                  <a:pt x="5591415" y="263383"/>
                  <a:pt x="5584302" y="255381"/>
                </a:cubicBezTo>
                <a:cubicBezTo>
                  <a:pt x="5576242" y="244913"/>
                  <a:pt x="5570191" y="236147"/>
                  <a:pt x="5566147" y="229085"/>
                </a:cubicBezTo>
                <a:cubicBezTo>
                  <a:pt x="5564125" y="225554"/>
                  <a:pt x="5564874" y="223496"/>
                  <a:pt x="5568394" y="222911"/>
                </a:cubicBezTo>
                <a:close/>
                <a:moveTo>
                  <a:pt x="5469055" y="219013"/>
                </a:moveTo>
                <a:cubicBezTo>
                  <a:pt x="5470965" y="220160"/>
                  <a:pt x="5472735" y="224184"/>
                  <a:pt x="5474362" y="231085"/>
                </a:cubicBezTo>
                <a:cubicBezTo>
                  <a:pt x="5477617" y="244888"/>
                  <a:pt x="5474280" y="259988"/>
                  <a:pt x="5464349" y="276386"/>
                </a:cubicBezTo>
                <a:cubicBezTo>
                  <a:pt x="5454419" y="292784"/>
                  <a:pt x="5446743" y="296753"/>
                  <a:pt x="5441323" y="288292"/>
                </a:cubicBezTo>
                <a:cubicBezTo>
                  <a:pt x="5435902" y="279831"/>
                  <a:pt x="5434640" y="273063"/>
                  <a:pt x="5437537" y="267986"/>
                </a:cubicBezTo>
                <a:cubicBezTo>
                  <a:pt x="5440434" y="262910"/>
                  <a:pt x="5444040" y="256901"/>
                  <a:pt x="5448356" y="249961"/>
                </a:cubicBezTo>
                <a:cubicBezTo>
                  <a:pt x="5453662" y="242002"/>
                  <a:pt x="5458509" y="233416"/>
                  <a:pt x="5462897" y="224202"/>
                </a:cubicBezTo>
                <a:cubicBezTo>
                  <a:pt x="5465091" y="219595"/>
                  <a:pt x="5467144" y="217865"/>
                  <a:pt x="5469055" y="219013"/>
                </a:cubicBezTo>
                <a:close/>
                <a:moveTo>
                  <a:pt x="2985006" y="207764"/>
                </a:moveTo>
                <a:cubicBezTo>
                  <a:pt x="2987329" y="207634"/>
                  <a:pt x="2990400" y="208155"/>
                  <a:pt x="2994218" y="209328"/>
                </a:cubicBezTo>
                <a:cubicBezTo>
                  <a:pt x="3009490" y="214017"/>
                  <a:pt x="3020540" y="219559"/>
                  <a:pt x="3027365" y="225955"/>
                </a:cubicBezTo>
                <a:cubicBezTo>
                  <a:pt x="3034191" y="232351"/>
                  <a:pt x="3036454" y="240607"/>
                  <a:pt x="3034152" y="250724"/>
                </a:cubicBezTo>
                <a:cubicBezTo>
                  <a:pt x="3031851" y="260841"/>
                  <a:pt x="3025250" y="262085"/>
                  <a:pt x="3014352" y="254456"/>
                </a:cubicBezTo>
                <a:cubicBezTo>
                  <a:pt x="3003453" y="246827"/>
                  <a:pt x="2993429" y="237513"/>
                  <a:pt x="2984280" y="226514"/>
                </a:cubicBezTo>
                <a:cubicBezTo>
                  <a:pt x="2977795" y="214404"/>
                  <a:pt x="2978037" y="208154"/>
                  <a:pt x="2985006" y="207764"/>
                </a:cubicBezTo>
                <a:close/>
                <a:moveTo>
                  <a:pt x="857064" y="207112"/>
                </a:moveTo>
                <a:cubicBezTo>
                  <a:pt x="857456" y="208066"/>
                  <a:pt x="856107" y="209987"/>
                  <a:pt x="853018" y="212877"/>
                </a:cubicBezTo>
                <a:cubicBezTo>
                  <a:pt x="840664" y="224435"/>
                  <a:pt x="826001" y="235129"/>
                  <a:pt x="809030" y="244959"/>
                </a:cubicBezTo>
                <a:cubicBezTo>
                  <a:pt x="792058" y="254790"/>
                  <a:pt x="779618" y="263437"/>
                  <a:pt x="771709" y="270901"/>
                </a:cubicBezTo>
                <a:cubicBezTo>
                  <a:pt x="763801" y="278365"/>
                  <a:pt x="756183" y="279702"/>
                  <a:pt x="748854" y="274913"/>
                </a:cubicBezTo>
                <a:cubicBezTo>
                  <a:pt x="741527" y="270123"/>
                  <a:pt x="735371" y="264588"/>
                  <a:pt x="730388" y="258307"/>
                </a:cubicBezTo>
                <a:cubicBezTo>
                  <a:pt x="725405" y="252026"/>
                  <a:pt x="728993" y="248344"/>
                  <a:pt x="741154" y="247261"/>
                </a:cubicBezTo>
                <a:cubicBezTo>
                  <a:pt x="753314" y="246178"/>
                  <a:pt x="775119" y="238646"/>
                  <a:pt x="806567" y="224665"/>
                </a:cubicBezTo>
                <a:cubicBezTo>
                  <a:pt x="839058" y="210102"/>
                  <a:pt x="855891" y="204251"/>
                  <a:pt x="857064" y="207112"/>
                </a:cubicBezTo>
                <a:close/>
                <a:moveTo>
                  <a:pt x="4454717" y="191635"/>
                </a:moveTo>
                <a:cubicBezTo>
                  <a:pt x="4445941" y="192517"/>
                  <a:pt x="4433623" y="194134"/>
                  <a:pt x="4417763" y="196486"/>
                </a:cubicBezTo>
                <a:cubicBezTo>
                  <a:pt x="4418666" y="205248"/>
                  <a:pt x="4419118" y="216182"/>
                  <a:pt x="4419118" y="229289"/>
                </a:cubicBezTo>
                <a:cubicBezTo>
                  <a:pt x="4430160" y="229361"/>
                  <a:pt x="4445095" y="227755"/>
                  <a:pt x="4463924" y="224471"/>
                </a:cubicBezTo>
                <a:cubicBezTo>
                  <a:pt x="4467236" y="209672"/>
                  <a:pt x="4468724" y="200279"/>
                  <a:pt x="4468387" y="196292"/>
                </a:cubicBezTo>
                <a:cubicBezTo>
                  <a:pt x="4468050" y="192306"/>
                  <a:pt x="4463494" y="190753"/>
                  <a:pt x="4454717" y="191635"/>
                </a:cubicBezTo>
                <a:close/>
                <a:moveTo>
                  <a:pt x="6646625" y="188581"/>
                </a:moveTo>
                <a:cubicBezTo>
                  <a:pt x="6650563" y="189004"/>
                  <a:pt x="6655533" y="190011"/>
                  <a:pt x="6661534" y="191603"/>
                </a:cubicBezTo>
                <a:cubicBezTo>
                  <a:pt x="6683718" y="196421"/>
                  <a:pt x="6697912" y="204122"/>
                  <a:pt x="6704114" y="214705"/>
                </a:cubicBezTo>
                <a:cubicBezTo>
                  <a:pt x="6710316" y="225288"/>
                  <a:pt x="6712036" y="235341"/>
                  <a:pt x="6709276" y="244863"/>
                </a:cubicBezTo>
                <a:cubicBezTo>
                  <a:pt x="6706516" y="254385"/>
                  <a:pt x="6701579" y="257672"/>
                  <a:pt x="6694466" y="254725"/>
                </a:cubicBezTo>
                <a:cubicBezTo>
                  <a:pt x="6687353" y="251778"/>
                  <a:pt x="6678588" y="245096"/>
                  <a:pt x="6668170" y="234678"/>
                </a:cubicBezTo>
                <a:cubicBezTo>
                  <a:pt x="6657752" y="224259"/>
                  <a:pt x="6648040" y="212884"/>
                  <a:pt x="6639034" y="200551"/>
                </a:cubicBezTo>
                <a:cubicBezTo>
                  <a:pt x="6632280" y="191302"/>
                  <a:pt x="6634810" y="187312"/>
                  <a:pt x="6646625" y="188581"/>
                </a:cubicBezTo>
                <a:close/>
                <a:moveTo>
                  <a:pt x="6502360" y="183808"/>
                </a:moveTo>
                <a:cubicBezTo>
                  <a:pt x="6505424" y="184384"/>
                  <a:pt x="6507699" y="189144"/>
                  <a:pt x="6509188" y="198089"/>
                </a:cubicBezTo>
                <a:cubicBezTo>
                  <a:pt x="6512162" y="215978"/>
                  <a:pt x="6507918" y="233774"/>
                  <a:pt x="6496453" y="251477"/>
                </a:cubicBezTo>
                <a:cubicBezTo>
                  <a:pt x="6484988" y="269180"/>
                  <a:pt x="6476412" y="272163"/>
                  <a:pt x="6470727" y="260425"/>
                </a:cubicBezTo>
                <a:cubicBezTo>
                  <a:pt x="6465040" y="248688"/>
                  <a:pt x="6465608" y="238184"/>
                  <a:pt x="6472426" y="228913"/>
                </a:cubicBezTo>
                <a:cubicBezTo>
                  <a:pt x="6479245" y="219642"/>
                  <a:pt x="6485372" y="208216"/>
                  <a:pt x="6490807" y="194636"/>
                </a:cubicBezTo>
                <a:cubicBezTo>
                  <a:pt x="6495446" y="186842"/>
                  <a:pt x="6499296" y="183233"/>
                  <a:pt x="6502360" y="183808"/>
                </a:cubicBezTo>
                <a:close/>
                <a:moveTo>
                  <a:pt x="2332522" y="179514"/>
                </a:moveTo>
                <a:lnTo>
                  <a:pt x="2282103" y="183468"/>
                </a:lnTo>
                <a:lnTo>
                  <a:pt x="2286587" y="184655"/>
                </a:lnTo>
                <a:cubicBezTo>
                  <a:pt x="2298252" y="189101"/>
                  <a:pt x="2304576" y="194425"/>
                  <a:pt x="2305559" y="200627"/>
                </a:cubicBezTo>
                <a:cubicBezTo>
                  <a:pt x="2306541" y="206829"/>
                  <a:pt x="2304971" y="212733"/>
                  <a:pt x="2300848" y="218340"/>
                </a:cubicBezTo>
                <a:cubicBezTo>
                  <a:pt x="2296725" y="223948"/>
                  <a:pt x="2292061" y="222807"/>
                  <a:pt x="2286855" y="214920"/>
                </a:cubicBezTo>
                <a:cubicBezTo>
                  <a:pt x="2281650" y="207033"/>
                  <a:pt x="2277204" y="199863"/>
                  <a:pt x="2273519" y="193410"/>
                </a:cubicBezTo>
                <a:cubicBezTo>
                  <a:pt x="2272781" y="190840"/>
                  <a:pt x="2272499" y="188729"/>
                  <a:pt x="2272674" y="187079"/>
                </a:cubicBezTo>
                <a:lnTo>
                  <a:pt x="2274266" y="184083"/>
                </a:lnTo>
                <a:lnTo>
                  <a:pt x="2248868" y="186075"/>
                </a:lnTo>
                <a:cubicBezTo>
                  <a:pt x="2236837" y="210095"/>
                  <a:pt x="2229229" y="222700"/>
                  <a:pt x="2226046" y="223890"/>
                </a:cubicBezTo>
                <a:cubicBezTo>
                  <a:pt x="2262929" y="223933"/>
                  <a:pt x="2296757" y="223933"/>
                  <a:pt x="2327531" y="223890"/>
                </a:cubicBezTo>
                <a:cubicBezTo>
                  <a:pt x="2329095" y="215429"/>
                  <a:pt x="2330758" y="200637"/>
                  <a:pt x="2332522" y="179514"/>
                </a:cubicBezTo>
                <a:close/>
                <a:moveTo>
                  <a:pt x="1615136" y="178159"/>
                </a:moveTo>
                <a:cubicBezTo>
                  <a:pt x="1606058" y="179034"/>
                  <a:pt x="1594070" y="180626"/>
                  <a:pt x="1579170" y="182934"/>
                </a:cubicBezTo>
                <a:cubicBezTo>
                  <a:pt x="1581823" y="207413"/>
                  <a:pt x="1584390" y="232315"/>
                  <a:pt x="1586871" y="257640"/>
                </a:cubicBezTo>
                <a:lnTo>
                  <a:pt x="1616792" y="252908"/>
                </a:lnTo>
                <a:lnTo>
                  <a:pt x="1616792" y="228106"/>
                </a:lnTo>
                <a:cubicBezTo>
                  <a:pt x="1606280" y="229899"/>
                  <a:pt x="1597579" y="227866"/>
                  <a:pt x="1590689" y="222008"/>
                </a:cubicBezTo>
                <a:cubicBezTo>
                  <a:pt x="1583799" y="216150"/>
                  <a:pt x="1583705" y="212300"/>
                  <a:pt x="1590409" y="210457"/>
                </a:cubicBezTo>
                <a:cubicBezTo>
                  <a:pt x="1597113" y="208614"/>
                  <a:pt x="1605908" y="207055"/>
                  <a:pt x="1616792" y="205778"/>
                </a:cubicBezTo>
                <a:cubicBezTo>
                  <a:pt x="1616792" y="191381"/>
                  <a:pt x="1616240" y="182174"/>
                  <a:pt x="1615136" y="178159"/>
                </a:cubicBezTo>
                <a:close/>
                <a:moveTo>
                  <a:pt x="3471797" y="172599"/>
                </a:moveTo>
                <a:cubicBezTo>
                  <a:pt x="3475962" y="173022"/>
                  <a:pt x="3482211" y="176596"/>
                  <a:pt x="3490543" y="183322"/>
                </a:cubicBezTo>
                <a:cubicBezTo>
                  <a:pt x="3502775" y="196457"/>
                  <a:pt x="3505962" y="204165"/>
                  <a:pt x="3500104" y="206445"/>
                </a:cubicBezTo>
                <a:cubicBezTo>
                  <a:pt x="3494246" y="208725"/>
                  <a:pt x="3486890" y="217620"/>
                  <a:pt x="3478034" y="233129"/>
                </a:cubicBezTo>
                <a:cubicBezTo>
                  <a:pt x="3469180" y="248638"/>
                  <a:pt x="3456761" y="263695"/>
                  <a:pt x="3440779" y="278300"/>
                </a:cubicBezTo>
                <a:cubicBezTo>
                  <a:pt x="3424796" y="292906"/>
                  <a:pt x="3411464" y="302998"/>
                  <a:pt x="3400780" y="308576"/>
                </a:cubicBezTo>
                <a:cubicBezTo>
                  <a:pt x="3390097" y="314155"/>
                  <a:pt x="3378198" y="318557"/>
                  <a:pt x="3365084" y="321784"/>
                </a:cubicBezTo>
                <a:cubicBezTo>
                  <a:pt x="3351970" y="325010"/>
                  <a:pt x="3352573" y="321579"/>
                  <a:pt x="3366891" y="311491"/>
                </a:cubicBezTo>
                <a:cubicBezTo>
                  <a:pt x="3381209" y="301403"/>
                  <a:pt x="3397016" y="287493"/>
                  <a:pt x="3414310" y="269761"/>
                </a:cubicBezTo>
                <a:cubicBezTo>
                  <a:pt x="3431604" y="252029"/>
                  <a:pt x="3444468" y="234950"/>
                  <a:pt x="3452900" y="218523"/>
                </a:cubicBezTo>
                <a:cubicBezTo>
                  <a:pt x="3461332" y="202097"/>
                  <a:pt x="3465548" y="189517"/>
                  <a:pt x="3465548" y="180783"/>
                </a:cubicBezTo>
                <a:cubicBezTo>
                  <a:pt x="3465548" y="174904"/>
                  <a:pt x="3467631" y="172176"/>
                  <a:pt x="3471797" y="172599"/>
                </a:cubicBezTo>
                <a:close/>
                <a:moveTo>
                  <a:pt x="2992543" y="172411"/>
                </a:moveTo>
                <a:cubicBezTo>
                  <a:pt x="2995743" y="171597"/>
                  <a:pt x="3001517" y="172523"/>
                  <a:pt x="3009867" y="175191"/>
                </a:cubicBezTo>
                <a:cubicBezTo>
                  <a:pt x="3026566" y="180525"/>
                  <a:pt x="3034915" y="189137"/>
                  <a:pt x="3034915" y="201025"/>
                </a:cubicBezTo>
                <a:cubicBezTo>
                  <a:pt x="3034915" y="213673"/>
                  <a:pt x="3027236" y="215645"/>
                  <a:pt x="3011878" y="206940"/>
                </a:cubicBezTo>
                <a:cubicBezTo>
                  <a:pt x="3001639" y="197619"/>
                  <a:pt x="2994569" y="188663"/>
                  <a:pt x="2990669" y="180074"/>
                </a:cubicBezTo>
                <a:cubicBezTo>
                  <a:pt x="2988719" y="175779"/>
                  <a:pt x="2989343" y="173224"/>
                  <a:pt x="2992543" y="172411"/>
                </a:cubicBezTo>
                <a:close/>
                <a:moveTo>
                  <a:pt x="1677623" y="168716"/>
                </a:moveTo>
                <a:cubicBezTo>
                  <a:pt x="1671557" y="168716"/>
                  <a:pt x="1659884" y="170186"/>
                  <a:pt x="1642604" y="173126"/>
                </a:cubicBezTo>
                <a:cubicBezTo>
                  <a:pt x="1646204" y="178288"/>
                  <a:pt x="1647311" y="182809"/>
                  <a:pt x="1645928" y="186688"/>
                </a:cubicBezTo>
                <a:cubicBezTo>
                  <a:pt x="1644544" y="190567"/>
                  <a:pt x="1643436" y="195317"/>
                  <a:pt x="1642604" y="200939"/>
                </a:cubicBezTo>
                <a:cubicBezTo>
                  <a:pt x="1644612" y="201010"/>
                  <a:pt x="1648982" y="200128"/>
                  <a:pt x="1655715" y="198293"/>
                </a:cubicBezTo>
                <a:cubicBezTo>
                  <a:pt x="1662447" y="196457"/>
                  <a:pt x="1668244" y="198920"/>
                  <a:pt x="1673106" y="205682"/>
                </a:cubicBezTo>
                <a:cubicBezTo>
                  <a:pt x="1677967" y="212443"/>
                  <a:pt x="1677028" y="216713"/>
                  <a:pt x="1670288" y="218491"/>
                </a:cubicBezTo>
                <a:cubicBezTo>
                  <a:pt x="1663548" y="220269"/>
                  <a:pt x="1654248" y="222334"/>
                  <a:pt x="1642389" y="224686"/>
                </a:cubicBezTo>
                <a:lnTo>
                  <a:pt x="1641249" y="248175"/>
                </a:lnTo>
                <a:cubicBezTo>
                  <a:pt x="1650355" y="247372"/>
                  <a:pt x="1658117" y="246497"/>
                  <a:pt x="1664534" y="245551"/>
                </a:cubicBezTo>
                <a:cubicBezTo>
                  <a:pt x="1670951" y="244605"/>
                  <a:pt x="1675418" y="246157"/>
                  <a:pt x="1677935" y="250208"/>
                </a:cubicBezTo>
                <a:cubicBezTo>
                  <a:pt x="1680452" y="254259"/>
                  <a:pt x="1683040" y="249064"/>
                  <a:pt x="1685700" y="234624"/>
                </a:cubicBezTo>
                <a:cubicBezTo>
                  <a:pt x="1688360" y="220183"/>
                  <a:pt x="1689916" y="206313"/>
                  <a:pt x="1690368" y="193012"/>
                </a:cubicBezTo>
                <a:cubicBezTo>
                  <a:pt x="1690820" y="179712"/>
                  <a:pt x="1690307" y="172337"/>
                  <a:pt x="1688830" y="170889"/>
                </a:cubicBezTo>
                <a:cubicBezTo>
                  <a:pt x="1687353" y="169440"/>
                  <a:pt x="1683617" y="168716"/>
                  <a:pt x="1677623" y="168716"/>
                </a:cubicBezTo>
                <a:close/>
                <a:moveTo>
                  <a:pt x="4476405" y="164976"/>
                </a:moveTo>
                <a:cubicBezTo>
                  <a:pt x="4479972" y="165024"/>
                  <a:pt x="4483964" y="166135"/>
                  <a:pt x="4488381" y="168307"/>
                </a:cubicBezTo>
                <a:cubicBezTo>
                  <a:pt x="4497214" y="172653"/>
                  <a:pt x="4503850" y="177317"/>
                  <a:pt x="4508289" y="182300"/>
                </a:cubicBezTo>
                <a:cubicBezTo>
                  <a:pt x="4512727" y="187283"/>
                  <a:pt x="4512325" y="191876"/>
                  <a:pt x="4507084" y="196077"/>
                </a:cubicBezTo>
                <a:cubicBezTo>
                  <a:pt x="4501843" y="200279"/>
                  <a:pt x="4495020" y="210396"/>
                  <a:pt x="4486617" y="226428"/>
                </a:cubicBezTo>
                <a:cubicBezTo>
                  <a:pt x="4496512" y="238345"/>
                  <a:pt x="4495135" y="244303"/>
                  <a:pt x="4482487" y="244303"/>
                </a:cubicBezTo>
                <a:cubicBezTo>
                  <a:pt x="4472664" y="244303"/>
                  <a:pt x="4462601" y="244526"/>
                  <a:pt x="4452297" y="244970"/>
                </a:cubicBezTo>
                <a:cubicBezTo>
                  <a:pt x="4441994" y="245415"/>
                  <a:pt x="4430683" y="246024"/>
                  <a:pt x="4418365" y="246799"/>
                </a:cubicBezTo>
                <a:cubicBezTo>
                  <a:pt x="4415368" y="260422"/>
                  <a:pt x="4411385" y="266330"/>
                  <a:pt x="4406416" y="264523"/>
                </a:cubicBezTo>
                <a:cubicBezTo>
                  <a:pt x="4401447" y="262716"/>
                  <a:pt x="4398245" y="255582"/>
                  <a:pt x="4396812" y="243120"/>
                </a:cubicBezTo>
                <a:cubicBezTo>
                  <a:pt x="4395378" y="230659"/>
                  <a:pt x="4394227" y="220072"/>
                  <a:pt x="4393359" y="211360"/>
                </a:cubicBezTo>
                <a:cubicBezTo>
                  <a:pt x="4392491" y="202649"/>
                  <a:pt x="4390018" y="194009"/>
                  <a:pt x="4385938" y="185440"/>
                </a:cubicBezTo>
                <a:cubicBezTo>
                  <a:pt x="4381858" y="176872"/>
                  <a:pt x="4383246" y="173312"/>
                  <a:pt x="4390100" y="174761"/>
                </a:cubicBezTo>
                <a:cubicBezTo>
                  <a:pt x="4396955" y="176209"/>
                  <a:pt x="4402458" y="177560"/>
                  <a:pt x="4406610" y="178815"/>
                </a:cubicBezTo>
                <a:cubicBezTo>
                  <a:pt x="4410761" y="180070"/>
                  <a:pt x="4420502" y="179622"/>
                  <a:pt x="4435831" y="177471"/>
                </a:cubicBezTo>
                <a:cubicBezTo>
                  <a:pt x="4451161" y="175320"/>
                  <a:pt x="4461543" y="172169"/>
                  <a:pt x="4466978" y="168017"/>
                </a:cubicBezTo>
                <a:cubicBezTo>
                  <a:pt x="4469696" y="165941"/>
                  <a:pt x="4472838" y="164928"/>
                  <a:pt x="4476405" y="164976"/>
                </a:cubicBezTo>
                <a:close/>
                <a:moveTo>
                  <a:pt x="3733455" y="158906"/>
                </a:moveTo>
                <a:cubicBezTo>
                  <a:pt x="3735773" y="159217"/>
                  <a:pt x="3738578" y="159852"/>
                  <a:pt x="3741869" y="160811"/>
                </a:cubicBezTo>
                <a:cubicBezTo>
                  <a:pt x="3755033" y="164647"/>
                  <a:pt x="3764509" y="170459"/>
                  <a:pt x="3770295" y="178245"/>
                </a:cubicBezTo>
                <a:cubicBezTo>
                  <a:pt x="3776081" y="186032"/>
                  <a:pt x="3777509" y="195611"/>
                  <a:pt x="3774576" y="206983"/>
                </a:cubicBezTo>
                <a:cubicBezTo>
                  <a:pt x="3771643" y="218355"/>
                  <a:pt x="3762398" y="215673"/>
                  <a:pt x="3746838" y="198938"/>
                </a:cubicBezTo>
                <a:cubicBezTo>
                  <a:pt x="3735151" y="182748"/>
                  <a:pt x="3728110" y="171387"/>
                  <a:pt x="3725715" y="164855"/>
                </a:cubicBezTo>
                <a:cubicBezTo>
                  <a:pt x="3723919" y="159956"/>
                  <a:pt x="3726499" y="157973"/>
                  <a:pt x="3733455" y="158906"/>
                </a:cubicBezTo>
                <a:close/>
                <a:moveTo>
                  <a:pt x="1689343" y="142656"/>
                </a:moveTo>
                <a:cubicBezTo>
                  <a:pt x="1693041" y="142448"/>
                  <a:pt x="1696667" y="143062"/>
                  <a:pt x="1700219" y="144496"/>
                </a:cubicBezTo>
                <a:cubicBezTo>
                  <a:pt x="1707325" y="147364"/>
                  <a:pt x="1715248" y="151605"/>
                  <a:pt x="1723988" y="157219"/>
                </a:cubicBezTo>
                <a:cubicBezTo>
                  <a:pt x="1732729" y="162833"/>
                  <a:pt x="1734589" y="169114"/>
                  <a:pt x="1729570" y="176062"/>
                </a:cubicBezTo>
                <a:cubicBezTo>
                  <a:pt x="1724551" y="183010"/>
                  <a:pt x="1720472" y="200404"/>
                  <a:pt x="1717331" y="228246"/>
                </a:cubicBezTo>
                <a:cubicBezTo>
                  <a:pt x="1714191" y="256088"/>
                  <a:pt x="1707841" y="276522"/>
                  <a:pt x="1698284" y="289550"/>
                </a:cubicBezTo>
                <a:cubicBezTo>
                  <a:pt x="1688726" y="302578"/>
                  <a:pt x="1682438" y="303830"/>
                  <a:pt x="1679419" y="293304"/>
                </a:cubicBezTo>
                <a:cubicBezTo>
                  <a:pt x="1676401" y="282778"/>
                  <a:pt x="1673880" y="274497"/>
                  <a:pt x="1671858" y="268460"/>
                </a:cubicBezTo>
                <a:cubicBezTo>
                  <a:pt x="1653460" y="267642"/>
                  <a:pt x="1625001" y="269807"/>
                  <a:pt x="1586484" y="274956"/>
                </a:cubicBezTo>
                <a:cubicBezTo>
                  <a:pt x="1580662" y="290515"/>
                  <a:pt x="1575259" y="290310"/>
                  <a:pt x="1570276" y="274343"/>
                </a:cubicBezTo>
                <a:cubicBezTo>
                  <a:pt x="1565292" y="258375"/>
                  <a:pt x="1561023" y="240396"/>
                  <a:pt x="1557466" y="220405"/>
                </a:cubicBezTo>
                <a:cubicBezTo>
                  <a:pt x="1553910" y="200415"/>
                  <a:pt x="1549637" y="186211"/>
                  <a:pt x="1544646" y="177794"/>
                </a:cubicBezTo>
                <a:cubicBezTo>
                  <a:pt x="1539656" y="169376"/>
                  <a:pt x="1540150" y="164604"/>
                  <a:pt x="1546130" y="163478"/>
                </a:cubicBezTo>
                <a:cubicBezTo>
                  <a:pt x="1552110" y="162353"/>
                  <a:pt x="1558201" y="162467"/>
                  <a:pt x="1564403" y="163823"/>
                </a:cubicBezTo>
                <a:cubicBezTo>
                  <a:pt x="1570606" y="165178"/>
                  <a:pt x="1582271" y="164504"/>
                  <a:pt x="1599401" y="161801"/>
                </a:cubicBezTo>
                <a:cubicBezTo>
                  <a:pt x="1616530" y="159097"/>
                  <a:pt x="1631996" y="156670"/>
                  <a:pt x="1645798" y="154519"/>
                </a:cubicBezTo>
                <a:cubicBezTo>
                  <a:pt x="1659601" y="152368"/>
                  <a:pt x="1670345" y="149443"/>
                  <a:pt x="1678032" y="145743"/>
                </a:cubicBezTo>
                <a:cubicBezTo>
                  <a:pt x="1681875" y="143893"/>
                  <a:pt x="1685645" y="142864"/>
                  <a:pt x="1689343" y="142656"/>
                </a:cubicBezTo>
                <a:close/>
                <a:moveTo>
                  <a:pt x="5820060" y="140027"/>
                </a:moveTo>
                <a:cubicBezTo>
                  <a:pt x="5819830" y="139726"/>
                  <a:pt x="5819578" y="139788"/>
                  <a:pt x="5819302" y="140215"/>
                </a:cubicBezTo>
                <a:cubicBezTo>
                  <a:pt x="5805133" y="143011"/>
                  <a:pt x="5792608" y="145155"/>
                  <a:pt x="5781724" y="146647"/>
                </a:cubicBezTo>
                <a:lnTo>
                  <a:pt x="5781724" y="192851"/>
                </a:lnTo>
                <a:cubicBezTo>
                  <a:pt x="5790930" y="192019"/>
                  <a:pt x="5804374" y="189588"/>
                  <a:pt x="5822055" y="185559"/>
                </a:cubicBezTo>
                <a:cubicBezTo>
                  <a:pt x="5822055" y="173499"/>
                  <a:pt x="5821872" y="162500"/>
                  <a:pt x="5821506" y="152562"/>
                </a:cubicBezTo>
                <a:cubicBezTo>
                  <a:pt x="5821232" y="145109"/>
                  <a:pt x="5820750" y="140930"/>
                  <a:pt x="5820060" y="140027"/>
                </a:cubicBezTo>
                <a:close/>
                <a:moveTo>
                  <a:pt x="4179527" y="132602"/>
                </a:moveTo>
                <a:cubicBezTo>
                  <a:pt x="4195707" y="131518"/>
                  <a:pt x="4209279" y="133891"/>
                  <a:pt x="4220244" y="139720"/>
                </a:cubicBezTo>
                <a:cubicBezTo>
                  <a:pt x="4234864" y="147493"/>
                  <a:pt x="4241303" y="154491"/>
                  <a:pt x="4239560" y="160714"/>
                </a:cubicBezTo>
                <a:cubicBezTo>
                  <a:pt x="4237818" y="166938"/>
                  <a:pt x="4230784" y="169602"/>
                  <a:pt x="4218459" y="168705"/>
                </a:cubicBezTo>
                <a:cubicBezTo>
                  <a:pt x="4206133" y="167809"/>
                  <a:pt x="4188814" y="167361"/>
                  <a:pt x="4166501" y="167361"/>
                </a:cubicBezTo>
                <a:cubicBezTo>
                  <a:pt x="4144216" y="167361"/>
                  <a:pt x="4120275" y="168483"/>
                  <a:pt x="4094678" y="170727"/>
                </a:cubicBezTo>
                <a:cubicBezTo>
                  <a:pt x="4069080" y="172972"/>
                  <a:pt x="4047656" y="175642"/>
                  <a:pt x="4030405" y="178740"/>
                </a:cubicBezTo>
                <a:cubicBezTo>
                  <a:pt x="4013153" y="181837"/>
                  <a:pt x="3998096" y="184763"/>
                  <a:pt x="3985233" y="187516"/>
                </a:cubicBezTo>
                <a:cubicBezTo>
                  <a:pt x="3972370" y="190270"/>
                  <a:pt x="3958983" y="187280"/>
                  <a:pt x="3945073" y="178546"/>
                </a:cubicBezTo>
                <a:cubicBezTo>
                  <a:pt x="3932468" y="164679"/>
                  <a:pt x="3931572" y="158431"/>
                  <a:pt x="3942385" y="159800"/>
                </a:cubicBezTo>
                <a:cubicBezTo>
                  <a:pt x="3953197" y="161170"/>
                  <a:pt x="3971721" y="160739"/>
                  <a:pt x="3997956" y="158510"/>
                </a:cubicBezTo>
                <a:cubicBezTo>
                  <a:pt x="4024192" y="156280"/>
                  <a:pt x="4052198" y="152906"/>
                  <a:pt x="4081976" y="148389"/>
                </a:cubicBezTo>
                <a:cubicBezTo>
                  <a:pt x="4111753" y="143872"/>
                  <a:pt x="4138588" y="139355"/>
                  <a:pt x="4162478" y="134837"/>
                </a:cubicBezTo>
                <a:cubicBezTo>
                  <a:pt x="4168451" y="133708"/>
                  <a:pt x="4174134" y="132963"/>
                  <a:pt x="4179527" y="132602"/>
                </a:cubicBezTo>
                <a:close/>
                <a:moveTo>
                  <a:pt x="3657323" y="131579"/>
                </a:moveTo>
                <a:cubicBezTo>
                  <a:pt x="3652397" y="132016"/>
                  <a:pt x="3639860" y="134242"/>
                  <a:pt x="3619712" y="138258"/>
                </a:cubicBezTo>
                <a:lnTo>
                  <a:pt x="3620895" y="176653"/>
                </a:lnTo>
                <a:cubicBezTo>
                  <a:pt x="3628825" y="175908"/>
                  <a:pt x="3635425" y="174144"/>
                  <a:pt x="3640695" y="171362"/>
                </a:cubicBezTo>
                <a:cubicBezTo>
                  <a:pt x="3645965" y="168580"/>
                  <a:pt x="3651659" y="170197"/>
                  <a:pt x="3657775" y="176213"/>
                </a:cubicBezTo>
                <a:cubicBezTo>
                  <a:pt x="3663891" y="182228"/>
                  <a:pt x="3662134" y="187204"/>
                  <a:pt x="3652505" y="191141"/>
                </a:cubicBezTo>
                <a:cubicBezTo>
                  <a:pt x="3642875" y="195077"/>
                  <a:pt x="3632396" y="197045"/>
                  <a:pt x="3621067" y="197045"/>
                </a:cubicBezTo>
                <a:lnTo>
                  <a:pt x="3622229" y="231978"/>
                </a:lnTo>
                <a:cubicBezTo>
                  <a:pt x="3626760" y="232107"/>
                  <a:pt x="3633515" y="230340"/>
                  <a:pt x="3642491" y="226676"/>
                </a:cubicBezTo>
                <a:cubicBezTo>
                  <a:pt x="3651469" y="223012"/>
                  <a:pt x="3657488" y="223205"/>
                  <a:pt x="3660549" y="227256"/>
                </a:cubicBezTo>
                <a:cubicBezTo>
                  <a:pt x="3663611" y="231308"/>
                  <a:pt x="3665866" y="231049"/>
                  <a:pt x="3667314" y="226482"/>
                </a:cubicBezTo>
                <a:cubicBezTo>
                  <a:pt x="3668763" y="221915"/>
                  <a:pt x="3669713" y="206399"/>
                  <a:pt x="3670165" y="179934"/>
                </a:cubicBezTo>
                <a:cubicBezTo>
                  <a:pt x="3670616" y="153469"/>
                  <a:pt x="3669820" y="138684"/>
                  <a:pt x="3667777" y="135580"/>
                </a:cubicBezTo>
                <a:cubicBezTo>
                  <a:pt x="3665733" y="132475"/>
                  <a:pt x="3662249" y="131141"/>
                  <a:pt x="3657323" y="131579"/>
                </a:cubicBezTo>
                <a:close/>
                <a:moveTo>
                  <a:pt x="5554488" y="126478"/>
                </a:moveTo>
                <a:cubicBezTo>
                  <a:pt x="5557897" y="127182"/>
                  <a:pt x="5561472" y="128714"/>
                  <a:pt x="5565211" y="131073"/>
                </a:cubicBezTo>
                <a:cubicBezTo>
                  <a:pt x="5572690" y="135791"/>
                  <a:pt x="5572607" y="140513"/>
                  <a:pt x="5564964" y="145238"/>
                </a:cubicBezTo>
                <a:cubicBezTo>
                  <a:pt x="5557321" y="149963"/>
                  <a:pt x="5548093" y="153107"/>
                  <a:pt x="5537280" y="154670"/>
                </a:cubicBezTo>
                <a:cubicBezTo>
                  <a:pt x="5544479" y="157151"/>
                  <a:pt x="5547404" y="160869"/>
                  <a:pt x="5546056" y="165823"/>
                </a:cubicBezTo>
                <a:cubicBezTo>
                  <a:pt x="5544708" y="170778"/>
                  <a:pt x="5544034" y="174832"/>
                  <a:pt x="5544034" y="177987"/>
                </a:cubicBezTo>
                <a:cubicBezTo>
                  <a:pt x="5551735" y="175521"/>
                  <a:pt x="5560117" y="172882"/>
                  <a:pt x="5569180" y="170071"/>
                </a:cubicBezTo>
                <a:cubicBezTo>
                  <a:pt x="5578243" y="167261"/>
                  <a:pt x="5586216" y="169125"/>
                  <a:pt x="5593099" y="175664"/>
                </a:cubicBezTo>
                <a:cubicBezTo>
                  <a:pt x="5599983" y="182203"/>
                  <a:pt x="5596211" y="187825"/>
                  <a:pt x="5581785" y="192528"/>
                </a:cubicBezTo>
                <a:cubicBezTo>
                  <a:pt x="5567358" y="197232"/>
                  <a:pt x="5554775" y="200731"/>
                  <a:pt x="5544034" y="203025"/>
                </a:cubicBezTo>
                <a:cubicBezTo>
                  <a:pt x="5544034" y="227246"/>
                  <a:pt x="5544708" y="247318"/>
                  <a:pt x="5546056" y="263243"/>
                </a:cubicBezTo>
                <a:cubicBezTo>
                  <a:pt x="5547404" y="279168"/>
                  <a:pt x="5543687" y="293713"/>
                  <a:pt x="5534903" y="306877"/>
                </a:cubicBezTo>
                <a:cubicBezTo>
                  <a:pt x="5526120" y="320041"/>
                  <a:pt x="5519258" y="321690"/>
                  <a:pt x="5514317" y="311824"/>
                </a:cubicBezTo>
                <a:cubicBezTo>
                  <a:pt x="5509378" y="301958"/>
                  <a:pt x="5502046" y="292935"/>
                  <a:pt x="5492323" y="284754"/>
                </a:cubicBezTo>
                <a:cubicBezTo>
                  <a:pt x="5482601" y="276572"/>
                  <a:pt x="5481898" y="273167"/>
                  <a:pt x="5490215" y="274536"/>
                </a:cubicBezTo>
                <a:cubicBezTo>
                  <a:pt x="5498533" y="275906"/>
                  <a:pt x="5504914" y="276806"/>
                  <a:pt x="5509360" y="277236"/>
                </a:cubicBezTo>
                <a:cubicBezTo>
                  <a:pt x="5513805" y="277666"/>
                  <a:pt x="5516394" y="275805"/>
                  <a:pt x="5517125" y="271654"/>
                </a:cubicBezTo>
                <a:cubicBezTo>
                  <a:pt x="5517856" y="267502"/>
                  <a:pt x="5518222" y="259253"/>
                  <a:pt x="5518222" y="246906"/>
                </a:cubicBezTo>
                <a:lnTo>
                  <a:pt x="5518222" y="206510"/>
                </a:lnTo>
                <a:cubicBezTo>
                  <a:pt x="5505215" y="209206"/>
                  <a:pt x="5495794" y="210554"/>
                  <a:pt x="5489957" y="210554"/>
                </a:cubicBezTo>
                <a:cubicBezTo>
                  <a:pt x="5483863" y="210554"/>
                  <a:pt x="5477377" y="208360"/>
                  <a:pt x="5470501" y="203972"/>
                </a:cubicBezTo>
                <a:cubicBezTo>
                  <a:pt x="5463625" y="199583"/>
                  <a:pt x="5464937" y="196436"/>
                  <a:pt x="5474437" y="194529"/>
                </a:cubicBezTo>
                <a:cubicBezTo>
                  <a:pt x="5483938" y="192621"/>
                  <a:pt x="5498533" y="189208"/>
                  <a:pt x="5518222" y="184290"/>
                </a:cubicBezTo>
                <a:cubicBezTo>
                  <a:pt x="5518222" y="172660"/>
                  <a:pt x="5517333" y="164765"/>
                  <a:pt x="5515555" y="160607"/>
                </a:cubicBezTo>
                <a:cubicBezTo>
                  <a:pt x="5508299" y="160607"/>
                  <a:pt x="5501530" y="157692"/>
                  <a:pt x="5495249" y="151863"/>
                </a:cubicBezTo>
                <a:cubicBezTo>
                  <a:pt x="5488968" y="146034"/>
                  <a:pt x="5489843" y="142226"/>
                  <a:pt x="5497873" y="140441"/>
                </a:cubicBezTo>
                <a:cubicBezTo>
                  <a:pt x="5505903" y="138656"/>
                  <a:pt x="5514185" y="136418"/>
                  <a:pt x="5522718" y="133730"/>
                </a:cubicBezTo>
                <a:cubicBezTo>
                  <a:pt x="5531250" y="131041"/>
                  <a:pt x="5538596" y="128746"/>
                  <a:pt x="5544755" y="126846"/>
                </a:cubicBezTo>
                <a:cubicBezTo>
                  <a:pt x="5547834" y="125896"/>
                  <a:pt x="5551079" y="125774"/>
                  <a:pt x="5554488" y="126478"/>
                </a:cubicBezTo>
                <a:close/>
                <a:moveTo>
                  <a:pt x="5881746" y="124695"/>
                </a:moveTo>
                <a:cubicBezTo>
                  <a:pt x="5874748" y="126854"/>
                  <a:pt x="5861204" y="129610"/>
                  <a:pt x="5841113" y="132966"/>
                </a:cubicBezTo>
                <a:cubicBezTo>
                  <a:pt x="5849216" y="135605"/>
                  <a:pt x="5851918" y="139688"/>
                  <a:pt x="5849223" y="145216"/>
                </a:cubicBezTo>
                <a:cubicBezTo>
                  <a:pt x="5846526" y="150744"/>
                  <a:pt x="5845179" y="162571"/>
                  <a:pt x="5845179" y="180697"/>
                </a:cubicBezTo>
                <a:lnTo>
                  <a:pt x="5881810" y="173319"/>
                </a:lnTo>
                <a:cubicBezTo>
                  <a:pt x="5883417" y="165375"/>
                  <a:pt x="5885108" y="158291"/>
                  <a:pt x="5886887" y="152067"/>
                </a:cubicBezTo>
                <a:cubicBezTo>
                  <a:pt x="5888666" y="145844"/>
                  <a:pt x="5890002" y="139186"/>
                  <a:pt x="5890899" y="132095"/>
                </a:cubicBezTo>
                <a:cubicBezTo>
                  <a:pt x="5891795" y="125004"/>
                  <a:pt x="5888744" y="122537"/>
                  <a:pt x="5881746" y="124695"/>
                </a:cubicBezTo>
                <a:close/>
                <a:moveTo>
                  <a:pt x="2633243" y="122082"/>
                </a:moveTo>
                <a:cubicBezTo>
                  <a:pt x="2643718" y="123501"/>
                  <a:pt x="2652283" y="126119"/>
                  <a:pt x="2658937" y="129933"/>
                </a:cubicBezTo>
                <a:cubicBezTo>
                  <a:pt x="2667441" y="133432"/>
                  <a:pt x="2670111" y="138258"/>
                  <a:pt x="2666949" y="144410"/>
                </a:cubicBezTo>
                <a:cubicBezTo>
                  <a:pt x="2663787" y="150561"/>
                  <a:pt x="2662655" y="175571"/>
                  <a:pt x="2663551" y="219437"/>
                </a:cubicBezTo>
                <a:cubicBezTo>
                  <a:pt x="2664447" y="263304"/>
                  <a:pt x="2662902" y="293035"/>
                  <a:pt x="2658915" y="308630"/>
                </a:cubicBezTo>
                <a:cubicBezTo>
                  <a:pt x="2654929" y="324225"/>
                  <a:pt x="2649060" y="325831"/>
                  <a:pt x="2641309" y="313448"/>
                </a:cubicBezTo>
                <a:cubicBezTo>
                  <a:pt x="2633558" y="301066"/>
                  <a:pt x="2630357" y="291343"/>
                  <a:pt x="2631705" y="284280"/>
                </a:cubicBezTo>
                <a:cubicBezTo>
                  <a:pt x="2633053" y="277218"/>
                  <a:pt x="2634627" y="262942"/>
                  <a:pt x="2636426" y="241453"/>
                </a:cubicBezTo>
                <a:cubicBezTo>
                  <a:pt x="2638226" y="219964"/>
                  <a:pt x="2638021" y="198239"/>
                  <a:pt x="2635813" y="176277"/>
                </a:cubicBezTo>
                <a:cubicBezTo>
                  <a:pt x="2633605" y="154315"/>
                  <a:pt x="2630005" y="139437"/>
                  <a:pt x="2625015" y="131643"/>
                </a:cubicBezTo>
                <a:cubicBezTo>
                  <a:pt x="2620025" y="123849"/>
                  <a:pt x="2622767" y="120662"/>
                  <a:pt x="2633243" y="122082"/>
                </a:cubicBezTo>
                <a:close/>
                <a:moveTo>
                  <a:pt x="2281472" y="120715"/>
                </a:moveTo>
                <a:cubicBezTo>
                  <a:pt x="2283069" y="120603"/>
                  <a:pt x="2285061" y="120911"/>
                  <a:pt x="2287447" y="121641"/>
                </a:cubicBezTo>
                <a:cubicBezTo>
                  <a:pt x="2296990" y="124559"/>
                  <a:pt x="2303540" y="128374"/>
                  <a:pt x="2307097" y="133084"/>
                </a:cubicBezTo>
                <a:cubicBezTo>
                  <a:pt x="2310653" y="137795"/>
                  <a:pt x="2310854" y="144012"/>
                  <a:pt x="2307699" y="151734"/>
                </a:cubicBezTo>
                <a:cubicBezTo>
                  <a:pt x="2304544" y="159456"/>
                  <a:pt x="2299421" y="159589"/>
                  <a:pt x="2292330" y="152132"/>
                </a:cubicBezTo>
                <a:cubicBezTo>
                  <a:pt x="2285239" y="144675"/>
                  <a:pt x="2280374" y="138329"/>
                  <a:pt x="2277735" y="133095"/>
                </a:cubicBezTo>
                <a:cubicBezTo>
                  <a:pt x="2275434" y="125179"/>
                  <a:pt x="2276679" y="121053"/>
                  <a:pt x="2281472" y="120715"/>
                </a:cubicBezTo>
                <a:close/>
                <a:moveTo>
                  <a:pt x="5364111" y="112633"/>
                </a:moveTo>
                <a:cubicBezTo>
                  <a:pt x="5368123" y="111838"/>
                  <a:pt x="5374755" y="112653"/>
                  <a:pt x="5384008" y="115080"/>
                </a:cubicBezTo>
                <a:cubicBezTo>
                  <a:pt x="5402514" y="119934"/>
                  <a:pt x="5410405" y="129410"/>
                  <a:pt x="5407680" y="143506"/>
                </a:cubicBezTo>
                <a:cubicBezTo>
                  <a:pt x="5404956" y="157603"/>
                  <a:pt x="5395807" y="159273"/>
                  <a:pt x="5380233" y="148518"/>
                </a:cubicBezTo>
                <a:cubicBezTo>
                  <a:pt x="5369162" y="137447"/>
                  <a:pt x="5362398" y="127893"/>
                  <a:pt x="5359938" y="119855"/>
                </a:cubicBezTo>
                <a:cubicBezTo>
                  <a:pt x="5358708" y="115837"/>
                  <a:pt x="5360100" y="113429"/>
                  <a:pt x="5364111" y="112633"/>
                </a:cubicBezTo>
                <a:close/>
                <a:moveTo>
                  <a:pt x="2324692" y="111926"/>
                </a:moveTo>
                <a:cubicBezTo>
                  <a:pt x="2321752" y="111971"/>
                  <a:pt x="2317873" y="112438"/>
                  <a:pt x="2313055" y="113327"/>
                </a:cubicBezTo>
                <a:cubicBezTo>
                  <a:pt x="2303418" y="115105"/>
                  <a:pt x="2289394" y="116833"/>
                  <a:pt x="2270981" y="118511"/>
                </a:cubicBezTo>
                <a:cubicBezTo>
                  <a:pt x="2267123" y="130887"/>
                  <a:pt x="2262047" y="145765"/>
                  <a:pt x="2255752" y="163145"/>
                </a:cubicBezTo>
                <a:cubicBezTo>
                  <a:pt x="2280632" y="162299"/>
                  <a:pt x="2306243" y="160635"/>
                  <a:pt x="2332586" y="158155"/>
                </a:cubicBezTo>
                <a:cubicBezTo>
                  <a:pt x="2333447" y="129689"/>
                  <a:pt x="2332816" y="114657"/>
                  <a:pt x="2330693" y="113058"/>
                </a:cubicBezTo>
                <a:cubicBezTo>
                  <a:pt x="2329632" y="112259"/>
                  <a:pt x="2327632" y="111881"/>
                  <a:pt x="2324692" y="111926"/>
                </a:cubicBezTo>
                <a:close/>
                <a:moveTo>
                  <a:pt x="6685327" y="111429"/>
                </a:moveTo>
                <a:cubicBezTo>
                  <a:pt x="6692918" y="111357"/>
                  <a:pt x="6699170" y="112044"/>
                  <a:pt x="6704082" y="113488"/>
                </a:cubicBezTo>
                <a:cubicBezTo>
                  <a:pt x="6713904" y="116378"/>
                  <a:pt x="6721968" y="122480"/>
                  <a:pt x="6728270" y="131794"/>
                </a:cubicBezTo>
                <a:cubicBezTo>
                  <a:pt x="6734572" y="141108"/>
                  <a:pt x="6724885" y="145091"/>
                  <a:pt x="6699210" y="143743"/>
                </a:cubicBezTo>
                <a:cubicBezTo>
                  <a:pt x="6673533" y="142395"/>
                  <a:pt x="6637780" y="142911"/>
                  <a:pt x="6591948" y="145291"/>
                </a:cubicBezTo>
                <a:cubicBezTo>
                  <a:pt x="6600940" y="150784"/>
                  <a:pt x="6604087" y="156638"/>
                  <a:pt x="6601392" y="162855"/>
                </a:cubicBezTo>
                <a:cubicBezTo>
                  <a:pt x="6598695" y="169071"/>
                  <a:pt x="6598462" y="186484"/>
                  <a:pt x="6600692" y="215092"/>
                </a:cubicBezTo>
                <a:cubicBezTo>
                  <a:pt x="6602922" y="243701"/>
                  <a:pt x="6603338" y="263616"/>
                  <a:pt x="6601940" y="274837"/>
                </a:cubicBezTo>
                <a:cubicBezTo>
                  <a:pt x="6600542" y="286059"/>
                  <a:pt x="6595917" y="296595"/>
                  <a:pt x="6588066" y="306447"/>
                </a:cubicBezTo>
                <a:cubicBezTo>
                  <a:pt x="6580214" y="316298"/>
                  <a:pt x="6574278" y="317603"/>
                  <a:pt x="6570255" y="310362"/>
                </a:cubicBezTo>
                <a:cubicBezTo>
                  <a:pt x="6566232" y="303120"/>
                  <a:pt x="6557790" y="293196"/>
                  <a:pt x="6544927" y="280591"/>
                </a:cubicBezTo>
                <a:cubicBezTo>
                  <a:pt x="6532064" y="267986"/>
                  <a:pt x="6529704" y="262619"/>
                  <a:pt x="6537850" y="264491"/>
                </a:cubicBezTo>
                <a:cubicBezTo>
                  <a:pt x="6545995" y="266362"/>
                  <a:pt x="6552800" y="267936"/>
                  <a:pt x="6558264" y="269212"/>
                </a:cubicBezTo>
                <a:cubicBezTo>
                  <a:pt x="6563727" y="270489"/>
                  <a:pt x="6567752" y="271041"/>
                  <a:pt x="6570341" y="270869"/>
                </a:cubicBezTo>
                <a:cubicBezTo>
                  <a:pt x="6572930" y="270697"/>
                  <a:pt x="6574005" y="252216"/>
                  <a:pt x="6573568" y="215426"/>
                </a:cubicBezTo>
                <a:cubicBezTo>
                  <a:pt x="6573130" y="178636"/>
                  <a:pt x="6571191" y="156312"/>
                  <a:pt x="6567750" y="148453"/>
                </a:cubicBezTo>
                <a:cubicBezTo>
                  <a:pt x="6541018" y="152956"/>
                  <a:pt x="6520046" y="156326"/>
                  <a:pt x="6504832" y="158563"/>
                </a:cubicBezTo>
                <a:cubicBezTo>
                  <a:pt x="6489616" y="160800"/>
                  <a:pt x="6478689" y="162152"/>
                  <a:pt x="6472050" y="162618"/>
                </a:cubicBezTo>
                <a:cubicBezTo>
                  <a:pt x="6465410" y="163084"/>
                  <a:pt x="6459617" y="163073"/>
                  <a:pt x="6454670" y="162586"/>
                </a:cubicBezTo>
                <a:cubicBezTo>
                  <a:pt x="6449722" y="162098"/>
                  <a:pt x="6442767" y="157800"/>
                  <a:pt x="6433804" y="149690"/>
                </a:cubicBezTo>
                <a:cubicBezTo>
                  <a:pt x="6424842" y="141581"/>
                  <a:pt x="6427136" y="137526"/>
                  <a:pt x="6440688" y="137526"/>
                </a:cubicBezTo>
                <a:cubicBezTo>
                  <a:pt x="6452460" y="137526"/>
                  <a:pt x="6468497" y="136644"/>
                  <a:pt x="6488796" y="134880"/>
                </a:cubicBezTo>
                <a:cubicBezTo>
                  <a:pt x="6509094" y="133117"/>
                  <a:pt x="6537323" y="129976"/>
                  <a:pt x="6573482" y="125459"/>
                </a:cubicBezTo>
                <a:cubicBezTo>
                  <a:pt x="6609640" y="120942"/>
                  <a:pt x="6637991" y="117095"/>
                  <a:pt x="6658534" y="113919"/>
                </a:cubicBezTo>
                <a:cubicBezTo>
                  <a:pt x="6668804" y="112330"/>
                  <a:pt x="6677736" y="111501"/>
                  <a:pt x="6685327" y="111429"/>
                </a:cubicBezTo>
                <a:close/>
                <a:moveTo>
                  <a:pt x="5127943" y="110660"/>
                </a:moveTo>
                <a:cubicBezTo>
                  <a:pt x="5118722" y="112424"/>
                  <a:pt x="5106626" y="114094"/>
                  <a:pt x="5091655" y="115672"/>
                </a:cubicBezTo>
                <a:lnTo>
                  <a:pt x="5091655" y="188785"/>
                </a:lnTo>
                <a:cubicBezTo>
                  <a:pt x="5107128" y="187968"/>
                  <a:pt x="5119224" y="186835"/>
                  <a:pt x="5127943" y="185387"/>
                </a:cubicBezTo>
                <a:lnTo>
                  <a:pt x="5127943" y="159252"/>
                </a:lnTo>
                <a:cubicBezTo>
                  <a:pt x="5123842" y="160155"/>
                  <a:pt x="5119368" y="160607"/>
                  <a:pt x="5114520" y="160607"/>
                </a:cubicBezTo>
                <a:cubicBezTo>
                  <a:pt x="5108942" y="160607"/>
                  <a:pt x="5103708" y="157836"/>
                  <a:pt x="5098818" y="152293"/>
                </a:cubicBezTo>
                <a:cubicBezTo>
                  <a:pt x="5093928" y="146751"/>
                  <a:pt x="5095348" y="143377"/>
                  <a:pt x="5103077" y="142172"/>
                </a:cubicBezTo>
                <a:cubicBezTo>
                  <a:pt x="5110807" y="140968"/>
                  <a:pt x="5119095" y="139254"/>
                  <a:pt x="5127943" y="137031"/>
                </a:cubicBezTo>
                <a:close/>
                <a:moveTo>
                  <a:pt x="5179955" y="102572"/>
                </a:moveTo>
                <a:cubicBezTo>
                  <a:pt x="5173574" y="103475"/>
                  <a:pt x="5165177" y="104673"/>
                  <a:pt x="5154766" y="106164"/>
                </a:cubicBezTo>
                <a:cubicBezTo>
                  <a:pt x="5154078" y="115041"/>
                  <a:pt x="5153734" y="123688"/>
                  <a:pt x="5153734" y="132106"/>
                </a:cubicBezTo>
                <a:cubicBezTo>
                  <a:pt x="5155613" y="132206"/>
                  <a:pt x="5160104" y="131105"/>
                  <a:pt x="5167210" y="128804"/>
                </a:cubicBezTo>
                <a:cubicBezTo>
                  <a:pt x="5174316" y="126502"/>
                  <a:pt x="5180597" y="128384"/>
                  <a:pt x="5186053" y="134450"/>
                </a:cubicBezTo>
                <a:cubicBezTo>
                  <a:pt x="5191509" y="140516"/>
                  <a:pt x="5189893" y="145256"/>
                  <a:pt x="5181202" y="148669"/>
                </a:cubicBezTo>
                <a:cubicBezTo>
                  <a:pt x="5172512" y="152082"/>
                  <a:pt x="5163263" y="154548"/>
                  <a:pt x="5153454" y="156068"/>
                </a:cubicBezTo>
                <a:cubicBezTo>
                  <a:pt x="5152752" y="166694"/>
                  <a:pt x="5152400" y="175800"/>
                  <a:pt x="5152400" y="183386"/>
                </a:cubicBezTo>
                <a:cubicBezTo>
                  <a:pt x="5164589" y="182540"/>
                  <a:pt x="5180277" y="180920"/>
                  <a:pt x="5199465" y="178525"/>
                </a:cubicBezTo>
                <a:cubicBezTo>
                  <a:pt x="5199465" y="136020"/>
                  <a:pt x="5197808" y="112510"/>
                  <a:pt x="5194496" y="107993"/>
                </a:cubicBezTo>
                <a:cubicBezTo>
                  <a:pt x="5191183" y="103475"/>
                  <a:pt x="5186336" y="101669"/>
                  <a:pt x="5179955" y="102572"/>
                </a:cubicBezTo>
                <a:close/>
                <a:moveTo>
                  <a:pt x="3465117" y="101991"/>
                </a:moveTo>
                <a:cubicBezTo>
                  <a:pt x="3470811" y="103511"/>
                  <a:pt x="3477407" y="108494"/>
                  <a:pt x="3484907" y="116941"/>
                </a:cubicBezTo>
                <a:cubicBezTo>
                  <a:pt x="3492794" y="126147"/>
                  <a:pt x="3493780" y="132665"/>
                  <a:pt x="3487865" y="136494"/>
                </a:cubicBezTo>
                <a:cubicBezTo>
                  <a:pt x="3481949" y="140323"/>
                  <a:pt x="3475439" y="146679"/>
                  <a:pt x="3468333" y="155563"/>
                </a:cubicBezTo>
                <a:cubicBezTo>
                  <a:pt x="3461228" y="164446"/>
                  <a:pt x="3453269" y="172832"/>
                  <a:pt x="3444457" y="180719"/>
                </a:cubicBezTo>
                <a:cubicBezTo>
                  <a:pt x="3435645" y="188606"/>
                  <a:pt x="3425481" y="194199"/>
                  <a:pt x="3413966" y="197497"/>
                </a:cubicBezTo>
                <a:cubicBezTo>
                  <a:pt x="3402451" y="200795"/>
                  <a:pt x="3401070" y="197712"/>
                  <a:pt x="3409825" y="188248"/>
                </a:cubicBezTo>
                <a:cubicBezTo>
                  <a:pt x="3418580" y="178783"/>
                  <a:pt x="3427149" y="168311"/>
                  <a:pt x="3435530" y="156832"/>
                </a:cubicBezTo>
                <a:cubicBezTo>
                  <a:pt x="3443912" y="145352"/>
                  <a:pt x="3448985" y="136734"/>
                  <a:pt x="3450749" y="130976"/>
                </a:cubicBezTo>
                <a:cubicBezTo>
                  <a:pt x="3452512" y="125219"/>
                  <a:pt x="3453925" y="118568"/>
                  <a:pt x="3454986" y="111026"/>
                </a:cubicBezTo>
                <a:cubicBezTo>
                  <a:pt x="3456048" y="103483"/>
                  <a:pt x="3459425" y="100471"/>
                  <a:pt x="3465117" y="101991"/>
                </a:cubicBezTo>
                <a:close/>
                <a:moveTo>
                  <a:pt x="2984667" y="101217"/>
                </a:moveTo>
                <a:lnTo>
                  <a:pt x="2976881" y="111391"/>
                </a:lnTo>
                <a:cubicBezTo>
                  <a:pt x="2981771" y="111879"/>
                  <a:pt x="2986177" y="113592"/>
                  <a:pt x="2990099" y="116532"/>
                </a:cubicBezTo>
                <a:cubicBezTo>
                  <a:pt x="2994021" y="119472"/>
                  <a:pt x="2998212" y="122412"/>
                  <a:pt x="3002672" y="125351"/>
                </a:cubicBezTo>
                <a:cubicBezTo>
                  <a:pt x="3007934" y="118626"/>
                  <a:pt x="3011448" y="113148"/>
                  <a:pt x="3013212" y="108917"/>
                </a:cubicBezTo>
                <a:cubicBezTo>
                  <a:pt x="3014975" y="104687"/>
                  <a:pt x="3014531" y="102572"/>
                  <a:pt x="3011878" y="102572"/>
                </a:cubicBezTo>
                <a:cubicBezTo>
                  <a:pt x="3007877" y="102572"/>
                  <a:pt x="3003381" y="103246"/>
                  <a:pt x="2998391" y="104594"/>
                </a:cubicBezTo>
                <a:cubicBezTo>
                  <a:pt x="2993401" y="105942"/>
                  <a:pt x="2988826" y="104816"/>
                  <a:pt x="2984667" y="101217"/>
                </a:cubicBezTo>
                <a:close/>
                <a:moveTo>
                  <a:pt x="1232142" y="99797"/>
                </a:moveTo>
                <a:cubicBezTo>
                  <a:pt x="1235144" y="99435"/>
                  <a:pt x="1238849" y="100450"/>
                  <a:pt x="1243255" y="102841"/>
                </a:cubicBezTo>
                <a:cubicBezTo>
                  <a:pt x="1252067" y="107623"/>
                  <a:pt x="1259391" y="113101"/>
                  <a:pt x="1265227" y="119275"/>
                </a:cubicBezTo>
                <a:cubicBezTo>
                  <a:pt x="1271064" y="125448"/>
                  <a:pt x="1269831" y="129148"/>
                  <a:pt x="1261528" y="130374"/>
                </a:cubicBezTo>
                <a:cubicBezTo>
                  <a:pt x="1253225" y="131600"/>
                  <a:pt x="1233980" y="136164"/>
                  <a:pt x="1203794" y="144065"/>
                </a:cubicBezTo>
                <a:cubicBezTo>
                  <a:pt x="1209200" y="149041"/>
                  <a:pt x="1210777" y="153050"/>
                  <a:pt x="1208526" y="156090"/>
                </a:cubicBezTo>
                <a:cubicBezTo>
                  <a:pt x="1206275" y="159130"/>
                  <a:pt x="1205149" y="161933"/>
                  <a:pt x="1205149" y="164500"/>
                </a:cubicBezTo>
                <a:cubicBezTo>
                  <a:pt x="1220464" y="162808"/>
                  <a:pt x="1231700" y="160585"/>
                  <a:pt x="1238856" y="157832"/>
                </a:cubicBezTo>
                <a:cubicBezTo>
                  <a:pt x="1246012" y="155079"/>
                  <a:pt x="1254329" y="155731"/>
                  <a:pt x="1263807" y="159789"/>
                </a:cubicBezTo>
                <a:cubicBezTo>
                  <a:pt x="1273286" y="163848"/>
                  <a:pt x="1274172" y="168358"/>
                  <a:pt x="1266464" y="173319"/>
                </a:cubicBezTo>
                <a:cubicBezTo>
                  <a:pt x="1258756" y="178281"/>
                  <a:pt x="1237866" y="183745"/>
                  <a:pt x="1203794" y="189710"/>
                </a:cubicBezTo>
                <a:lnTo>
                  <a:pt x="1203794" y="204983"/>
                </a:lnTo>
                <a:cubicBezTo>
                  <a:pt x="1232603" y="201498"/>
                  <a:pt x="1253931" y="197927"/>
                  <a:pt x="1267776" y="194270"/>
                </a:cubicBezTo>
                <a:cubicBezTo>
                  <a:pt x="1281622" y="190614"/>
                  <a:pt x="1292642" y="192715"/>
                  <a:pt x="1300838" y="200573"/>
                </a:cubicBezTo>
                <a:cubicBezTo>
                  <a:pt x="1309033" y="208431"/>
                  <a:pt x="1305401" y="213178"/>
                  <a:pt x="1289943" y="214813"/>
                </a:cubicBezTo>
                <a:cubicBezTo>
                  <a:pt x="1274484" y="216448"/>
                  <a:pt x="1245768" y="220692"/>
                  <a:pt x="1203794" y="227547"/>
                </a:cubicBezTo>
                <a:cubicBezTo>
                  <a:pt x="1203794" y="247795"/>
                  <a:pt x="1208293" y="260576"/>
                  <a:pt x="1217292" y="265889"/>
                </a:cubicBezTo>
                <a:cubicBezTo>
                  <a:pt x="1226290" y="271202"/>
                  <a:pt x="1243358" y="273859"/>
                  <a:pt x="1268497" y="273859"/>
                </a:cubicBezTo>
                <a:cubicBezTo>
                  <a:pt x="1294868" y="273859"/>
                  <a:pt x="1313235" y="271994"/>
                  <a:pt x="1323595" y="268266"/>
                </a:cubicBezTo>
                <a:cubicBezTo>
                  <a:pt x="1333956" y="264537"/>
                  <a:pt x="1343349" y="253284"/>
                  <a:pt x="1351774" y="234505"/>
                </a:cubicBezTo>
                <a:cubicBezTo>
                  <a:pt x="1360199" y="215727"/>
                  <a:pt x="1364182" y="212852"/>
                  <a:pt x="1363723" y="225880"/>
                </a:cubicBezTo>
                <a:cubicBezTo>
                  <a:pt x="1363264" y="238908"/>
                  <a:pt x="1365290" y="252958"/>
                  <a:pt x="1369800" y="268029"/>
                </a:cubicBezTo>
                <a:cubicBezTo>
                  <a:pt x="1374310" y="283101"/>
                  <a:pt x="1366261" y="292587"/>
                  <a:pt x="1345655" y="296487"/>
                </a:cubicBezTo>
                <a:cubicBezTo>
                  <a:pt x="1325048" y="300388"/>
                  <a:pt x="1306083" y="302338"/>
                  <a:pt x="1288760" y="302338"/>
                </a:cubicBezTo>
                <a:cubicBezTo>
                  <a:pt x="1272254" y="302338"/>
                  <a:pt x="1254723" y="301410"/>
                  <a:pt x="1236167" y="299553"/>
                </a:cubicBezTo>
                <a:cubicBezTo>
                  <a:pt x="1217611" y="297696"/>
                  <a:pt x="1203500" y="290698"/>
                  <a:pt x="1193834" y="278559"/>
                </a:cubicBezTo>
                <a:cubicBezTo>
                  <a:pt x="1184169" y="266420"/>
                  <a:pt x="1180240" y="250498"/>
                  <a:pt x="1182047" y="230795"/>
                </a:cubicBezTo>
                <a:cubicBezTo>
                  <a:pt x="1154040" y="236144"/>
                  <a:pt x="1134864" y="239507"/>
                  <a:pt x="1124517" y="240883"/>
                </a:cubicBezTo>
                <a:cubicBezTo>
                  <a:pt x="1114171" y="242260"/>
                  <a:pt x="1105269" y="241973"/>
                  <a:pt x="1097812" y="240023"/>
                </a:cubicBezTo>
                <a:cubicBezTo>
                  <a:pt x="1090355" y="238073"/>
                  <a:pt x="1085207" y="234674"/>
                  <a:pt x="1082368" y="229827"/>
                </a:cubicBezTo>
                <a:cubicBezTo>
                  <a:pt x="1079529" y="224980"/>
                  <a:pt x="1083085" y="222556"/>
                  <a:pt x="1093037" y="222556"/>
                </a:cubicBezTo>
                <a:cubicBezTo>
                  <a:pt x="1101039" y="222556"/>
                  <a:pt x="1112572" y="221671"/>
                  <a:pt x="1127636" y="219900"/>
                </a:cubicBezTo>
                <a:cubicBezTo>
                  <a:pt x="1142701" y="218129"/>
                  <a:pt x="1160838" y="215207"/>
                  <a:pt x="1182047" y="211135"/>
                </a:cubicBezTo>
                <a:lnTo>
                  <a:pt x="1182047" y="193001"/>
                </a:lnTo>
                <a:cubicBezTo>
                  <a:pt x="1171780" y="194780"/>
                  <a:pt x="1163702" y="195898"/>
                  <a:pt x="1157815" y="196357"/>
                </a:cubicBezTo>
                <a:cubicBezTo>
                  <a:pt x="1151929" y="196816"/>
                  <a:pt x="1144820" y="194686"/>
                  <a:pt x="1136488" y="189968"/>
                </a:cubicBezTo>
                <a:cubicBezTo>
                  <a:pt x="1128156" y="185250"/>
                  <a:pt x="1129275" y="181644"/>
                  <a:pt x="1139844" y="179149"/>
                </a:cubicBezTo>
                <a:cubicBezTo>
                  <a:pt x="1150413" y="176653"/>
                  <a:pt x="1164480" y="173807"/>
                  <a:pt x="1182047" y="170609"/>
                </a:cubicBezTo>
                <a:cubicBezTo>
                  <a:pt x="1182047" y="165131"/>
                  <a:pt x="1181438" y="159101"/>
                  <a:pt x="1180218" y="152519"/>
                </a:cubicBezTo>
                <a:cubicBezTo>
                  <a:pt x="1165233" y="156118"/>
                  <a:pt x="1154141" y="156760"/>
                  <a:pt x="1146942" y="154444"/>
                </a:cubicBezTo>
                <a:cubicBezTo>
                  <a:pt x="1139744" y="152128"/>
                  <a:pt x="1144110" y="147909"/>
                  <a:pt x="1160042" y="141785"/>
                </a:cubicBezTo>
                <a:cubicBezTo>
                  <a:pt x="1175974" y="135662"/>
                  <a:pt x="1190024" y="129560"/>
                  <a:pt x="1202191" y="123480"/>
                </a:cubicBezTo>
                <a:cubicBezTo>
                  <a:pt x="1214359" y="117400"/>
                  <a:pt x="1222042" y="111244"/>
                  <a:pt x="1225240" y="105013"/>
                </a:cubicBezTo>
                <a:cubicBezTo>
                  <a:pt x="1226839" y="101898"/>
                  <a:pt x="1229139" y="100159"/>
                  <a:pt x="1232142" y="99797"/>
                </a:cubicBezTo>
                <a:close/>
                <a:moveTo>
                  <a:pt x="961302" y="93664"/>
                </a:moveTo>
                <a:cubicBezTo>
                  <a:pt x="967891" y="93132"/>
                  <a:pt x="974304" y="95463"/>
                  <a:pt x="980542" y="100658"/>
                </a:cubicBezTo>
                <a:cubicBezTo>
                  <a:pt x="988859" y="107584"/>
                  <a:pt x="985274" y="113678"/>
                  <a:pt x="969787" y="118941"/>
                </a:cubicBezTo>
                <a:cubicBezTo>
                  <a:pt x="954300" y="124204"/>
                  <a:pt x="939996" y="127574"/>
                  <a:pt x="926874" y="129051"/>
                </a:cubicBezTo>
                <a:cubicBezTo>
                  <a:pt x="934073" y="130356"/>
                  <a:pt x="936310" y="138713"/>
                  <a:pt x="933585" y="154121"/>
                </a:cubicBezTo>
                <a:cubicBezTo>
                  <a:pt x="930861" y="169530"/>
                  <a:pt x="928624" y="195038"/>
                  <a:pt x="926874" y="230644"/>
                </a:cubicBezTo>
                <a:lnTo>
                  <a:pt x="980220" y="223955"/>
                </a:lnTo>
                <a:cubicBezTo>
                  <a:pt x="995305" y="221216"/>
                  <a:pt x="1006383" y="223564"/>
                  <a:pt x="1013453" y="230999"/>
                </a:cubicBezTo>
                <a:cubicBezTo>
                  <a:pt x="1020523" y="238435"/>
                  <a:pt x="1024058" y="243737"/>
                  <a:pt x="1024058" y="246906"/>
                </a:cubicBezTo>
                <a:cubicBezTo>
                  <a:pt x="1024058" y="251466"/>
                  <a:pt x="1018745" y="253291"/>
                  <a:pt x="1008118" y="252381"/>
                </a:cubicBezTo>
                <a:cubicBezTo>
                  <a:pt x="997492" y="251470"/>
                  <a:pt x="984493" y="250570"/>
                  <a:pt x="969120" y="249681"/>
                </a:cubicBezTo>
                <a:cubicBezTo>
                  <a:pt x="953748" y="248792"/>
                  <a:pt x="933768" y="250140"/>
                  <a:pt x="909182" y="253725"/>
                </a:cubicBezTo>
                <a:cubicBezTo>
                  <a:pt x="884596" y="257310"/>
                  <a:pt x="868699" y="260235"/>
                  <a:pt x="861493" y="262501"/>
                </a:cubicBezTo>
                <a:cubicBezTo>
                  <a:pt x="854288" y="264767"/>
                  <a:pt x="845135" y="261910"/>
                  <a:pt x="834036" y="253929"/>
                </a:cubicBezTo>
                <a:cubicBezTo>
                  <a:pt x="822936" y="245949"/>
                  <a:pt x="823789" y="241665"/>
                  <a:pt x="836595" y="241077"/>
                </a:cubicBezTo>
                <a:cubicBezTo>
                  <a:pt x="849401" y="240489"/>
                  <a:pt x="870918" y="238517"/>
                  <a:pt x="901148" y="235162"/>
                </a:cubicBezTo>
                <a:cubicBezTo>
                  <a:pt x="901994" y="202509"/>
                  <a:pt x="902417" y="181228"/>
                  <a:pt x="902417" y="171319"/>
                </a:cubicBezTo>
                <a:cubicBezTo>
                  <a:pt x="902417" y="161639"/>
                  <a:pt x="902205" y="153992"/>
                  <a:pt x="901782" y="148378"/>
                </a:cubicBezTo>
                <a:cubicBezTo>
                  <a:pt x="901360" y="142764"/>
                  <a:pt x="900581" y="137390"/>
                  <a:pt x="899448" y="132256"/>
                </a:cubicBezTo>
                <a:cubicBezTo>
                  <a:pt x="894874" y="134034"/>
                  <a:pt x="889278" y="135156"/>
                  <a:pt x="882660" y="135623"/>
                </a:cubicBezTo>
                <a:cubicBezTo>
                  <a:pt x="876042" y="136089"/>
                  <a:pt x="869581" y="133016"/>
                  <a:pt x="863279" y="126405"/>
                </a:cubicBezTo>
                <a:cubicBezTo>
                  <a:pt x="856976" y="119795"/>
                  <a:pt x="858238" y="116181"/>
                  <a:pt x="867065" y="115564"/>
                </a:cubicBezTo>
                <a:cubicBezTo>
                  <a:pt x="875891" y="114948"/>
                  <a:pt x="884897" y="113761"/>
                  <a:pt x="894081" y="112004"/>
                </a:cubicBezTo>
                <a:cubicBezTo>
                  <a:pt x="903267" y="110248"/>
                  <a:pt x="913423" y="107813"/>
                  <a:pt x="924551" y="104701"/>
                </a:cubicBezTo>
                <a:cubicBezTo>
                  <a:pt x="935679" y="101590"/>
                  <a:pt x="945714" y="98406"/>
                  <a:pt x="954655" y="95151"/>
                </a:cubicBezTo>
                <a:cubicBezTo>
                  <a:pt x="956890" y="94337"/>
                  <a:pt x="959105" y="93841"/>
                  <a:pt x="961302" y="93664"/>
                </a:cubicBezTo>
                <a:close/>
                <a:moveTo>
                  <a:pt x="2333614" y="84138"/>
                </a:moveTo>
                <a:cubicBezTo>
                  <a:pt x="2337475" y="83847"/>
                  <a:pt x="2341348" y="84668"/>
                  <a:pt x="2345234" y="86601"/>
                </a:cubicBezTo>
                <a:cubicBezTo>
                  <a:pt x="2353007" y="90465"/>
                  <a:pt x="2359833" y="94982"/>
                  <a:pt x="2365712" y="100152"/>
                </a:cubicBezTo>
                <a:cubicBezTo>
                  <a:pt x="2371591" y="105322"/>
                  <a:pt x="2372506" y="110836"/>
                  <a:pt x="2368455" y="116693"/>
                </a:cubicBezTo>
                <a:cubicBezTo>
                  <a:pt x="2364404" y="122551"/>
                  <a:pt x="2362378" y="135339"/>
                  <a:pt x="2362378" y="155057"/>
                </a:cubicBezTo>
                <a:cubicBezTo>
                  <a:pt x="2381780" y="154197"/>
                  <a:pt x="2399333" y="152630"/>
                  <a:pt x="2415035" y="150357"/>
                </a:cubicBezTo>
                <a:cubicBezTo>
                  <a:pt x="2430738" y="148084"/>
                  <a:pt x="2442536" y="152598"/>
                  <a:pt x="2450431" y="163898"/>
                </a:cubicBezTo>
                <a:cubicBezTo>
                  <a:pt x="2458325" y="175198"/>
                  <a:pt x="2457052" y="180626"/>
                  <a:pt x="2446612" y="180181"/>
                </a:cubicBezTo>
                <a:cubicBezTo>
                  <a:pt x="2436173" y="179737"/>
                  <a:pt x="2424461" y="179288"/>
                  <a:pt x="2411475" y="178837"/>
                </a:cubicBezTo>
                <a:cubicBezTo>
                  <a:pt x="2398490" y="178385"/>
                  <a:pt x="2381601" y="178159"/>
                  <a:pt x="2360808" y="178159"/>
                </a:cubicBezTo>
                <a:cubicBezTo>
                  <a:pt x="2360005" y="199325"/>
                  <a:pt x="2358728" y="215480"/>
                  <a:pt x="2356979" y="226622"/>
                </a:cubicBezTo>
                <a:cubicBezTo>
                  <a:pt x="2362586" y="226622"/>
                  <a:pt x="2372438" y="227834"/>
                  <a:pt x="2386534" y="230257"/>
                </a:cubicBezTo>
                <a:cubicBezTo>
                  <a:pt x="2400631" y="232681"/>
                  <a:pt x="2408901" y="239227"/>
                  <a:pt x="2411346" y="249896"/>
                </a:cubicBezTo>
                <a:cubicBezTo>
                  <a:pt x="2413791" y="260565"/>
                  <a:pt x="2408733" y="264079"/>
                  <a:pt x="2396171" y="260436"/>
                </a:cubicBezTo>
                <a:cubicBezTo>
                  <a:pt x="2383609" y="256794"/>
                  <a:pt x="2369799" y="253216"/>
                  <a:pt x="2354742" y="249703"/>
                </a:cubicBezTo>
                <a:cubicBezTo>
                  <a:pt x="2349708" y="277924"/>
                  <a:pt x="2340767" y="298699"/>
                  <a:pt x="2327919" y="312029"/>
                </a:cubicBezTo>
                <a:cubicBezTo>
                  <a:pt x="2315070" y="325358"/>
                  <a:pt x="2306021" y="327305"/>
                  <a:pt x="2300773" y="317869"/>
                </a:cubicBezTo>
                <a:cubicBezTo>
                  <a:pt x="2295524" y="308433"/>
                  <a:pt x="2287580" y="299183"/>
                  <a:pt x="2276939" y="290120"/>
                </a:cubicBezTo>
                <a:cubicBezTo>
                  <a:pt x="2266299" y="281057"/>
                  <a:pt x="2268421" y="277877"/>
                  <a:pt x="2283306" y="280581"/>
                </a:cubicBezTo>
                <a:cubicBezTo>
                  <a:pt x="2298191" y="283284"/>
                  <a:pt x="2307885" y="283119"/>
                  <a:pt x="2312388" y="280086"/>
                </a:cubicBezTo>
                <a:cubicBezTo>
                  <a:pt x="2316891" y="277053"/>
                  <a:pt x="2320906" y="265943"/>
                  <a:pt x="2324434" y="246756"/>
                </a:cubicBezTo>
                <a:cubicBezTo>
                  <a:pt x="2276968" y="244217"/>
                  <a:pt x="2246000" y="244268"/>
                  <a:pt x="2231531" y="246906"/>
                </a:cubicBezTo>
                <a:cubicBezTo>
                  <a:pt x="2217061" y="249545"/>
                  <a:pt x="2205815" y="252918"/>
                  <a:pt x="2197792" y="257027"/>
                </a:cubicBezTo>
                <a:cubicBezTo>
                  <a:pt x="2189769" y="261135"/>
                  <a:pt x="2184122" y="258020"/>
                  <a:pt x="2180853" y="247681"/>
                </a:cubicBezTo>
                <a:cubicBezTo>
                  <a:pt x="2177583" y="237341"/>
                  <a:pt x="2180569" y="230282"/>
                  <a:pt x="2189812" y="226504"/>
                </a:cubicBezTo>
                <a:cubicBezTo>
                  <a:pt x="2199054" y="222725"/>
                  <a:pt x="2210178" y="209758"/>
                  <a:pt x="2223185" y="187602"/>
                </a:cubicBezTo>
                <a:cubicBezTo>
                  <a:pt x="2193988" y="190284"/>
                  <a:pt x="2174815" y="192528"/>
                  <a:pt x="2165666" y="194335"/>
                </a:cubicBezTo>
                <a:cubicBezTo>
                  <a:pt x="2156517" y="196142"/>
                  <a:pt x="2147397" y="192295"/>
                  <a:pt x="2138305" y="182795"/>
                </a:cubicBezTo>
                <a:cubicBezTo>
                  <a:pt x="2129214" y="173294"/>
                  <a:pt x="2131623" y="169003"/>
                  <a:pt x="2145533" y="169921"/>
                </a:cubicBezTo>
                <a:cubicBezTo>
                  <a:pt x="2159443" y="170839"/>
                  <a:pt x="2187858" y="169584"/>
                  <a:pt x="2230778" y="166156"/>
                </a:cubicBezTo>
                <a:cubicBezTo>
                  <a:pt x="2241920" y="137433"/>
                  <a:pt x="2245692" y="117826"/>
                  <a:pt x="2242092" y="107336"/>
                </a:cubicBezTo>
                <a:cubicBezTo>
                  <a:pt x="2238493" y="96847"/>
                  <a:pt x="2239662" y="92086"/>
                  <a:pt x="2245599" y="93054"/>
                </a:cubicBezTo>
                <a:cubicBezTo>
                  <a:pt x="2251536" y="94022"/>
                  <a:pt x="2256655" y="95373"/>
                  <a:pt x="2260957" y="97108"/>
                </a:cubicBezTo>
                <a:cubicBezTo>
                  <a:pt x="2265259" y="98844"/>
                  <a:pt x="2274602" y="99073"/>
                  <a:pt x="2288985" y="97797"/>
                </a:cubicBezTo>
                <a:cubicBezTo>
                  <a:pt x="2303368" y="96520"/>
                  <a:pt x="2314396" y="93369"/>
                  <a:pt x="2322068" y="88343"/>
                </a:cubicBezTo>
                <a:cubicBezTo>
                  <a:pt x="2325904" y="85830"/>
                  <a:pt x="2329752" y="84428"/>
                  <a:pt x="2333614" y="84138"/>
                </a:cubicBezTo>
                <a:close/>
                <a:moveTo>
                  <a:pt x="1267809" y="75490"/>
                </a:moveTo>
                <a:cubicBezTo>
                  <a:pt x="1275495" y="76437"/>
                  <a:pt x="1284518" y="79412"/>
                  <a:pt x="1294879" y="84417"/>
                </a:cubicBezTo>
                <a:cubicBezTo>
                  <a:pt x="1305240" y="89422"/>
                  <a:pt x="1309016" y="97298"/>
                  <a:pt x="1306204" y="108046"/>
                </a:cubicBezTo>
                <a:cubicBezTo>
                  <a:pt x="1303394" y="118794"/>
                  <a:pt x="1295235" y="119730"/>
                  <a:pt x="1281726" y="110853"/>
                </a:cubicBezTo>
                <a:cubicBezTo>
                  <a:pt x="1272562" y="101690"/>
                  <a:pt x="1266030" y="93269"/>
                  <a:pt x="1262130" y="85590"/>
                </a:cubicBezTo>
                <a:cubicBezTo>
                  <a:pt x="1258229" y="77910"/>
                  <a:pt x="1260122" y="74544"/>
                  <a:pt x="1267809" y="75490"/>
                </a:cubicBezTo>
                <a:close/>
                <a:moveTo>
                  <a:pt x="3323042" y="72866"/>
                </a:moveTo>
                <a:cubicBezTo>
                  <a:pt x="3305734" y="76466"/>
                  <a:pt x="3294347" y="78315"/>
                  <a:pt x="3288884" y="78416"/>
                </a:cubicBezTo>
                <a:cubicBezTo>
                  <a:pt x="3301475" y="82990"/>
                  <a:pt x="3307307" y="87809"/>
                  <a:pt x="3306382" y="92871"/>
                </a:cubicBezTo>
                <a:cubicBezTo>
                  <a:pt x="3305457" y="97933"/>
                  <a:pt x="3304120" y="111922"/>
                  <a:pt x="3302371" y="134837"/>
                </a:cubicBezTo>
                <a:cubicBezTo>
                  <a:pt x="3304637" y="134837"/>
                  <a:pt x="3314481" y="132851"/>
                  <a:pt x="3331904" y="128879"/>
                </a:cubicBezTo>
                <a:cubicBezTo>
                  <a:pt x="3331904" y="110724"/>
                  <a:pt x="3331259" y="98431"/>
                  <a:pt x="3329968" y="92000"/>
                </a:cubicBezTo>
                <a:cubicBezTo>
                  <a:pt x="3328678" y="85568"/>
                  <a:pt x="3326369" y="79190"/>
                  <a:pt x="3323042" y="72866"/>
                </a:cubicBezTo>
                <a:close/>
                <a:moveTo>
                  <a:pt x="2970649" y="55730"/>
                </a:moveTo>
                <a:lnTo>
                  <a:pt x="2926934" y="60347"/>
                </a:lnTo>
                <a:cubicBezTo>
                  <a:pt x="2926934" y="93021"/>
                  <a:pt x="2926371" y="126699"/>
                  <a:pt x="2925245" y="161381"/>
                </a:cubicBezTo>
                <a:lnTo>
                  <a:pt x="2923279" y="202930"/>
                </a:lnTo>
                <a:lnTo>
                  <a:pt x="2927375" y="199433"/>
                </a:lnTo>
                <a:cubicBezTo>
                  <a:pt x="2938582" y="191116"/>
                  <a:pt x="2950143" y="181443"/>
                  <a:pt x="2962060" y="170415"/>
                </a:cubicBezTo>
                <a:cubicBezTo>
                  <a:pt x="2973977" y="159388"/>
                  <a:pt x="2984259" y="149228"/>
                  <a:pt x="2992906" y="139935"/>
                </a:cubicBezTo>
                <a:cubicBezTo>
                  <a:pt x="2981419" y="131618"/>
                  <a:pt x="2973539" y="125911"/>
                  <a:pt x="2969266" y="122813"/>
                </a:cubicBezTo>
                <a:cubicBezTo>
                  <a:pt x="2959687" y="132235"/>
                  <a:pt x="2950434" y="138641"/>
                  <a:pt x="2941507" y="142033"/>
                </a:cubicBezTo>
                <a:cubicBezTo>
                  <a:pt x="2932580" y="145424"/>
                  <a:pt x="2932218" y="142201"/>
                  <a:pt x="2940421" y="132364"/>
                </a:cubicBezTo>
                <a:cubicBezTo>
                  <a:pt x="2948623" y="122526"/>
                  <a:pt x="2956048" y="110341"/>
                  <a:pt x="2962695" y="95807"/>
                </a:cubicBezTo>
                <a:cubicBezTo>
                  <a:pt x="2969342" y="81273"/>
                  <a:pt x="2971991" y="69292"/>
                  <a:pt x="2970643" y="59863"/>
                </a:cubicBezTo>
                <a:close/>
                <a:moveTo>
                  <a:pt x="4426754" y="53980"/>
                </a:moveTo>
                <a:cubicBezTo>
                  <a:pt x="4410134" y="54884"/>
                  <a:pt x="4393191" y="56117"/>
                  <a:pt x="4375925" y="57680"/>
                </a:cubicBezTo>
                <a:cubicBezTo>
                  <a:pt x="4375925" y="88841"/>
                  <a:pt x="4375295" y="115593"/>
                  <a:pt x="4374035" y="137935"/>
                </a:cubicBezTo>
                <a:lnTo>
                  <a:pt x="4374011" y="138241"/>
                </a:lnTo>
                <a:lnTo>
                  <a:pt x="4381658" y="136171"/>
                </a:lnTo>
                <a:cubicBezTo>
                  <a:pt x="4391889" y="137089"/>
                  <a:pt x="4407925" y="135927"/>
                  <a:pt x="4429765" y="132686"/>
                </a:cubicBezTo>
                <a:lnTo>
                  <a:pt x="4429765" y="107971"/>
                </a:lnTo>
                <a:cubicBezTo>
                  <a:pt x="4420315" y="109764"/>
                  <a:pt x="4413138" y="110660"/>
                  <a:pt x="4408234" y="110660"/>
                </a:cubicBezTo>
                <a:cubicBezTo>
                  <a:pt x="4402913" y="110660"/>
                  <a:pt x="4396847" y="107817"/>
                  <a:pt x="4390036" y="102131"/>
                </a:cubicBezTo>
                <a:cubicBezTo>
                  <a:pt x="4383224" y="96445"/>
                  <a:pt x="4384629" y="93287"/>
                  <a:pt x="4394252" y="92656"/>
                </a:cubicBezTo>
                <a:cubicBezTo>
                  <a:pt x="4403874" y="92025"/>
                  <a:pt x="4415712" y="90541"/>
                  <a:pt x="4429765" y="88203"/>
                </a:cubicBezTo>
                <a:cubicBezTo>
                  <a:pt x="4429765" y="72156"/>
                  <a:pt x="4428762" y="60749"/>
                  <a:pt x="4426754" y="53980"/>
                </a:cubicBezTo>
                <a:close/>
                <a:moveTo>
                  <a:pt x="3058287" y="46559"/>
                </a:moveTo>
                <a:cubicBezTo>
                  <a:pt x="3051500" y="47233"/>
                  <a:pt x="3037161" y="48719"/>
                  <a:pt x="3015269" y="51017"/>
                </a:cubicBezTo>
                <a:lnTo>
                  <a:pt x="2987912" y="53907"/>
                </a:lnTo>
                <a:lnTo>
                  <a:pt x="3003242" y="63348"/>
                </a:lnTo>
                <a:cubicBezTo>
                  <a:pt x="3007264" y="68288"/>
                  <a:pt x="3007526" y="72683"/>
                  <a:pt x="3004027" y="76534"/>
                </a:cubicBezTo>
                <a:cubicBezTo>
                  <a:pt x="3000528" y="80384"/>
                  <a:pt x="2996427" y="84338"/>
                  <a:pt x="2991723" y="88397"/>
                </a:cubicBezTo>
                <a:cubicBezTo>
                  <a:pt x="2995910" y="87837"/>
                  <a:pt x="3001040" y="86966"/>
                  <a:pt x="3007114" y="85783"/>
                </a:cubicBezTo>
                <a:cubicBezTo>
                  <a:pt x="3013187" y="84600"/>
                  <a:pt x="3018044" y="82575"/>
                  <a:pt x="3021687" y="79706"/>
                </a:cubicBezTo>
                <a:cubicBezTo>
                  <a:pt x="3025329" y="76838"/>
                  <a:pt x="3030402" y="76623"/>
                  <a:pt x="3036905" y="79061"/>
                </a:cubicBezTo>
                <a:cubicBezTo>
                  <a:pt x="3043409" y="81499"/>
                  <a:pt x="3049202" y="85034"/>
                  <a:pt x="3054286" y="89666"/>
                </a:cubicBezTo>
                <a:cubicBezTo>
                  <a:pt x="3059369" y="94298"/>
                  <a:pt x="3059247" y="98542"/>
                  <a:pt x="3053920" y="102400"/>
                </a:cubicBezTo>
                <a:cubicBezTo>
                  <a:pt x="3048593" y="106257"/>
                  <a:pt x="3043770" y="111635"/>
                  <a:pt x="3039454" y="118533"/>
                </a:cubicBezTo>
                <a:cubicBezTo>
                  <a:pt x="3035138" y="125430"/>
                  <a:pt x="3029574" y="132672"/>
                  <a:pt x="3022762" y="140258"/>
                </a:cubicBezTo>
                <a:cubicBezTo>
                  <a:pt x="3036988" y="150569"/>
                  <a:pt x="3048994" y="157943"/>
                  <a:pt x="3058781" y="162381"/>
                </a:cubicBezTo>
                <a:cubicBezTo>
                  <a:pt x="3068569" y="166820"/>
                  <a:pt x="3079410" y="171452"/>
                  <a:pt x="3091305" y="176277"/>
                </a:cubicBezTo>
                <a:cubicBezTo>
                  <a:pt x="3103200" y="181103"/>
                  <a:pt x="3103172" y="185093"/>
                  <a:pt x="3091219" y="188248"/>
                </a:cubicBezTo>
                <a:cubicBezTo>
                  <a:pt x="3079266" y="191402"/>
                  <a:pt x="3067887" y="193209"/>
                  <a:pt x="3057082" y="193668"/>
                </a:cubicBezTo>
                <a:cubicBezTo>
                  <a:pt x="3046276" y="194127"/>
                  <a:pt x="3038228" y="190771"/>
                  <a:pt x="3032937" y="183601"/>
                </a:cubicBezTo>
                <a:cubicBezTo>
                  <a:pt x="3027645" y="176431"/>
                  <a:pt x="3019385" y="167418"/>
                  <a:pt x="3008157" y="156563"/>
                </a:cubicBezTo>
                <a:cubicBezTo>
                  <a:pt x="3000743" y="165841"/>
                  <a:pt x="2989930" y="175524"/>
                  <a:pt x="2975719" y="185613"/>
                </a:cubicBezTo>
                <a:cubicBezTo>
                  <a:pt x="2961508" y="195701"/>
                  <a:pt x="2947096" y="202606"/>
                  <a:pt x="2932483" y="206327"/>
                </a:cubicBezTo>
                <a:cubicBezTo>
                  <a:pt x="2928830" y="207257"/>
                  <a:pt x="2925984" y="207811"/>
                  <a:pt x="2923945" y="207989"/>
                </a:cubicBezTo>
                <a:lnTo>
                  <a:pt x="2923047" y="207845"/>
                </a:lnTo>
                <a:lnTo>
                  <a:pt x="2920179" y="268438"/>
                </a:lnTo>
                <a:cubicBezTo>
                  <a:pt x="2972923" y="265785"/>
                  <a:pt x="3008028" y="263562"/>
                  <a:pt x="3025494" y="261770"/>
                </a:cubicBezTo>
                <a:cubicBezTo>
                  <a:pt x="3042960" y="259977"/>
                  <a:pt x="3056347" y="258615"/>
                  <a:pt x="3065654" y="257683"/>
                </a:cubicBezTo>
                <a:cubicBezTo>
                  <a:pt x="3074960" y="256751"/>
                  <a:pt x="3081844" y="258532"/>
                  <a:pt x="3086304" y="263028"/>
                </a:cubicBezTo>
                <a:cubicBezTo>
                  <a:pt x="3090764" y="267524"/>
                  <a:pt x="3093861" y="266158"/>
                  <a:pt x="3095596" y="258930"/>
                </a:cubicBezTo>
                <a:cubicBezTo>
                  <a:pt x="3097331" y="251703"/>
                  <a:pt x="3097973" y="233068"/>
                  <a:pt x="3097522" y="203025"/>
                </a:cubicBezTo>
                <a:cubicBezTo>
                  <a:pt x="3097070" y="172982"/>
                  <a:pt x="3096400" y="142875"/>
                  <a:pt x="3095510" y="112703"/>
                </a:cubicBezTo>
                <a:cubicBezTo>
                  <a:pt x="3094621" y="82531"/>
                  <a:pt x="3091588" y="63628"/>
                  <a:pt x="3086411" y="55991"/>
                </a:cubicBezTo>
                <a:cubicBezTo>
                  <a:pt x="3081234" y="48355"/>
                  <a:pt x="3071860" y="45211"/>
                  <a:pt x="3058287" y="46559"/>
                </a:cubicBezTo>
                <a:close/>
                <a:moveTo>
                  <a:pt x="6621304" y="41321"/>
                </a:moveTo>
                <a:cubicBezTo>
                  <a:pt x="6633442" y="40434"/>
                  <a:pt x="6643126" y="42370"/>
                  <a:pt x="6650360" y="47129"/>
                </a:cubicBezTo>
                <a:cubicBezTo>
                  <a:pt x="6660003" y="53475"/>
                  <a:pt x="6657964" y="59121"/>
                  <a:pt x="6644240" y="64068"/>
                </a:cubicBezTo>
                <a:cubicBezTo>
                  <a:pt x="6630516" y="69016"/>
                  <a:pt x="6610776" y="73268"/>
                  <a:pt x="6585022" y="76824"/>
                </a:cubicBezTo>
                <a:cubicBezTo>
                  <a:pt x="6557790" y="81384"/>
                  <a:pt x="6537262" y="80047"/>
                  <a:pt x="6523438" y="72812"/>
                </a:cubicBezTo>
                <a:cubicBezTo>
                  <a:pt x="6509614" y="65578"/>
                  <a:pt x="6509976" y="61071"/>
                  <a:pt x="6524524" y="59293"/>
                </a:cubicBezTo>
                <a:cubicBezTo>
                  <a:pt x="6539072" y="57515"/>
                  <a:pt x="6552090" y="55303"/>
                  <a:pt x="6563576" y="52657"/>
                </a:cubicBezTo>
                <a:cubicBezTo>
                  <a:pt x="6575063" y="50011"/>
                  <a:pt x="6589987" y="46842"/>
                  <a:pt x="6608350" y="43150"/>
                </a:cubicBezTo>
                <a:cubicBezTo>
                  <a:pt x="6612940" y="42227"/>
                  <a:pt x="6617258" y="41617"/>
                  <a:pt x="6621304" y="41321"/>
                </a:cubicBezTo>
                <a:close/>
                <a:moveTo>
                  <a:pt x="5412593" y="38945"/>
                </a:moveTo>
                <a:cubicBezTo>
                  <a:pt x="5415907" y="39167"/>
                  <a:pt x="5419877" y="39762"/>
                  <a:pt x="5424501" y="40730"/>
                </a:cubicBezTo>
                <a:cubicBezTo>
                  <a:pt x="5443000" y="44602"/>
                  <a:pt x="5451436" y="54077"/>
                  <a:pt x="5449808" y="69156"/>
                </a:cubicBezTo>
                <a:cubicBezTo>
                  <a:pt x="5448181" y="84234"/>
                  <a:pt x="5439021" y="86482"/>
                  <a:pt x="5422329" y="75899"/>
                </a:cubicBezTo>
                <a:cubicBezTo>
                  <a:pt x="5410226" y="64714"/>
                  <a:pt x="5402937" y="55088"/>
                  <a:pt x="5400463" y="47022"/>
                </a:cubicBezTo>
                <a:cubicBezTo>
                  <a:pt x="5398608" y="40972"/>
                  <a:pt x="5402652" y="38280"/>
                  <a:pt x="5412593" y="38945"/>
                </a:cubicBezTo>
                <a:close/>
                <a:moveTo>
                  <a:pt x="3366704" y="36990"/>
                </a:moveTo>
                <a:cubicBezTo>
                  <a:pt x="3373160" y="36594"/>
                  <a:pt x="3379313" y="39224"/>
                  <a:pt x="3385164" y="44881"/>
                </a:cubicBezTo>
                <a:cubicBezTo>
                  <a:pt x="3392965" y="52424"/>
                  <a:pt x="3390954" y="57841"/>
                  <a:pt x="3379130" y="61132"/>
                </a:cubicBezTo>
                <a:cubicBezTo>
                  <a:pt x="3367307" y="64423"/>
                  <a:pt x="3353874" y="66786"/>
                  <a:pt x="3338830" y="68220"/>
                </a:cubicBezTo>
                <a:cubicBezTo>
                  <a:pt x="3354117" y="72264"/>
                  <a:pt x="3360639" y="77760"/>
                  <a:pt x="3358394" y="84708"/>
                </a:cubicBezTo>
                <a:cubicBezTo>
                  <a:pt x="3356150" y="91655"/>
                  <a:pt x="3355028" y="104307"/>
                  <a:pt x="3355028" y="122663"/>
                </a:cubicBezTo>
                <a:cubicBezTo>
                  <a:pt x="3359990" y="121974"/>
                  <a:pt x="3365664" y="120676"/>
                  <a:pt x="3372053" y="118769"/>
                </a:cubicBezTo>
                <a:cubicBezTo>
                  <a:pt x="3378442" y="116862"/>
                  <a:pt x="3385300" y="119293"/>
                  <a:pt x="3392628" y="126061"/>
                </a:cubicBezTo>
                <a:cubicBezTo>
                  <a:pt x="3399956" y="132830"/>
                  <a:pt x="3397059" y="137598"/>
                  <a:pt x="3383938" y="140366"/>
                </a:cubicBezTo>
                <a:lnTo>
                  <a:pt x="3355028" y="145184"/>
                </a:lnTo>
                <a:cubicBezTo>
                  <a:pt x="3355028" y="175700"/>
                  <a:pt x="3355472" y="197196"/>
                  <a:pt x="3356361" y="209672"/>
                </a:cubicBezTo>
                <a:cubicBezTo>
                  <a:pt x="3357251" y="222148"/>
                  <a:pt x="3356781" y="234344"/>
                  <a:pt x="3354952" y="246261"/>
                </a:cubicBezTo>
                <a:cubicBezTo>
                  <a:pt x="3353124" y="258178"/>
                  <a:pt x="3350177" y="268029"/>
                  <a:pt x="3346112" y="275816"/>
                </a:cubicBezTo>
                <a:cubicBezTo>
                  <a:pt x="3342046" y="283603"/>
                  <a:pt x="3337088" y="281007"/>
                  <a:pt x="3331237" y="268029"/>
                </a:cubicBezTo>
                <a:cubicBezTo>
                  <a:pt x="3325386" y="255051"/>
                  <a:pt x="3323590" y="244626"/>
                  <a:pt x="3325849" y="236753"/>
                </a:cubicBezTo>
                <a:cubicBezTo>
                  <a:pt x="3328107" y="228881"/>
                  <a:pt x="3329682" y="218204"/>
                  <a:pt x="3330570" y="204724"/>
                </a:cubicBezTo>
                <a:cubicBezTo>
                  <a:pt x="3331460" y="191245"/>
                  <a:pt x="3331904" y="172488"/>
                  <a:pt x="3331904" y="148453"/>
                </a:cubicBezTo>
                <a:cubicBezTo>
                  <a:pt x="3314796" y="152842"/>
                  <a:pt x="3304852" y="155595"/>
                  <a:pt x="3302069" y="156713"/>
                </a:cubicBezTo>
                <a:cubicBezTo>
                  <a:pt x="3298556" y="193582"/>
                  <a:pt x="3291207" y="219943"/>
                  <a:pt x="3280021" y="235796"/>
                </a:cubicBezTo>
                <a:cubicBezTo>
                  <a:pt x="3268836" y="251649"/>
                  <a:pt x="3256467" y="262652"/>
                  <a:pt x="3242916" y="268804"/>
                </a:cubicBezTo>
                <a:cubicBezTo>
                  <a:pt x="3229364" y="274956"/>
                  <a:pt x="3224023" y="275328"/>
                  <a:pt x="3226891" y="269922"/>
                </a:cubicBezTo>
                <a:cubicBezTo>
                  <a:pt x="3229759" y="264516"/>
                  <a:pt x="3235861" y="256482"/>
                  <a:pt x="3245196" y="245820"/>
                </a:cubicBezTo>
                <a:cubicBezTo>
                  <a:pt x="3254531" y="235158"/>
                  <a:pt x="3261645" y="221829"/>
                  <a:pt x="3266534" y="205832"/>
                </a:cubicBezTo>
                <a:cubicBezTo>
                  <a:pt x="3271425" y="189836"/>
                  <a:pt x="3275217" y="175212"/>
                  <a:pt x="3277913" y="161962"/>
                </a:cubicBezTo>
                <a:cubicBezTo>
                  <a:pt x="3260576" y="166422"/>
                  <a:pt x="3249857" y="169111"/>
                  <a:pt x="3245755" y="170028"/>
                </a:cubicBezTo>
                <a:cubicBezTo>
                  <a:pt x="3241654" y="170946"/>
                  <a:pt x="3234516" y="167694"/>
                  <a:pt x="3224342" y="160273"/>
                </a:cubicBezTo>
                <a:cubicBezTo>
                  <a:pt x="3214168" y="152852"/>
                  <a:pt x="3215917" y="148572"/>
                  <a:pt x="3229590" y="147432"/>
                </a:cubicBezTo>
                <a:cubicBezTo>
                  <a:pt x="3243264" y="146292"/>
                  <a:pt x="3259874" y="143685"/>
                  <a:pt x="3279419" y="139613"/>
                </a:cubicBezTo>
                <a:cubicBezTo>
                  <a:pt x="3280222" y="129273"/>
                  <a:pt x="3280401" y="119067"/>
                  <a:pt x="3279957" y="108993"/>
                </a:cubicBezTo>
                <a:cubicBezTo>
                  <a:pt x="3279512" y="98919"/>
                  <a:pt x="3277756" y="89286"/>
                  <a:pt x="3274687" y="80094"/>
                </a:cubicBezTo>
                <a:cubicBezTo>
                  <a:pt x="3254353" y="70256"/>
                  <a:pt x="3252313" y="63893"/>
                  <a:pt x="3268567" y="61003"/>
                </a:cubicBezTo>
                <a:cubicBezTo>
                  <a:pt x="3284822" y="58114"/>
                  <a:pt x="3301929" y="54428"/>
                  <a:pt x="3319891" y="49947"/>
                </a:cubicBezTo>
                <a:cubicBezTo>
                  <a:pt x="3337852" y="45466"/>
                  <a:pt x="3351271" y="41615"/>
                  <a:pt x="3360147" y="38396"/>
                </a:cubicBezTo>
                <a:cubicBezTo>
                  <a:pt x="3362366" y="37591"/>
                  <a:pt x="3364552" y="37123"/>
                  <a:pt x="3366704" y="36990"/>
                </a:cubicBezTo>
                <a:close/>
                <a:moveTo>
                  <a:pt x="585446" y="29633"/>
                </a:moveTo>
                <a:cubicBezTo>
                  <a:pt x="589286" y="30126"/>
                  <a:pt x="593679" y="31559"/>
                  <a:pt x="598627" y="33933"/>
                </a:cubicBezTo>
                <a:cubicBezTo>
                  <a:pt x="608521" y="38679"/>
                  <a:pt x="616864" y="43842"/>
                  <a:pt x="623654" y="49420"/>
                </a:cubicBezTo>
                <a:cubicBezTo>
                  <a:pt x="630444" y="54998"/>
                  <a:pt x="632011" y="60767"/>
                  <a:pt x="628354" y="66725"/>
                </a:cubicBezTo>
                <a:cubicBezTo>
                  <a:pt x="624697" y="72683"/>
                  <a:pt x="622449" y="79459"/>
                  <a:pt x="621610" y="87052"/>
                </a:cubicBezTo>
                <a:cubicBezTo>
                  <a:pt x="620772" y="94645"/>
                  <a:pt x="620352" y="111492"/>
                  <a:pt x="620352" y="137591"/>
                </a:cubicBezTo>
                <a:cubicBezTo>
                  <a:pt x="620352" y="164364"/>
                  <a:pt x="621008" y="189628"/>
                  <a:pt x="622320" y="213382"/>
                </a:cubicBezTo>
                <a:cubicBezTo>
                  <a:pt x="623633" y="237137"/>
                  <a:pt x="624980" y="254216"/>
                  <a:pt x="626364" y="264620"/>
                </a:cubicBezTo>
                <a:cubicBezTo>
                  <a:pt x="627748" y="275024"/>
                  <a:pt x="623532" y="287736"/>
                  <a:pt x="613716" y="302758"/>
                </a:cubicBezTo>
                <a:cubicBezTo>
                  <a:pt x="603900" y="317779"/>
                  <a:pt x="596565" y="318998"/>
                  <a:pt x="591711" y="306414"/>
                </a:cubicBezTo>
                <a:cubicBezTo>
                  <a:pt x="586857" y="293831"/>
                  <a:pt x="577568" y="282556"/>
                  <a:pt x="563844" y="272589"/>
                </a:cubicBezTo>
                <a:cubicBezTo>
                  <a:pt x="550121" y="262623"/>
                  <a:pt x="551204" y="259440"/>
                  <a:pt x="567092" y="263039"/>
                </a:cubicBezTo>
                <a:cubicBezTo>
                  <a:pt x="582982" y="266638"/>
                  <a:pt x="591528" y="263896"/>
                  <a:pt x="592733" y="254811"/>
                </a:cubicBezTo>
                <a:cubicBezTo>
                  <a:pt x="593937" y="245727"/>
                  <a:pt x="594540" y="234093"/>
                  <a:pt x="594540" y="219911"/>
                </a:cubicBezTo>
                <a:cubicBezTo>
                  <a:pt x="594540" y="204753"/>
                  <a:pt x="593873" y="176040"/>
                  <a:pt x="592539" y="133773"/>
                </a:cubicBezTo>
                <a:cubicBezTo>
                  <a:pt x="591206" y="91505"/>
                  <a:pt x="588212" y="67639"/>
                  <a:pt x="583559" y="62176"/>
                </a:cubicBezTo>
                <a:cubicBezTo>
                  <a:pt x="578906" y="56712"/>
                  <a:pt x="572065" y="54202"/>
                  <a:pt x="563038" y="54647"/>
                </a:cubicBezTo>
                <a:cubicBezTo>
                  <a:pt x="554011" y="55092"/>
                  <a:pt x="538921" y="56554"/>
                  <a:pt x="517769" y="59035"/>
                </a:cubicBezTo>
                <a:cubicBezTo>
                  <a:pt x="530360" y="63179"/>
                  <a:pt x="535081" y="68482"/>
                  <a:pt x="531934" y="74942"/>
                </a:cubicBezTo>
                <a:cubicBezTo>
                  <a:pt x="528786" y="81402"/>
                  <a:pt x="527213" y="92355"/>
                  <a:pt x="527213" y="107799"/>
                </a:cubicBezTo>
                <a:cubicBezTo>
                  <a:pt x="534110" y="106924"/>
                  <a:pt x="539481" y="106487"/>
                  <a:pt x="543323" y="106487"/>
                </a:cubicBezTo>
                <a:cubicBezTo>
                  <a:pt x="549089" y="106487"/>
                  <a:pt x="554369" y="109129"/>
                  <a:pt x="559166" y="114413"/>
                </a:cubicBezTo>
                <a:cubicBezTo>
                  <a:pt x="563963" y="119698"/>
                  <a:pt x="560715" y="123960"/>
                  <a:pt x="549422" y="127201"/>
                </a:cubicBezTo>
                <a:cubicBezTo>
                  <a:pt x="538129" y="130442"/>
                  <a:pt x="530669" y="132672"/>
                  <a:pt x="527040" y="133891"/>
                </a:cubicBezTo>
                <a:lnTo>
                  <a:pt x="525857" y="165855"/>
                </a:lnTo>
                <a:cubicBezTo>
                  <a:pt x="536784" y="163245"/>
                  <a:pt x="545729" y="161467"/>
                  <a:pt x="552692" y="160521"/>
                </a:cubicBezTo>
                <a:cubicBezTo>
                  <a:pt x="559654" y="159574"/>
                  <a:pt x="565020" y="162191"/>
                  <a:pt x="568792" y="168372"/>
                </a:cubicBezTo>
                <a:cubicBezTo>
                  <a:pt x="572563" y="174553"/>
                  <a:pt x="569896" y="179281"/>
                  <a:pt x="560790" y="182558"/>
                </a:cubicBezTo>
                <a:cubicBezTo>
                  <a:pt x="551684" y="185835"/>
                  <a:pt x="540040" y="189445"/>
                  <a:pt x="525857" y="193389"/>
                </a:cubicBezTo>
                <a:cubicBezTo>
                  <a:pt x="525857" y="213838"/>
                  <a:pt x="524434" y="234997"/>
                  <a:pt x="521587" y="256865"/>
                </a:cubicBezTo>
                <a:cubicBezTo>
                  <a:pt x="518741" y="278734"/>
                  <a:pt x="514722" y="289981"/>
                  <a:pt x="509531" y="290604"/>
                </a:cubicBezTo>
                <a:cubicBezTo>
                  <a:pt x="504340" y="291228"/>
                  <a:pt x="501239" y="285030"/>
                  <a:pt x="500228" y="272009"/>
                </a:cubicBezTo>
                <a:cubicBezTo>
                  <a:pt x="499217" y="258988"/>
                  <a:pt x="499163" y="234000"/>
                  <a:pt x="500066" y="197045"/>
                </a:cubicBezTo>
                <a:cubicBezTo>
                  <a:pt x="492452" y="198852"/>
                  <a:pt x="485274" y="199756"/>
                  <a:pt x="478535" y="199756"/>
                </a:cubicBezTo>
                <a:cubicBezTo>
                  <a:pt x="472540" y="199756"/>
                  <a:pt x="465632" y="197648"/>
                  <a:pt x="457809" y="193432"/>
                </a:cubicBezTo>
                <a:cubicBezTo>
                  <a:pt x="449987" y="189216"/>
                  <a:pt x="449955" y="186064"/>
                  <a:pt x="457713" y="183978"/>
                </a:cubicBezTo>
                <a:cubicBezTo>
                  <a:pt x="465471" y="181891"/>
                  <a:pt x="480033" y="177973"/>
                  <a:pt x="501400" y="172222"/>
                </a:cubicBezTo>
                <a:lnTo>
                  <a:pt x="501400" y="137655"/>
                </a:lnTo>
                <a:cubicBezTo>
                  <a:pt x="491319" y="140366"/>
                  <a:pt x="481600" y="139412"/>
                  <a:pt x="472243" y="134794"/>
                </a:cubicBezTo>
                <a:cubicBezTo>
                  <a:pt x="462886" y="130177"/>
                  <a:pt x="461896" y="126793"/>
                  <a:pt x="469274" y="124642"/>
                </a:cubicBezTo>
                <a:cubicBezTo>
                  <a:pt x="476652" y="122490"/>
                  <a:pt x="487361" y="119852"/>
                  <a:pt x="501400" y="116726"/>
                </a:cubicBezTo>
                <a:cubicBezTo>
                  <a:pt x="501400" y="96865"/>
                  <a:pt x="500245" y="79097"/>
                  <a:pt x="497937" y="63423"/>
                </a:cubicBezTo>
                <a:cubicBezTo>
                  <a:pt x="482607" y="65230"/>
                  <a:pt x="468934" y="66879"/>
                  <a:pt x="456917" y="68371"/>
                </a:cubicBezTo>
                <a:cubicBezTo>
                  <a:pt x="456042" y="130148"/>
                  <a:pt x="454472" y="170566"/>
                  <a:pt x="452206" y="189624"/>
                </a:cubicBezTo>
                <a:cubicBezTo>
                  <a:pt x="449940" y="208682"/>
                  <a:pt x="445807" y="228375"/>
                  <a:pt x="439805" y="248702"/>
                </a:cubicBezTo>
                <a:cubicBezTo>
                  <a:pt x="433804" y="269030"/>
                  <a:pt x="421425" y="285076"/>
                  <a:pt x="402668" y="296842"/>
                </a:cubicBezTo>
                <a:cubicBezTo>
                  <a:pt x="383911" y="308609"/>
                  <a:pt x="380623" y="306257"/>
                  <a:pt x="392806" y="289787"/>
                </a:cubicBezTo>
                <a:cubicBezTo>
                  <a:pt x="404987" y="273317"/>
                  <a:pt x="414211" y="250531"/>
                  <a:pt x="420479" y="221427"/>
                </a:cubicBezTo>
                <a:cubicBezTo>
                  <a:pt x="426745" y="192324"/>
                  <a:pt x="429878" y="167978"/>
                  <a:pt x="429878" y="148389"/>
                </a:cubicBezTo>
                <a:lnTo>
                  <a:pt x="429878" y="93043"/>
                </a:lnTo>
                <a:cubicBezTo>
                  <a:pt x="429878" y="76953"/>
                  <a:pt x="427401" y="64818"/>
                  <a:pt x="422446" y="56637"/>
                </a:cubicBezTo>
                <a:cubicBezTo>
                  <a:pt x="417492" y="48456"/>
                  <a:pt x="421145" y="45717"/>
                  <a:pt x="433406" y="48420"/>
                </a:cubicBezTo>
                <a:cubicBezTo>
                  <a:pt x="445667" y="51123"/>
                  <a:pt x="460634" y="51359"/>
                  <a:pt x="478309" y="49130"/>
                </a:cubicBezTo>
                <a:cubicBezTo>
                  <a:pt x="495983" y="46900"/>
                  <a:pt x="515249" y="44010"/>
                  <a:pt x="536107" y="40461"/>
                </a:cubicBezTo>
                <a:cubicBezTo>
                  <a:pt x="556965" y="36912"/>
                  <a:pt x="570125" y="33750"/>
                  <a:pt x="575589" y="30975"/>
                </a:cubicBezTo>
                <a:cubicBezTo>
                  <a:pt x="578321" y="29587"/>
                  <a:pt x="581607" y="29140"/>
                  <a:pt x="585446" y="29633"/>
                </a:cubicBezTo>
                <a:close/>
                <a:moveTo>
                  <a:pt x="4513908" y="21828"/>
                </a:moveTo>
                <a:cubicBezTo>
                  <a:pt x="4518214" y="21849"/>
                  <a:pt x="4522690" y="22453"/>
                  <a:pt x="4527336" y="23640"/>
                </a:cubicBezTo>
                <a:cubicBezTo>
                  <a:pt x="4536629" y="26013"/>
                  <a:pt x="4544985" y="30021"/>
                  <a:pt x="4552406" y="35664"/>
                </a:cubicBezTo>
                <a:cubicBezTo>
                  <a:pt x="4559827" y="41307"/>
                  <a:pt x="4561502" y="47760"/>
                  <a:pt x="4557429" y="55023"/>
                </a:cubicBezTo>
                <a:cubicBezTo>
                  <a:pt x="4553356" y="62287"/>
                  <a:pt x="4551098" y="74705"/>
                  <a:pt x="4550653" y="92279"/>
                </a:cubicBezTo>
                <a:cubicBezTo>
                  <a:pt x="4550209" y="109853"/>
                  <a:pt x="4550435" y="133938"/>
                  <a:pt x="4551331" y="164532"/>
                </a:cubicBezTo>
                <a:cubicBezTo>
                  <a:pt x="4552227" y="195127"/>
                  <a:pt x="4552901" y="220198"/>
                  <a:pt x="4553353" y="239743"/>
                </a:cubicBezTo>
                <a:cubicBezTo>
                  <a:pt x="4553805" y="259289"/>
                  <a:pt x="4552622" y="274482"/>
                  <a:pt x="4549804" y="285324"/>
                </a:cubicBezTo>
                <a:cubicBezTo>
                  <a:pt x="4546986" y="296165"/>
                  <a:pt x="4541099" y="305984"/>
                  <a:pt x="4532144" y="314782"/>
                </a:cubicBezTo>
                <a:cubicBezTo>
                  <a:pt x="4523188" y="323580"/>
                  <a:pt x="4516595" y="322795"/>
                  <a:pt x="4512365" y="312427"/>
                </a:cubicBezTo>
                <a:cubicBezTo>
                  <a:pt x="4508135" y="302059"/>
                  <a:pt x="4499609" y="291683"/>
                  <a:pt x="4486789" y="281301"/>
                </a:cubicBezTo>
                <a:cubicBezTo>
                  <a:pt x="4473969" y="270919"/>
                  <a:pt x="4474675" y="267079"/>
                  <a:pt x="4488908" y="269782"/>
                </a:cubicBezTo>
                <a:cubicBezTo>
                  <a:pt x="4503141" y="272486"/>
                  <a:pt x="4511960" y="273357"/>
                  <a:pt x="4515366" y="272396"/>
                </a:cubicBezTo>
                <a:cubicBezTo>
                  <a:pt x="4518772" y="271435"/>
                  <a:pt x="4521102" y="267807"/>
                  <a:pt x="4522357" y="261512"/>
                </a:cubicBezTo>
                <a:cubicBezTo>
                  <a:pt x="4523611" y="255216"/>
                  <a:pt x="4524465" y="235710"/>
                  <a:pt x="4524916" y="202993"/>
                </a:cubicBezTo>
                <a:cubicBezTo>
                  <a:pt x="4525368" y="170276"/>
                  <a:pt x="4525146" y="138555"/>
                  <a:pt x="4524249" y="107831"/>
                </a:cubicBezTo>
                <a:cubicBezTo>
                  <a:pt x="4523353" y="77107"/>
                  <a:pt x="4521790" y="59325"/>
                  <a:pt x="4519560" y="54486"/>
                </a:cubicBezTo>
                <a:cubicBezTo>
                  <a:pt x="4517330" y="49646"/>
                  <a:pt x="4511268" y="47226"/>
                  <a:pt x="4501373" y="47226"/>
                </a:cubicBezTo>
                <a:cubicBezTo>
                  <a:pt x="4490790" y="47226"/>
                  <a:pt x="4472370" y="48165"/>
                  <a:pt x="4446113" y="50044"/>
                </a:cubicBezTo>
                <a:cubicBezTo>
                  <a:pt x="4457815" y="52926"/>
                  <a:pt x="4462515" y="56755"/>
                  <a:pt x="4460213" y="61530"/>
                </a:cubicBezTo>
                <a:cubicBezTo>
                  <a:pt x="4457912" y="66306"/>
                  <a:pt x="4455915" y="73633"/>
                  <a:pt x="4454223" y="83514"/>
                </a:cubicBezTo>
                <a:cubicBezTo>
                  <a:pt x="4463931" y="81707"/>
                  <a:pt x="4471556" y="80355"/>
                  <a:pt x="4477099" y="79459"/>
                </a:cubicBezTo>
                <a:cubicBezTo>
                  <a:pt x="4482641" y="78563"/>
                  <a:pt x="4488535" y="81847"/>
                  <a:pt x="4494780" y="89311"/>
                </a:cubicBezTo>
                <a:cubicBezTo>
                  <a:pt x="4501026" y="96775"/>
                  <a:pt x="4498107" y="101077"/>
                  <a:pt x="4486026" y="102217"/>
                </a:cubicBezTo>
                <a:cubicBezTo>
                  <a:pt x="4473944" y="103357"/>
                  <a:pt x="4463264" y="104286"/>
                  <a:pt x="4453986" y="105003"/>
                </a:cubicBezTo>
                <a:cubicBezTo>
                  <a:pt x="4453212" y="120504"/>
                  <a:pt x="4452839" y="128191"/>
                  <a:pt x="4452867" y="128062"/>
                </a:cubicBezTo>
                <a:cubicBezTo>
                  <a:pt x="4464813" y="128133"/>
                  <a:pt x="4475249" y="127251"/>
                  <a:pt x="4484176" y="125416"/>
                </a:cubicBezTo>
                <a:cubicBezTo>
                  <a:pt x="4493102" y="123580"/>
                  <a:pt x="4500688" y="126276"/>
                  <a:pt x="4506934" y="133504"/>
                </a:cubicBezTo>
                <a:cubicBezTo>
                  <a:pt x="4513179" y="140731"/>
                  <a:pt x="4512085" y="145252"/>
                  <a:pt x="4503653" y="147066"/>
                </a:cubicBezTo>
                <a:cubicBezTo>
                  <a:pt x="4495221" y="148880"/>
                  <a:pt x="4483885" y="150235"/>
                  <a:pt x="4469645" y="151131"/>
                </a:cubicBezTo>
                <a:cubicBezTo>
                  <a:pt x="4455406" y="152028"/>
                  <a:pt x="4442015" y="153594"/>
                  <a:pt x="4429475" y="155831"/>
                </a:cubicBezTo>
                <a:cubicBezTo>
                  <a:pt x="4416934" y="158069"/>
                  <a:pt x="4407814" y="159424"/>
                  <a:pt x="4402114" y="159897"/>
                </a:cubicBezTo>
                <a:cubicBezTo>
                  <a:pt x="4396414" y="160370"/>
                  <a:pt x="4389021" y="156305"/>
                  <a:pt x="4379937" y="147701"/>
                </a:cubicBezTo>
                <a:lnTo>
                  <a:pt x="4373955" y="138953"/>
                </a:lnTo>
                <a:lnTo>
                  <a:pt x="4371672" y="168141"/>
                </a:lnTo>
                <a:cubicBezTo>
                  <a:pt x="4370727" y="177107"/>
                  <a:pt x="4369624" y="184971"/>
                  <a:pt x="4368364" y="191732"/>
                </a:cubicBezTo>
                <a:cubicBezTo>
                  <a:pt x="4363323" y="218778"/>
                  <a:pt x="4355494" y="241995"/>
                  <a:pt x="4344875" y="261383"/>
                </a:cubicBezTo>
                <a:cubicBezTo>
                  <a:pt x="4334256" y="280771"/>
                  <a:pt x="4319202" y="295591"/>
                  <a:pt x="4299714" y="305844"/>
                </a:cubicBezTo>
                <a:cubicBezTo>
                  <a:pt x="4280226" y="316098"/>
                  <a:pt x="4278397" y="311606"/>
                  <a:pt x="4294229" y="292368"/>
                </a:cubicBezTo>
                <a:cubicBezTo>
                  <a:pt x="4310060" y="273131"/>
                  <a:pt x="4321310" y="254639"/>
                  <a:pt x="4327979" y="236893"/>
                </a:cubicBezTo>
                <a:cubicBezTo>
                  <a:pt x="4334647" y="219147"/>
                  <a:pt x="4339555" y="199218"/>
                  <a:pt x="4342702" y="177105"/>
                </a:cubicBezTo>
                <a:cubicBezTo>
                  <a:pt x="4345850" y="154993"/>
                  <a:pt x="4347650" y="130833"/>
                  <a:pt x="4348101" y="104626"/>
                </a:cubicBezTo>
                <a:cubicBezTo>
                  <a:pt x="4348553" y="78419"/>
                  <a:pt x="4348126" y="62513"/>
                  <a:pt x="4346822" y="56906"/>
                </a:cubicBezTo>
                <a:cubicBezTo>
                  <a:pt x="4345517" y="51299"/>
                  <a:pt x="4343717" y="45107"/>
                  <a:pt x="4341423" y="38331"/>
                </a:cubicBezTo>
                <a:cubicBezTo>
                  <a:pt x="4339128" y="31556"/>
                  <a:pt x="4341713" y="29369"/>
                  <a:pt x="4349177" y="31771"/>
                </a:cubicBezTo>
                <a:cubicBezTo>
                  <a:pt x="4356641" y="34173"/>
                  <a:pt x="4362427" y="36198"/>
                  <a:pt x="4366536" y="37847"/>
                </a:cubicBezTo>
                <a:cubicBezTo>
                  <a:pt x="4370644" y="39497"/>
                  <a:pt x="4382134" y="39206"/>
                  <a:pt x="4401006" y="36976"/>
                </a:cubicBezTo>
                <a:cubicBezTo>
                  <a:pt x="4419878" y="34746"/>
                  <a:pt x="4439362" y="32516"/>
                  <a:pt x="4459460" y="30287"/>
                </a:cubicBezTo>
                <a:cubicBezTo>
                  <a:pt x="4479558" y="28057"/>
                  <a:pt x="4493572" y="25798"/>
                  <a:pt x="4501502" y="23511"/>
                </a:cubicBezTo>
                <a:cubicBezTo>
                  <a:pt x="4505467" y="22367"/>
                  <a:pt x="4509603" y="21806"/>
                  <a:pt x="4513908" y="21828"/>
                </a:cubicBezTo>
                <a:close/>
                <a:moveTo>
                  <a:pt x="803838" y="20537"/>
                </a:moveTo>
                <a:cubicBezTo>
                  <a:pt x="808303" y="20885"/>
                  <a:pt x="815451" y="24088"/>
                  <a:pt x="825281" y="30147"/>
                </a:cubicBezTo>
                <a:cubicBezTo>
                  <a:pt x="837226" y="38292"/>
                  <a:pt x="838721" y="45258"/>
                  <a:pt x="829766" y="51044"/>
                </a:cubicBezTo>
                <a:cubicBezTo>
                  <a:pt x="820811" y="56830"/>
                  <a:pt x="812131" y="66130"/>
                  <a:pt x="803727" y="78943"/>
                </a:cubicBezTo>
                <a:cubicBezTo>
                  <a:pt x="795324" y="91756"/>
                  <a:pt x="786978" y="102188"/>
                  <a:pt x="778689" y="110240"/>
                </a:cubicBezTo>
                <a:cubicBezTo>
                  <a:pt x="770401" y="118292"/>
                  <a:pt x="768788" y="122605"/>
                  <a:pt x="773850" y="123179"/>
                </a:cubicBezTo>
                <a:cubicBezTo>
                  <a:pt x="778912" y="123752"/>
                  <a:pt x="789445" y="123638"/>
                  <a:pt x="805448" y="122835"/>
                </a:cubicBezTo>
                <a:cubicBezTo>
                  <a:pt x="819702" y="104522"/>
                  <a:pt x="826155" y="91365"/>
                  <a:pt x="824808" y="83363"/>
                </a:cubicBezTo>
                <a:cubicBezTo>
                  <a:pt x="823460" y="75361"/>
                  <a:pt x="826840" y="73056"/>
                  <a:pt x="834950" y="76448"/>
                </a:cubicBezTo>
                <a:cubicBezTo>
                  <a:pt x="843059" y="79839"/>
                  <a:pt x="850061" y="84234"/>
                  <a:pt x="855954" y="89633"/>
                </a:cubicBezTo>
                <a:cubicBezTo>
                  <a:pt x="861848" y="95033"/>
                  <a:pt x="860282" y="101525"/>
                  <a:pt x="851254" y="109111"/>
                </a:cubicBezTo>
                <a:cubicBezTo>
                  <a:pt x="842227" y="116697"/>
                  <a:pt x="824757" y="134780"/>
                  <a:pt x="798844" y="163360"/>
                </a:cubicBezTo>
                <a:cubicBezTo>
                  <a:pt x="785221" y="174015"/>
                  <a:pt x="781299" y="178482"/>
                  <a:pt x="787079" y="176761"/>
                </a:cubicBezTo>
                <a:cubicBezTo>
                  <a:pt x="792858" y="175040"/>
                  <a:pt x="807029" y="171893"/>
                  <a:pt x="829594" y="167318"/>
                </a:cubicBezTo>
                <a:cubicBezTo>
                  <a:pt x="852158" y="162743"/>
                  <a:pt x="856811" y="164661"/>
                  <a:pt x="843554" y="173072"/>
                </a:cubicBezTo>
                <a:cubicBezTo>
                  <a:pt x="830296" y="181483"/>
                  <a:pt x="816243" y="188843"/>
                  <a:pt x="801393" y="195152"/>
                </a:cubicBezTo>
                <a:cubicBezTo>
                  <a:pt x="786544" y="201462"/>
                  <a:pt x="776234" y="206732"/>
                  <a:pt x="770462" y="210962"/>
                </a:cubicBezTo>
                <a:cubicBezTo>
                  <a:pt x="764690" y="215193"/>
                  <a:pt x="759631" y="215379"/>
                  <a:pt x="755286" y="211522"/>
                </a:cubicBezTo>
                <a:cubicBezTo>
                  <a:pt x="750941" y="207664"/>
                  <a:pt x="748281" y="202505"/>
                  <a:pt x="747306" y="196045"/>
                </a:cubicBezTo>
                <a:cubicBezTo>
                  <a:pt x="746331" y="189585"/>
                  <a:pt x="749156" y="184673"/>
                  <a:pt x="755781" y="181310"/>
                </a:cubicBezTo>
                <a:cubicBezTo>
                  <a:pt x="762406" y="177948"/>
                  <a:pt x="777090" y="162951"/>
                  <a:pt x="799834" y="136322"/>
                </a:cubicBezTo>
                <a:cubicBezTo>
                  <a:pt x="776703" y="141556"/>
                  <a:pt x="761826" y="146012"/>
                  <a:pt x="755200" y="149690"/>
                </a:cubicBezTo>
                <a:cubicBezTo>
                  <a:pt x="748575" y="153369"/>
                  <a:pt x="743337" y="150336"/>
                  <a:pt x="739487" y="140591"/>
                </a:cubicBezTo>
                <a:cubicBezTo>
                  <a:pt x="735636" y="130847"/>
                  <a:pt x="737429" y="123817"/>
                  <a:pt x="744864" y="119501"/>
                </a:cubicBezTo>
                <a:cubicBezTo>
                  <a:pt x="752300" y="115184"/>
                  <a:pt x="763546" y="101547"/>
                  <a:pt x="778604" y="78588"/>
                </a:cubicBezTo>
                <a:cubicBezTo>
                  <a:pt x="793660" y="55629"/>
                  <a:pt x="800289" y="38787"/>
                  <a:pt x="798490" y="28060"/>
                </a:cubicBezTo>
                <a:cubicBezTo>
                  <a:pt x="797590" y="22697"/>
                  <a:pt x="799373" y="20189"/>
                  <a:pt x="803838" y="20537"/>
                </a:cubicBezTo>
                <a:close/>
                <a:moveTo>
                  <a:pt x="1162053" y="20230"/>
                </a:moveTo>
                <a:cubicBezTo>
                  <a:pt x="1169431" y="22138"/>
                  <a:pt x="1176207" y="24783"/>
                  <a:pt x="1182380" y="28168"/>
                </a:cubicBezTo>
                <a:cubicBezTo>
                  <a:pt x="1188554" y="31552"/>
                  <a:pt x="1189913" y="35549"/>
                  <a:pt x="1186456" y="40160"/>
                </a:cubicBezTo>
                <a:cubicBezTo>
                  <a:pt x="1183000" y="44770"/>
                  <a:pt x="1178885" y="48875"/>
                  <a:pt x="1174109" y="52474"/>
                </a:cubicBezTo>
                <a:cubicBezTo>
                  <a:pt x="1183116" y="51671"/>
                  <a:pt x="1192020" y="49671"/>
                  <a:pt x="1200825" y="46473"/>
                </a:cubicBezTo>
                <a:cubicBezTo>
                  <a:pt x="1209630" y="43275"/>
                  <a:pt x="1217725" y="45032"/>
                  <a:pt x="1225111" y="51743"/>
                </a:cubicBezTo>
                <a:cubicBezTo>
                  <a:pt x="1232496" y="58454"/>
                  <a:pt x="1226828" y="63653"/>
                  <a:pt x="1208107" y="67338"/>
                </a:cubicBezTo>
                <a:cubicBezTo>
                  <a:pt x="1189385" y="71023"/>
                  <a:pt x="1176705" y="70622"/>
                  <a:pt x="1170066" y="66133"/>
                </a:cubicBezTo>
                <a:lnTo>
                  <a:pt x="1157992" y="81639"/>
                </a:lnTo>
                <a:lnTo>
                  <a:pt x="1158644" y="81621"/>
                </a:lnTo>
                <a:cubicBezTo>
                  <a:pt x="1166445" y="83055"/>
                  <a:pt x="1174120" y="86077"/>
                  <a:pt x="1181671" y="90687"/>
                </a:cubicBezTo>
                <a:cubicBezTo>
                  <a:pt x="1189220" y="95298"/>
                  <a:pt x="1191522" y="102256"/>
                  <a:pt x="1188575" y="111563"/>
                </a:cubicBezTo>
                <a:cubicBezTo>
                  <a:pt x="1185628" y="120870"/>
                  <a:pt x="1180366" y="122602"/>
                  <a:pt x="1172787" y="116758"/>
                </a:cubicBezTo>
                <a:cubicBezTo>
                  <a:pt x="1165208" y="110914"/>
                  <a:pt x="1159038" y="104192"/>
                  <a:pt x="1154277" y="96592"/>
                </a:cubicBezTo>
                <a:cubicBezTo>
                  <a:pt x="1153054" y="93738"/>
                  <a:pt x="1152229" y="91286"/>
                  <a:pt x="1151799" y="89236"/>
                </a:cubicBezTo>
                <a:lnTo>
                  <a:pt x="1151797" y="89140"/>
                </a:lnTo>
                <a:lnTo>
                  <a:pt x="1129519" y="104110"/>
                </a:lnTo>
                <a:cubicBezTo>
                  <a:pt x="1112339" y="112076"/>
                  <a:pt x="1106994" y="112001"/>
                  <a:pt x="1113483" y="103884"/>
                </a:cubicBezTo>
                <a:cubicBezTo>
                  <a:pt x="1119972" y="95768"/>
                  <a:pt x="1126973" y="86400"/>
                  <a:pt x="1134488" y="75781"/>
                </a:cubicBezTo>
                <a:cubicBezTo>
                  <a:pt x="1142002" y="65162"/>
                  <a:pt x="1147082" y="55930"/>
                  <a:pt x="1149728" y="48086"/>
                </a:cubicBezTo>
                <a:cubicBezTo>
                  <a:pt x="1152373" y="40242"/>
                  <a:pt x="1153245" y="33162"/>
                  <a:pt x="1152341" y="26845"/>
                </a:cubicBezTo>
                <a:cubicBezTo>
                  <a:pt x="1151438" y="20528"/>
                  <a:pt x="1154675" y="18323"/>
                  <a:pt x="1162053" y="20230"/>
                </a:cubicBezTo>
                <a:close/>
                <a:moveTo>
                  <a:pt x="3081598" y="19182"/>
                </a:moveTo>
                <a:cubicBezTo>
                  <a:pt x="3086008" y="19458"/>
                  <a:pt x="3090699" y="20790"/>
                  <a:pt x="3095672" y="23177"/>
                </a:cubicBezTo>
                <a:cubicBezTo>
                  <a:pt x="3105616" y="27953"/>
                  <a:pt x="3113722" y="33811"/>
                  <a:pt x="3119989" y="40751"/>
                </a:cubicBezTo>
                <a:cubicBezTo>
                  <a:pt x="3126256" y="47692"/>
                  <a:pt x="3127808" y="54486"/>
                  <a:pt x="3124646" y="61132"/>
                </a:cubicBezTo>
                <a:cubicBezTo>
                  <a:pt x="3121484" y="67779"/>
                  <a:pt x="3120573" y="92939"/>
                  <a:pt x="3121914" y="136612"/>
                </a:cubicBezTo>
                <a:cubicBezTo>
                  <a:pt x="3123255" y="180285"/>
                  <a:pt x="3125062" y="213235"/>
                  <a:pt x="3127335" y="235463"/>
                </a:cubicBezTo>
                <a:cubicBezTo>
                  <a:pt x="3129607" y="257690"/>
                  <a:pt x="3129568" y="275845"/>
                  <a:pt x="3127216" y="289927"/>
                </a:cubicBezTo>
                <a:cubicBezTo>
                  <a:pt x="3124864" y="304009"/>
                  <a:pt x="3120649" y="313423"/>
                  <a:pt x="3114568" y="318170"/>
                </a:cubicBezTo>
                <a:cubicBezTo>
                  <a:pt x="3108488" y="322916"/>
                  <a:pt x="3104268" y="321246"/>
                  <a:pt x="3101910" y="313158"/>
                </a:cubicBezTo>
                <a:cubicBezTo>
                  <a:pt x="3099551" y="305070"/>
                  <a:pt x="3095231" y="295132"/>
                  <a:pt x="3088949" y="283345"/>
                </a:cubicBezTo>
                <a:cubicBezTo>
                  <a:pt x="3063625" y="282513"/>
                  <a:pt x="3006830" y="284277"/>
                  <a:pt x="2918566" y="288636"/>
                </a:cubicBezTo>
                <a:cubicBezTo>
                  <a:pt x="2917333" y="305873"/>
                  <a:pt x="2911870" y="307863"/>
                  <a:pt x="2902175" y="294605"/>
                </a:cubicBezTo>
                <a:cubicBezTo>
                  <a:pt x="2892481" y="281348"/>
                  <a:pt x="2889434" y="267796"/>
                  <a:pt x="2893033" y="253951"/>
                </a:cubicBezTo>
                <a:cubicBezTo>
                  <a:pt x="2896633" y="240105"/>
                  <a:pt x="2899107" y="220172"/>
                  <a:pt x="2900455" y="194152"/>
                </a:cubicBezTo>
                <a:cubicBezTo>
                  <a:pt x="2901802" y="168132"/>
                  <a:pt x="2902476" y="139828"/>
                  <a:pt x="2902476" y="109240"/>
                </a:cubicBezTo>
                <a:cubicBezTo>
                  <a:pt x="2902476" y="79556"/>
                  <a:pt x="2899777" y="60204"/>
                  <a:pt x="2894378" y="51184"/>
                </a:cubicBezTo>
                <a:cubicBezTo>
                  <a:pt x="2888979" y="42164"/>
                  <a:pt x="2889455" y="37654"/>
                  <a:pt x="2895808" y="37654"/>
                </a:cubicBezTo>
                <a:cubicBezTo>
                  <a:pt x="2900813" y="37654"/>
                  <a:pt x="2906227" y="38324"/>
                  <a:pt x="2912049" y="39665"/>
                </a:cubicBezTo>
                <a:cubicBezTo>
                  <a:pt x="2917871" y="41006"/>
                  <a:pt x="2928167" y="41468"/>
                  <a:pt x="2942937" y="41052"/>
                </a:cubicBezTo>
                <a:cubicBezTo>
                  <a:pt x="2957708" y="40637"/>
                  <a:pt x="2980523" y="38195"/>
                  <a:pt x="3011383" y="33728"/>
                </a:cubicBezTo>
                <a:cubicBezTo>
                  <a:pt x="3042243" y="29261"/>
                  <a:pt x="3061521" y="25192"/>
                  <a:pt x="3069214" y="21521"/>
                </a:cubicBezTo>
                <a:cubicBezTo>
                  <a:pt x="3073061" y="19686"/>
                  <a:pt x="3077189" y="18906"/>
                  <a:pt x="3081598" y="19182"/>
                </a:cubicBezTo>
                <a:close/>
                <a:moveTo>
                  <a:pt x="3765551" y="18486"/>
                </a:moveTo>
                <a:cubicBezTo>
                  <a:pt x="3767439" y="18428"/>
                  <a:pt x="3769773" y="18813"/>
                  <a:pt x="3772554" y="19639"/>
                </a:cubicBezTo>
                <a:cubicBezTo>
                  <a:pt x="3783674" y="22944"/>
                  <a:pt x="3792024" y="26791"/>
                  <a:pt x="3797602" y="31179"/>
                </a:cubicBezTo>
                <a:cubicBezTo>
                  <a:pt x="3803181" y="35567"/>
                  <a:pt x="3803837" y="40386"/>
                  <a:pt x="3799571" y="45634"/>
                </a:cubicBezTo>
                <a:cubicBezTo>
                  <a:pt x="3795305" y="50883"/>
                  <a:pt x="3790264" y="59315"/>
                  <a:pt x="3784449" y="70930"/>
                </a:cubicBezTo>
                <a:cubicBezTo>
                  <a:pt x="3778634" y="82546"/>
                  <a:pt x="3770062" y="94391"/>
                  <a:pt x="3758733" y="106465"/>
                </a:cubicBezTo>
                <a:cubicBezTo>
                  <a:pt x="3787084" y="105677"/>
                  <a:pt x="3804612" y="102780"/>
                  <a:pt x="3811315" y="97775"/>
                </a:cubicBezTo>
                <a:cubicBezTo>
                  <a:pt x="3818019" y="92770"/>
                  <a:pt x="3825788" y="92197"/>
                  <a:pt x="3834622" y="96054"/>
                </a:cubicBezTo>
                <a:cubicBezTo>
                  <a:pt x="3843455" y="99912"/>
                  <a:pt x="3850565" y="104734"/>
                  <a:pt x="3855949" y="110520"/>
                </a:cubicBezTo>
                <a:cubicBezTo>
                  <a:pt x="3861334" y="116306"/>
                  <a:pt x="3861739" y="121691"/>
                  <a:pt x="3857164" y="126674"/>
                </a:cubicBezTo>
                <a:cubicBezTo>
                  <a:pt x="3852590" y="131657"/>
                  <a:pt x="3849418" y="143474"/>
                  <a:pt x="3847646" y="162123"/>
                </a:cubicBezTo>
                <a:cubicBezTo>
                  <a:pt x="3845875" y="180773"/>
                  <a:pt x="3844316" y="199530"/>
                  <a:pt x="3842968" y="218394"/>
                </a:cubicBezTo>
                <a:cubicBezTo>
                  <a:pt x="3841620" y="237259"/>
                  <a:pt x="3837641" y="253531"/>
                  <a:pt x="3831029" y="267212"/>
                </a:cubicBezTo>
                <a:cubicBezTo>
                  <a:pt x="3824419" y="280892"/>
                  <a:pt x="3814162" y="291293"/>
                  <a:pt x="3800259" y="298413"/>
                </a:cubicBezTo>
                <a:cubicBezTo>
                  <a:pt x="3786356" y="305533"/>
                  <a:pt x="3778878" y="303744"/>
                  <a:pt x="3777824" y="293046"/>
                </a:cubicBezTo>
                <a:cubicBezTo>
                  <a:pt x="3776770" y="282348"/>
                  <a:pt x="3771048" y="270173"/>
                  <a:pt x="3760658" y="256521"/>
                </a:cubicBezTo>
                <a:cubicBezTo>
                  <a:pt x="3750269" y="242869"/>
                  <a:pt x="3751675" y="239241"/>
                  <a:pt x="3764874" y="245637"/>
                </a:cubicBezTo>
                <a:cubicBezTo>
                  <a:pt x="3778075" y="252033"/>
                  <a:pt x="3787292" y="255632"/>
                  <a:pt x="3792526" y="256435"/>
                </a:cubicBezTo>
                <a:cubicBezTo>
                  <a:pt x="3797761" y="257238"/>
                  <a:pt x="3802633" y="252431"/>
                  <a:pt x="3807142" y="242013"/>
                </a:cubicBezTo>
                <a:cubicBezTo>
                  <a:pt x="3811652" y="231594"/>
                  <a:pt x="3814807" y="215817"/>
                  <a:pt x="3816607" y="194679"/>
                </a:cubicBezTo>
                <a:cubicBezTo>
                  <a:pt x="3818407" y="173542"/>
                  <a:pt x="3819306" y="155860"/>
                  <a:pt x="3819306" y="141635"/>
                </a:cubicBezTo>
                <a:cubicBezTo>
                  <a:pt x="3819306" y="128800"/>
                  <a:pt x="3818069" y="121555"/>
                  <a:pt x="3815596" y="119899"/>
                </a:cubicBezTo>
                <a:cubicBezTo>
                  <a:pt x="3813122" y="118242"/>
                  <a:pt x="3806974" y="118647"/>
                  <a:pt x="3797151" y="121114"/>
                </a:cubicBezTo>
                <a:lnTo>
                  <a:pt x="3769015" y="128169"/>
                </a:lnTo>
                <a:cubicBezTo>
                  <a:pt x="3762189" y="129101"/>
                  <a:pt x="3756124" y="126864"/>
                  <a:pt x="3750817" y="121458"/>
                </a:cubicBezTo>
                <a:cubicBezTo>
                  <a:pt x="3737094" y="137046"/>
                  <a:pt x="3722808" y="149041"/>
                  <a:pt x="3707958" y="157445"/>
                </a:cubicBezTo>
                <a:cubicBezTo>
                  <a:pt x="3704246" y="159546"/>
                  <a:pt x="3701451" y="160824"/>
                  <a:pt x="3699573" y="161280"/>
                </a:cubicBezTo>
                <a:lnTo>
                  <a:pt x="3697911" y="160647"/>
                </a:lnTo>
                <a:lnTo>
                  <a:pt x="3697593" y="166210"/>
                </a:lnTo>
                <a:cubicBezTo>
                  <a:pt x="3697387" y="173542"/>
                  <a:pt x="3697508" y="182605"/>
                  <a:pt x="3697956" y="193399"/>
                </a:cubicBezTo>
                <a:cubicBezTo>
                  <a:pt x="3698852" y="214988"/>
                  <a:pt x="3698142" y="231336"/>
                  <a:pt x="3695826" y="242443"/>
                </a:cubicBezTo>
                <a:cubicBezTo>
                  <a:pt x="3693511" y="253549"/>
                  <a:pt x="3690399" y="262483"/>
                  <a:pt x="3686491" y="269245"/>
                </a:cubicBezTo>
                <a:cubicBezTo>
                  <a:pt x="3682584" y="276006"/>
                  <a:pt x="3678400" y="276106"/>
                  <a:pt x="3673940" y="269546"/>
                </a:cubicBezTo>
                <a:cubicBezTo>
                  <a:pt x="3669480" y="262985"/>
                  <a:pt x="3666067" y="257536"/>
                  <a:pt x="3663701" y="253198"/>
                </a:cubicBezTo>
                <a:cubicBezTo>
                  <a:pt x="3661335" y="248860"/>
                  <a:pt x="3659022" y="246515"/>
                  <a:pt x="3656764" y="246164"/>
                </a:cubicBezTo>
                <a:cubicBezTo>
                  <a:pt x="3654505" y="245813"/>
                  <a:pt x="3643280" y="247286"/>
                  <a:pt x="3623089" y="250584"/>
                </a:cubicBezTo>
                <a:cubicBezTo>
                  <a:pt x="3618386" y="270689"/>
                  <a:pt x="3613019" y="276189"/>
                  <a:pt x="3606989" y="267083"/>
                </a:cubicBezTo>
                <a:cubicBezTo>
                  <a:pt x="3600959" y="257977"/>
                  <a:pt x="3597944" y="245852"/>
                  <a:pt x="3597944" y="230709"/>
                </a:cubicBezTo>
                <a:cubicBezTo>
                  <a:pt x="3597944" y="216440"/>
                  <a:pt x="3597503" y="198712"/>
                  <a:pt x="3596621" y="177525"/>
                </a:cubicBezTo>
                <a:cubicBezTo>
                  <a:pt x="3595739" y="156337"/>
                  <a:pt x="3592591" y="141000"/>
                  <a:pt x="3587178" y="131514"/>
                </a:cubicBezTo>
                <a:cubicBezTo>
                  <a:pt x="3581765" y="122028"/>
                  <a:pt x="3582686" y="117285"/>
                  <a:pt x="3589942" y="117285"/>
                </a:cubicBezTo>
                <a:cubicBezTo>
                  <a:pt x="3594732" y="117285"/>
                  <a:pt x="3600331" y="117722"/>
                  <a:pt x="3606741" y="118597"/>
                </a:cubicBezTo>
                <a:cubicBezTo>
                  <a:pt x="3613625" y="109950"/>
                  <a:pt x="3621304" y="96578"/>
                  <a:pt x="3629779" y="78480"/>
                </a:cubicBezTo>
                <a:cubicBezTo>
                  <a:pt x="3638254" y="60383"/>
                  <a:pt x="3640918" y="46125"/>
                  <a:pt x="3637770" y="35707"/>
                </a:cubicBezTo>
                <a:cubicBezTo>
                  <a:pt x="3634622" y="25289"/>
                  <a:pt x="3642549" y="24203"/>
                  <a:pt x="3661550" y="32448"/>
                </a:cubicBezTo>
                <a:cubicBezTo>
                  <a:pt x="3677754" y="40278"/>
                  <a:pt x="3682763" y="47172"/>
                  <a:pt x="3676575" y="53130"/>
                </a:cubicBezTo>
                <a:cubicBezTo>
                  <a:pt x="3670387" y="59089"/>
                  <a:pt x="3663722" y="67424"/>
                  <a:pt x="3656581" y="78136"/>
                </a:cubicBezTo>
                <a:cubicBezTo>
                  <a:pt x="3649439" y="88848"/>
                  <a:pt x="3638498" y="102335"/>
                  <a:pt x="3623756" y="118597"/>
                </a:cubicBezTo>
                <a:cubicBezTo>
                  <a:pt x="3641108" y="116102"/>
                  <a:pt x="3653168" y="111879"/>
                  <a:pt x="3659936" y="105928"/>
                </a:cubicBezTo>
                <a:cubicBezTo>
                  <a:pt x="3666705" y="99976"/>
                  <a:pt x="3674033" y="98922"/>
                  <a:pt x="3681920" y="102766"/>
                </a:cubicBezTo>
                <a:cubicBezTo>
                  <a:pt x="3689807" y="106609"/>
                  <a:pt x="3696708" y="110610"/>
                  <a:pt x="3702624" y="114768"/>
                </a:cubicBezTo>
                <a:cubicBezTo>
                  <a:pt x="3708539" y="118927"/>
                  <a:pt x="3709876" y="123806"/>
                  <a:pt x="3706635" y="129406"/>
                </a:cubicBezTo>
                <a:cubicBezTo>
                  <a:pt x="3703395" y="135006"/>
                  <a:pt x="3700914" y="141674"/>
                  <a:pt x="3699193" y="149411"/>
                </a:cubicBezTo>
                <a:cubicBezTo>
                  <a:pt x="3698762" y="151345"/>
                  <a:pt x="3698414" y="153712"/>
                  <a:pt x="3698147" y="156512"/>
                </a:cubicBezTo>
                <a:lnTo>
                  <a:pt x="3698126" y="156884"/>
                </a:lnTo>
                <a:lnTo>
                  <a:pt x="3699315" y="154150"/>
                </a:lnTo>
                <a:cubicBezTo>
                  <a:pt x="3701107" y="151317"/>
                  <a:pt x="3703816" y="147661"/>
                  <a:pt x="3707442" y="143183"/>
                </a:cubicBezTo>
                <a:cubicBezTo>
                  <a:pt x="3721947" y="125273"/>
                  <a:pt x="3735219" y="104798"/>
                  <a:pt x="3747257" y="81761"/>
                </a:cubicBezTo>
                <a:cubicBezTo>
                  <a:pt x="3759296" y="58723"/>
                  <a:pt x="3763742" y="41784"/>
                  <a:pt x="3760594" y="30943"/>
                </a:cubicBezTo>
                <a:cubicBezTo>
                  <a:pt x="3758233" y="22812"/>
                  <a:pt x="3759885" y="18660"/>
                  <a:pt x="3765551" y="18486"/>
                </a:cubicBezTo>
                <a:close/>
                <a:moveTo>
                  <a:pt x="3469269" y="18144"/>
                </a:moveTo>
                <a:cubicBezTo>
                  <a:pt x="3473499" y="19392"/>
                  <a:pt x="3479687" y="23149"/>
                  <a:pt x="3487832" y="29415"/>
                </a:cubicBezTo>
                <a:cubicBezTo>
                  <a:pt x="3500968" y="41232"/>
                  <a:pt x="3503879" y="49061"/>
                  <a:pt x="3496566" y="52905"/>
                </a:cubicBezTo>
                <a:cubicBezTo>
                  <a:pt x="3489252" y="56748"/>
                  <a:pt x="3478189" y="66524"/>
                  <a:pt x="3463375" y="82234"/>
                </a:cubicBezTo>
                <a:cubicBezTo>
                  <a:pt x="3448562" y="97944"/>
                  <a:pt x="3434871" y="109086"/>
                  <a:pt x="3422301" y="115661"/>
                </a:cubicBezTo>
                <a:cubicBezTo>
                  <a:pt x="3409732" y="122236"/>
                  <a:pt x="3403942" y="123311"/>
                  <a:pt x="3404932" y="118888"/>
                </a:cubicBezTo>
                <a:cubicBezTo>
                  <a:pt x="3405921" y="114464"/>
                  <a:pt x="3410288" y="108376"/>
                  <a:pt x="3418031" y="100625"/>
                </a:cubicBezTo>
                <a:cubicBezTo>
                  <a:pt x="3425775" y="92874"/>
                  <a:pt x="3434286" y="82374"/>
                  <a:pt x="3443564" y="69123"/>
                </a:cubicBezTo>
                <a:cubicBezTo>
                  <a:pt x="3452843" y="55873"/>
                  <a:pt x="3458152" y="46581"/>
                  <a:pt x="3459492" y="41246"/>
                </a:cubicBezTo>
                <a:cubicBezTo>
                  <a:pt x="3460834" y="35911"/>
                  <a:pt x="3461819" y="29473"/>
                  <a:pt x="3462450" y="21930"/>
                </a:cubicBezTo>
                <a:cubicBezTo>
                  <a:pt x="3462766" y="18158"/>
                  <a:pt x="3465039" y="16896"/>
                  <a:pt x="3469269" y="18144"/>
                </a:cubicBezTo>
                <a:close/>
                <a:moveTo>
                  <a:pt x="5226827" y="18049"/>
                </a:moveTo>
                <a:cubicBezTo>
                  <a:pt x="5234843" y="17623"/>
                  <a:pt x="5241926" y="20139"/>
                  <a:pt x="5248078" y="25597"/>
                </a:cubicBezTo>
                <a:cubicBezTo>
                  <a:pt x="5256281" y="32875"/>
                  <a:pt x="5257607" y="37840"/>
                  <a:pt x="5252057" y="40493"/>
                </a:cubicBezTo>
                <a:cubicBezTo>
                  <a:pt x="5246508" y="43146"/>
                  <a:pt x="5239807" y="44931"/>
                  <a:pt x="5231956" y="45849"/>
                </a:cubicBezTo>
                <a:cubicBezTo>
                  <a:pt x="5224104" y="46767"/>
                  <a:pt x="5213779" y="47886"/>
                  <a:pt x="5200981" y="49205"/>
                </a:cubicBezTo>
                <a:cubicBezTo>
                  <a:pt x="5188182" y="50524"/>
                  <a:pt x="5170189" y="52539"/>
                  <a:pt x="5147001" y="55249"/>
                </a:cubicBezTo>
                <a:cubicBezTo>
                  <a:pt x="5155992" y="58347"/>
                  <a:pt x="5159796" y="61968"/>
                  <a:pt x="5158412" y="66112"/>
                </a:cubicBezTo>
                <a:cubicBezTo>
                  <a:pt x="5157028" y="70256"/>
                  <a:pt x="5155921" y="77857"/>
                  <a:pt x="5155089" y="88913"/>
                </a:cubicBezTo>
                <a:cubicBezTo>
                  <a:pt x="5169257" y="87264"/>
                  <a:pt x="5179485" y="84826"/>
                  <a:pt x="5185773" y="81599"/>
                </a:cubicBezTo>
                <a:cubicBezTo>
                  <a:pt x="5192062" y="78373"/>
                  <a:pt x="5198794" y="78201"/>
                  <a:pt x="5205971" y="81083"/>
                </a:cubicBezTo>
                <a:cubicBezTo>
                  <a:pt x="5213149" y="83966"/>
                  <a:pt x="5219960" y="87984"/>
                  <a:pt x="5226406" y="93140"/>
                </a:cubicBezTo>
                <a:cubicBezTo>
                  <a:pt x="5232852" y="98295"/>
                  <a:pt x="5234050" y="104472"/>
                  <a:pt x="5229998" y="111671"/>
                </a:cubicBezTo>
                <a:cubicBezTo>
                  <a:pt x="5225947" y="118870"/>
                  <a:pt x="5224754" y="139627"/>
                  <a:pt x="5226417" y="173943"/>
                </a:cubicBezTo>
                <a:lnTo>
                  <a:pt x="5234742" y="174094"/>
                </a:lnTo>
                <a:cubicBezTo>
                  <a:pt x="5248480" y="172273"/>
                  <a:pt x="5260941" y="169992"/>
                  <a:pt x="5272126" y="167253"/>
                </a:cubicBezTo>
                <a:cubicBezTo>
                  <a:pt x="5283312" y="164515"/>
                  <a:pt x="5293372" y="168573"/>
                  <a:pt x="5302305" y="179428"/>
                </a:cubicBezTo>
                <a:cubicBezTo>
                  <a:pt x="5311240" y="190284"/>
                  <a:pt x="5306687" y="195712"/>
                  <a:pt x="5288646" y="195712"/>
                </a:cubicBezTo>
                <a:cubicBezTo>
                  <a:pt x="5273475" y="195712"/>
                  <a:pt x="5252803" y="196529"/>
                  <a:pt x="5226632" y="198164"/>
                </a:cubicBezTo>
                <a:cubicBezTo>
                  <a:pt x="5226632" y="216863"/>
                  <a:pt x="5227077" y="233304"/>
                  <a:pt x="5227966" y="247487"/>
                </a:cubicBezTo>
                <a:cubicBezTo>
                  <a:pt x="5228855" y="261669"/>
                  <a:pt x="5228346" y="273755"/>
                  <a:pt x="5226439" y="283743"/>
                </a:cubicBezTo>
                <a:cubicBezTo>
                  <a:pt x="5224532" y="293731"/>
                  <a:pt x="5219394" y="303374"/>
                  <a:pt x="5211026" y="312674"/>
                </a:cubicBezTo>
                <a:cubicBezTo>
                  <a:pt x="5202659" y="321974"/>
                  <a:pt x="5196076" y="321690"/>
                  <a:pt x="5191280" y="311824"/>
                </a:cubicBezTo>
                <a:cubicBezTo>
                  <a:pt x="5186483" y="301958"/>
                  <a:pt x="5178101" y="292261"/>
                  <a:pt x="5166134" y="282732"/>
                </a:cubicBezTo>
                <a:cubicBezTo>
                  <a:pt x="5154167" y="273203"/>
                  <a:pt x="5155691" y="270012"/>
                  <a:pt x="5170705" y="273160"/>
                </a:cubicBezTo>
                <a:cubicBezTo>
                  <a:pt x="5185720" y="276307"/>
                  <a:pt x="5194492" y="276028"/>
                  <a:pt x="5197023" y="272321"/>
                </a:cubicBezTo>
                <a:cubicBezTo>
                  <a:pt x="5199554" y="268614"/>
                  <a:pt x="5200594" y="259404"/>
                  <a:pt x="5200142" y="244691"/>
                </a:cubicBezTo>
                <a:cubicBezTo>
                  <a:pt x="5199690" y="229978"/>
                  <a:pt x="5199465" y="214999"/>
                  <a:pt x="5199465" y="199756"/>
                </a:cubicBezTo>
                <a:cubicBezTo>
                  <a:pt x="5156014" y="203326"/>
                  <a:pt x="5119999" y="207212"/>
                  <a:pt x="5091418" y="211414"/>
                </a:cubicBezTo>
                <a:cubicBezTo>
                  <a:pt x="5090630" y="226385"/>
                  <a:pt x="5089550" y="240740"/>
                  <a:pt x="5088181" y="254478"/>
                </a:cubicBezTo>
                <a:cubicBezTo>
                  <a:pt x="5086812" y="268216"/>
                  <a:pt x="5083420" y="280075"/>
                  <a:pt x="5078006" y="290056"/>
                </a:cubicBezTo>
                <a:cubicBezTo>
                  <a:pt x="5072593" y="300037"/>
                  <a:pt x="5066965" y="299230"/>
                  <a:pt x="5061121" y="287636"/>
                </a:cubicBezTo>
                <a:cubicBezTo>
                  <a:pt x="5055277" y="276042"/>
                  <a:pt x="5054378" y="264738"/>
                  <a:pt x="5058421" y="253725"/>
                </a:cubicBezTo>
                <a:cubicBezTo>
                  <a:pt x="5062465" y="242712"/>
                  <a:pt x="5065391" y="229669"/>
                  <a:pt x="5067198" y="214598"/>
                </a:cubicBezTo>
                <a:cubicBezTo>
                  <a:pt x="5051036" y="217222"/>
                  <a:pt x="5038492" y="219230"/>
                  <a:pt x="5029565" y="220621"/>
                </a:cubicBezTo>
                <a:cubicBezTo>
                  <a:pt x="5020638" y="222012"/>
                  <a:pt x="5012081" y="218634"/>
                  <a:pt x="5003893" y="210489"/>
                </a:cubicBezTo>
                <a:cubicBezTo>
                  <a:pt x="4995705" y="202344"/>
                  <a:pt x="4997039" y="198271"/>
                  <a:pt x="5007894" y="198271"/>
                </a:cubicBezTo>
                <a:cubicBezTo>
                  <a:pt x="5015824" y="198271"/>
                  <a:pt x="5036072" y="196185"/>
                  <a:pt x="5068639" y="192012"/>
                </a:cubicBezTo>
                <a:cubicBezTo>
                  <a:pt x="5069471" y="168322"/>
                  <a:pt x="5069886" y="150626"/>
                  <a:pt x="5069886" y="138924"/>
                </a:cubicBezTo>
                <a:cubicBezTo>
                  <a:pt x="5069886" y="127108"/>
                  <a:pt x="5067865" y="116944"/>
                  <a:pt x="5063821" y="108434"/>
                </a:cubicBezTo>
                <a:cubicBezTo>
                  <a:pt x="5059777" y="99923"/>
                  <a:pt x="5060831" y="96133"/>
                  <a:pt x="5066983" y="97065"/>
                </a:cubicBezTo>
                <a:cubicBezTo>
                  <a:pt x="5073135" y="97997"/>
                  <a:pt x="5078118" y="98671"/>
                  <a:pt x="5081932" y="99087"/>
                </a:cubicBezTo>
                <a:cubicBezTo>
                  <a:pt x="5085747" y="99503"/>
                  <a:pt x="5101084" y="97696"/>
                  <a:pt x="5127943" y="93667"/>
                </a:cubicBezTo>
                <a:cubicBezTo>
                  <a:pt x="5127943" y="76760"/>
                  <a:pt x="5126617" y="64879"/>
                  <a:pt x="5123963" y="58024"/>
                </a:cubicBezTo>
                <a:cubicBezTo>
                  <a:pt x="5108620" y="59759"/>
                  <a:pt x="5097112" y="61304"/>
                  <a:pt x="5089439" y="62660"/>
                </a:cubicBezTo>
                <a:cubicBezTo>
                  <a:pt x="5081768" y="64015"/>
                  <a:pt x="5074404" y="65155"/>
                  <a:pt x="5067348" y="66080"/>
                </a:cubicBezTo>
                <a:cubicBezTo>
                  <a:pt x="5060293" y="67005"/>
                  <a:pt x="5052431" y="63696"/>
                  <a:pt x="5043762" y="56153"/>
                </a:cubicBezTo>
                <a:cubicBezTo>
                  <a:pt x="5035093" y="48610"/>
                  <a:pt x="5036936" y="44555"/>
                  <a:pt x="5049290" y="43989"/>
                </a:cubicBezTo>
                <a:cubicBezTo>
                  <a:pt x="5061645" y="43422"/>
                  <a:pt x="5079240" y="41791"/>
                  <a:pt x="5102076" y="39095"/>
                </a:cubicBezTo>
                <a:cubicBezTo>
                  <a:pt x="5124913" y="36399"/>
                  <a:pt x="5147148" y="33248"/>
                  <a:pt x="5168780" y="29641"/>
                </a:cubicBezTo>
                <a:cubicBezTo>
                  <a:pt x="5190412" y="26035"/>
                  <a:pt x="5206986" y="22640"/>
                  <a:pt x="5218501" y="19456"/>
                </a:cubicBezTo>
                <a:cubicBezTo>
                  <a:pt x="5221380" y="18660"/>
                  <a:pt x="5224156" y="18191"/>
                  <a:pt x="5226827" y="18049"/>
                </a:cubicBezTo>
                <a:close/>
                <a:moveTo>
                  <a:pt x="1254207" y="17068"/>
                </a:moveTo>
                <a:cubicBezTo>
                  <a:pt x="1255436" y="16929"/>
                  <a:pt x="1256926" y="17101"/>
                  <a:pt x="1258677" y="17585"/>
                </a:cubicBezTo>
                <a:cubicBezTo>
                  <a:pt x="1265682" y="19521"/>
                  <a:pt x="1272458" y="22525"/>
                  <a:pt x="1279005" y="26598"/>
                </a:cubicBezTo>
                <a:cubicBezTo>
                  <a:pt x="1285551" y="30670"/>
                  <a:pt x="1286870" y="34241"/>
                  <a:pt x="1282963" y="37310"/>
                </a:cubicBezTo>
                <a:cubicBezTo>
                  <a:pt x="1279055" y="40378"/>
                  <a:pt x="1275610" y="43634"/>
                  <a:pt x="1272627" y="47075"/>
                </a:cubicBezTo>
                <a:cubicBezTo>
                  <a:pt x="1285361" y="46258"/>
                  <a:pt x="1297066" y="44028"/>
                  <a:pt x="1307742" y="40386"/>
                </a:cubicBezTo>
                <a:cubicBezTo>
                  <a:pt x="1318419" y="36743"/>
                  <a:pt x="1326933" y="38500"/>
                  <a:pt x="1333286" y="45656"/>
                </a:cubicBezTo>
                <a:cubicBezTo>
                  <a:pt x="1339638" y="52811"/>
                  <a:pt x="1333315" y="58687"/>
                  <a:pt x="1314314" y="63283"/>
                </a:cubicBezTo>
                <a:cubicBezTo>
                  <a:pt x="1295313" y="67879"/>
                  <a:pt x="1279266" y="67474"/>
                  <a:pt x="1266174" y="62068"/>
                </a:cubicBezTo>
                <a:cubicBezTo>
                  <a:pt x="1261742" y="70099"/>
                  <a:pt x="1255533" y="77871"/>
                  <a:pt x="1247546" y="85385"/>
                </a:cubicBezTo>
                <a:cubicBezTo>
                  <a:pt x="1239558" y="92899"/>
                  <a:pt x="1230692" y="98317"/>
                  <a:pt x="1220948" y="101636"/>
                </a:cubicBezTo>
                <a:cubicBezTo>
                  <a:pt x="1211204" y="104956"/>
                  <a:pt x="1209336" y="102794"/>
                  <a:pt x="1215345" y="95151"/>
                </a:cubicBezTo>
                <a:cubicBezTo>
                  <a:pt x="1221354" y="87508"/>
                  <a:pt x="1229004" y="76207"/>
                  <a:pt x="1238296" y="61251"/>
                </a:cubicBezTo>
                <a:cubicBezTo>
                  <a:pt x="1247589" y="46294"/>
                  <a:pt x="1251557" y="34793"/>
                  <a:pt x="1250202" y="26748"/>
                </a:cubicBezTo>
                <a:cubicBezTo>
                  <a:pt x="1249186" y="20714"/>
                  <a:pt x="1250521" y="17488"/>
                  <a:pt x="1254207" y="17068"/>
                </a:cubicBezTo>
                <a:close/>
                <a:moveTo>
                  <a:pt x="1486317" y="15055"/>
                </a:moveTo>
                <a:cubicBezTo>
                  <a:pt x="1487954" y="14762"/>
                  <a:pt x="1490146" y="14910"/>
                  <a:pt x="1492893" y="15498"/>
                </a:cubicBezTo>
                <a:cubicBezTo>
                  <a:pt x="1503877" y="17850"/>
                  <a:pt x="1512904" y="21152"/>
                  <a:pt x="1519974" y="25404"/>
                </a:cubicBezTo>
                <a:cubicBezTo>
                  <a:pt x="1527044" y="29656"/>
                  <a:pt x="1528546" y="35223"/>
                  <a:pt x="1524480" y="42106"/>
                </a:cubicBezTo>
                <a:cubicBezTo>
                  <a:pt x="1520415" y="48990"/>
                  <a:pt x="1518798" y="71339"/>
                  <a:pt x="1519630" y="109154"/>
                </a:cubicBezTo>
                <a:cubicBezTo>
                  <a:pt x="1533676" y="105110"/>
                  <a:pt x="1542618" y="104581"/>
                  <a:pt x="1546456" y="107567"/>
                </a:cubicBezTo>
                <a:lnTo>
                  <a:pt x="1547358" y="109322"/>
                </a:lnTo>
                <a:lnTo>
                  <a:pt x="1553831" y="105712"/>
                </a:lnTo>
                <a:cubicBezTo>
                  <a:pt x="1563138" y="104451"/>
                  <a:pt x="1573778" y="102751"/>
                  <a:pt x="1585752" y="100615"/>
                </a:cubicBezTo>
                <a:cubicBezTo>
                  <a:pt x="1580705" y="87206"/>
                  <a:pt x="1574044" y="75605"/>
                  <a:pt x="1565769" y="65811"/>
                </a:cubicBezTo>
                <a:cubicBezTo>
                  <a:pt x="1557495" y="56016"/>
                  <a:pt x="1558936" y="51589"/>
                  <a:pt x="1570093" y="52528"/>
                </a:cubicBezTo>
                <a:cubicBezTo>
                  <a:pt x="1581250" y="53467"/>
                  <a:pt x="1590277" y="55013"/>
                  <a:pt x="1597174" y="57164"/>
                </a:cubicBezTo>
                <a:cubicBezTo>
                  <a:pt x="1604072" y="59315"/>
                  <a:pt x="1607069" y="63136"/>
                  <a:pt x="1606166" y="68629"/>
                </a:cubicBezTo>
                <a:cubicBezTo>
                  <a:pt x="1605262" y="74121"/>
                  <a:pt x="1606345" y="83134"/>
                  <a:pt x="1609414" y="95667"/>
                </a:cubicBezTo>
                <a:lnTo>
                  <a:pt x="1645551" y="89580"/>
                </a:lnTo>
                <a:cubicBezTo>
                  <a:pt x="1652477" y="59867"/>
                  <a:pt x="1653915" y="39955"/>
                  <a:pt x="1649864" y="29846"/>
                </a:cubicBezTo>
                <a:cubicBezTo>
                  <a:pt x="1645813" y="19736"/>
                  <a:pt x="1649566" y="16330"/>
                  <a:pt x="1661125" y="19628"/>
                </a:cubicBezTo>
                <a:cubicBezTo>
                  <a:pt x="1672683" y="22926"/>
                  <a:pt x="1681484" y="26737"/>
                  <a:pt x="1687528" y="31061"/>
                </a:cubicBezTo>
                <a:cubicBezTo>
                  <a:pt x="1693573" y="35384"/>
                  <a:pt x="1694498" y="40378"/>
                  <a:pt x="1690303" y="46043"/>
                </a:cubicBezTo>
                <a:cubicBezTo>
                  <a:pt x="1686109" y="51707"/>
                  <a:pt x="1681007" y="64198"/>
                  <a:pt x="1674999" y="83514"/>
                </a:cubicBezTo>
                <a:cubicBezTo>
                  <a:pt x="1683617" y="80818"/>
                  <a:pt x="1691350" y="78570"/>
                  <a:pt x="1698198" y="76770"/>
                </a:cubicBezTo>
                <a:cubicBezTo>
                  <a:pt x="1705045" y="74971"/>
                  <a:pt x="1711190" y="74824"/>
                  <a:pt x="1716632" y="76329"/>
                </a:cubicBezTo>
                <a:cubicBezTo>
                  <a:pt x="1722074" y="77835"/>
                  <a:pt x="1727294" y="82073"/>
                  <a:pt x="1732291" y="89042"/>
                </a:cubicBezTo>
                <a:cubicBezTo>
                  <a:pt x="1737289" y="96011"/>
                  <a:pt x="1734285" y="99779"/>
                  <a:pt x="1723279" y="100346"/>
                </a:cubicBezTo>
                <a:cubicBezTo>
                  <a:pt x="1712272" y="100912"/>
                  <a:pt x="1702030" y="101873"/>
                  <a:pt x="1692551" y="103228"/>
                </a:cubicBezTo>
                <a:cubicBezTo>
                  <a:pt x="1683072" y="104583"/>
                  <a:pt x="1674583" y="106006"/>
                  <a:pt x="1667083" y="107498"/>
                </a:cubicBezTo>
                <a:cubicBezTo>
                  <a:pt x="1661203" y="121766"/>
                  <a:pt x="1654051" y="132837"/>
                  <a:pt x="1645626" y="140710"/>
                </a:cubicBezTo>
                <a:cubicBezTo>
                  <a:pt x="1637201" y="148583"/>
                  <a:pt x="1633900" y="147912"/>
                  <a:pt x="1635721" y="138699"/>
                </a:cubicBezTo>
                <a:cubicBezTo>
                  <a:pt x="1637542" y="129485"/>
                  <a:pt x="1639786" y="120139"/>
                  <a:pt x="1642454" y="110660"/>
                </a:cubicBezTo>
                <a:lnTo>
                  <a:pt x="1612920" y="117930"/>
                </a:lnTo>
                <a:cubicBezTo>
                  <a:pt x="1613809" y="123107"/>
                  <a:pt x="1613497" y="129266"/>
                  <a:pt x="1611984" y="136408"/>
                </a:cubicBezTo>
                <a:cubicBezTo>
                  <a:pt x="1610471" y="143549"/>
                  <a:pt x="1607123" y="144022"/>
                  <a:pt x="1601939" y="137827"/>
                </a:cubicBezTo>
                <a:cubicBezTo>
                  <a:pt x="1596755" y="131632"/>
                  <a:pt x="1593546" y="126176"/>
                  <a:pt x="1592313" y="121458"/>
                </a:cubicBezTo>
                <a:cubicBezTo>
                  <a:pt x="1585301" y="123136"/>
                  <a:pt x="1579213" y="124681"/>
                  <a:pt x="1574051" y="126093"/>
                </a:cubicBezTo>
                <a:cubicBezTo>
                  <a:pt x="1568888" y="127506"/>
                  <a:pt x="1561901" y="124778"/>
                  <a:pt x="1553089" y="117909"/>
                </a:cubicBezTo>
                <a:lnTo>
                  <a:pt x="1548542" y="112104"/>
                </a:lnTo>
                <a:lnTo>
                  <a:pt x="1547383" y="120764"/>
                </a:lnTo>
                <a:cubicBezTo>
                  <a:pt x="1546286" y="123238"/>
                  <a:pt x="1544496" y="125172"/>
                  <a:pt x="1542011" y="126567"/>
                </a:cubicBezTo>
                <a:cubicBezTo>
                  <a:pt x="1537042" y="129356"/>
                  <a:pt x="1529632" y="131883"/>
                  <a:pt x="1519780" y="134149"/>
                </a:cubicBezTo>
                <a:lnTo>
                  <a:pt x="1519780" y="156391"/>
                </a:lnTo>
                <a:cubicBezTo>
                  <a:pt x="1518461" y="154441"/>
                  <a:pt x="1522405" y="151031"/>
                  <a:pt x="1531611" y="146163"/>
                </a:cubicBezTo>
                <a:cubicBezTo>
                  <a:pt x="1540817" y="141294"/>
                  <a:pt x="1543044" y="143323"/>
                  <a:pt x="1538290" y="152250"/>
                </a:cubicBezTo>
                <a:cubicBezTo>
                  <a:pt x="1533536" y="161177"/>
                  <a:pt x="1527366" y="169849"/>
                  <a:pt x="1519780" y="178267"/>
                </a:cubicBezTo>
                <a:cubicBezTo>
                  <a:pt x="1519780" y="220169"/>
                  <a:pt x="1520228" y="248570"/>
                  <a:pt x="1521125" y="263469"/>
                </a:cubicBezTo>
                <a:cubicBezTo>
                  <a:pt x="1522021" y="278369"/>
                  <a:pt x="1518759" y="291045"/>
                  <a:pt x="1511337" y="301499"/>
                </a:cubicBezTo>
                <a:cubicBezTo>
                  <a:pt x="1503916" y="311953"/>
                  <a:pt x="1497474" y="311953"/>
                  <a:pt x="1492011" y="301499"/>
                </a:cubicBezTo>
                <a:cubicBezTo>
                  <a:pt x="1486547" y="291045"/>
                  <a:pt x="1479208" y="280222"/>
                  <a:pt x="1469995" y="269030"/>
                </a:cubicBezTo>
                <a:cubicBezTo>
                  <a:pt x="1460781" y="257837"/>
                  <a:pt x="1462315" y="254040"/>
                  <a:pt x="1474598" y="257640"/>
                </a:cubicBezTo>
                <a:cubicBezTo>
                  <a:pt x="1486880" y="261239"/>
                  <a:pt x="1493409" y="262881"/>
                  <a:pt x="1494183" y="262566"/>
                </a:cubicBezTo>
                <a:cubicBezTo>
                  <a:pt x="1494958" y="262250"/>
                  <a:pt x="1495567" y="255514"/>
                  <a:pt x="1496011" y="242357"/>
                </a:cubicBezTo>
                <a:cubicBezTo>
                  <a:pt x="1496456" y="229200"/>
                  <a:pt x="1496678" y="213200"/>
                  <a:pt x="1496678" y="194356"/>
                </a:cubicBezTo>
                <a:cubicBezTo>
                  <a:pt x="1477233" y="217702"/>
                  <a:pt x="1464929" y="232985"/>
                  <a:pt x="1459767" y="240206"/>
                </a:cubicBezTo>
                <a:cubicBezTo>
                  <a:pt x="1454604" y="247426"/>
                  <a:pt x="1445068" y="246401"/>
                  <a:pt x="1431158" y="237130"/>
                </a:cubicBezTo>
                <a:cubicBezTo>
                  <a:pt x="1417248" y="227859"/>
                  <a:pt x="1414466" y="222044"/>
                  <a:pt x="1422812" y="219685"/>
                </a:cubicBezTo>
                <a:cubicBezTo>
                  <a:pt x="1431158" y="217326"/>
                  <a:pt x="1439228" y="213762"/>
                  <a:pt x="1447022" y="208994"/>
                </a:cubicBezTo>
                <a:cubicBezTo>
                  <a:pt x="1454815" y="204226"/>
                  <a:pt x="1471368" y="191374"/>
                  <a:pt x="1496678" y="170437"/>
                </a:cubicBezTo>
                <a:lnTo>
                  <a:pt x="1496678" y="137655"/>
                </a:lnTo>
                <a:cubicBezTo>
                  <a:pt x="1493854" y="139376"/>
                  <a:pt x="1488128" y="141384"/>
                  <a:pt x="1479502" y="143678"/>
                </a:cubicBezTo>
                <a:cubicBezTo>
                  <a:pt x="1470877" y="145973"/>
                  <a:pt x="1461459" y="144022"/>
                  <a:pt x="1451248" y="137827"/>
                </a:cubicBezTo>
                <a:cubicBezTo>
                  <a:pt x="1441038" y="131632"/>
                  <a:pt x="1441859" y="127348"/>
                  <a:pt x="1453711" y="124975"/>
                </a:cubicBezTo>
                <a:cubicBezTo>
                  <a:pt x="1465564" y="122602"/>
                  <a:pt x="1479886" y="119415"/>
                  <a:pt x="1496678" y="115414"/>
                </a:cubicBezTo>
                <a:cubicBezTo>
                  <a:pt x="1496678" y="69912"/>
                  <a:pt x="1493301" y="41296"/>
                  <a:pt x="1486547" y="29566"/>
                </a:cubicBezTo>
                <a:cubicBezTo>
                  <a:pt x="1481481" y="20768"/>
                  <a:pt x="1481405" y="15931"/>
                  <a:pt x="1486317" y="15055"/>
                </a:cubicBezTo>
                <a:close/>
                <a:moveTo>
                  <a:pt x="6917044" y="11347"/>
                </a:moveTo>
                <a:cubicBezTo>
                  <a:pt x="6919202" y="11207"/>
                  <a:pt x="6921966" y="11494"/>
                  <a:pt x="6925332" y="12207"/>
                </a:cubicBezTo>
                <a:cubicBezTo>
                  <a:pt x="6938797" y="15061"/>
                  <a:pt x="6948272" y="19313"/>
                  <a:pt x="6953758" y="24963"/>
                </a:cubicBezTo>
                <a:cubicBezTo>
                  <a:pt x="6959243" y="30613"/>
                  <a:pt x="6960839" y="36148"/>
                  <a:pt x="6958544" y="41569"/>
                </a:cubicBezTo>
                <a:cubicBezTo>
                  <a:pt x="6956250" y="46989"/>
                  <a:pt x="6954439" y="57232"/>
                  <a:pt x="6953112" y="72296"/>
                </a:cubicBezTo>
                <a:cubicBezTo>
                  <a:pt x="6951786" y="87361"/>
                  <a:pt x="6950692" y="109548"/>
                  <a:pt x="6949832" y="138860"/>
                </a:cubicBezTo>
                <a:cubicBezTo>
                  <a:pt x="6981796" y="134400"/>
                  <a:pt x="7003443" y="131417"/>
                  <a:pt x="7014772" y="129912"/>
                </a:cubicBezTo>
                <a:cubicBezTo>
                  <a:pt x="7017267" y="114682"/>
                  <a:pt x="7016715" y="101790"/>
                  <a:pt x="7013116" y="91236"/>
                </a:cubicBezTo>
                <a:cubicBezTo>
                  <a:pt x="7009516" y="80682"/>
                  <a:pt x="7013338" y="77082"/>
                  <a:pt x="7024580" y="80438"/>
                </a:cubicBezTo>
                <a:cubicBezTo>
                  <a:pt x="7035824" y="83793"/>
                  <a:pt x="7044174" y="88124"/>
                  <a:pt x="7049630" y="93430"/>
                </a:cubicBezTo>
                <a:cubicBezTo>
                  <a:pt x="7055086" y="98736"/>
                  <a:pt x="7055975" y="103673"/>
                  <a:pt x="7052296" y="108240"/>
                </a:cubicBezTo>
                <a:cubicBezTo>
                  <a:pt x="7048618" y="112807"/>
                  <a:pt x="7045901" y="120580"/>
                  <a:pt x="7044144" y="131557"/>
                </a:cubicBezTo>
                <a:cubicBezTo>
                  <a:pt x="7042388" y="142535"/>
                  <a:pt x="7039014" y="154172"/>
                  <a:pt x="7034024" y="166468"/>
                </a:cubicBezTo>
                <a:cubicBezTo>
                  <a:pt x="7029033" y="178765"/>
                  <a:pt x="7023402" y="181224"/>
                  <a:pt x="7017127" y="173846"/>
                </a:cubicBezTo>
                <a:cubicBezTo>
                  <a:pt x="7010854" y="166468"/>
                  <a:pt x="7009516" y="158456"/>
                  <a:pt x="7013116" y="149809"/>
                </a:cubicBezTo>
                <a:cubicBezTo>
                  <a:pt x="6983962" y="153394"/>
                  <a:pt x="6962824" y="156728"/>
                  <a:pt x="6949703" y="159811"/>
                </a:cubicBezTo>
                <a:cubicBezTo>
                  <a:pt x="6948858" y="199117"/>
                  <a:pt x="6948004" y="228128"/>
                  <a:pt x="6947143" y="246842"/>
                </a:cubicBezTo>
                <a:cubicBezTo>
                  <a:pt x="6976900" y="243343"/>
                  <a:pt x="6999407" y="240783"/>
                  <a:pt x="7014664" y="239162"/>
                </a:cubicBezTo>
                <a:cubicBezTo>
                  <a:pt x="7016328" y="221452"/>
                  <a:pt x="7015360" y="207955"/>
                  <a:pt x="7011760" y="198669"/>
                </a:cubicBezTo>
                <a:cubicBezTo>
                  <a:pt x="7008162" y="189384"/>
                  <a:pt x="7012464" y="186885"/>
                  <a:pt x="7024666" y="191173"/>
                </a:cubicBezTo>
                <a:cubicBezTo>
                  <a:pt x="7036870" y="195461"/>
                  <a:pt x="7044772" y="199497"/>
                  <a:pt x="7048370" y="203283"/>
                </a:cubicBezTo>
                <a:cubicBezTo>
                  <a:pt x="7051970" y="207069"/>
                  <a:pt x="7052620" y="211446"/>
                  <a:pt x="7050318" y="216415"/>
                </a:cubicBezTo>
                <a:cubicBezTo>
                  <a:pt x="7048016" y="221384"/>
                  <a:pt x="7045976" y="231422"/>
                  <a:pt x="7044198" y="246530"/>
                </a:cubicBezTo>
                <a:cubicBezTo>
                  <a:pt x="7042420" y="261637"/>
                  <a:pt x="7040820" y="272514"/>
                  <a:pt x="7039401" y="279161"/>
                </a:cubicBezTo>
                <a:cubicBezTo>
                  <a:pt x="7037981" y="285808"/>
                  <a:pt x="7034999" y="291780"/>
                  <a:pt x="7030452" y="297079"/>
                </a:cubicBezTo>
                <a:cubicBezTo>
                  <a:pt x="7025908" y="302378"/>
                  <a:pt x="7021434" y="301815"/>
                  <a:pt x="7017030" y="295390"/>
                </a:cubicBezTo>
                <a:cubicBezTo>
                  <a:pt x="7012628" y="288966"/>
                  <a:pt x="7010656" y="282986"/>
                  <a:pt x="7011115" y="277451"/>
                </a:cubicBezTo>
                <a:cubicBezTo>
                  <a:pt x="7011574" y="271916"/>
                  <a:pt x="7012692" y="265362"/>
                  <a:pt x="7014470" y="257790"/>
                </a:cubicBezTo>
                <a:cubicBezTo>
                  <a:pt x="6974590" y="264086"/>
                  <a:pt x="6943863" y="269245"/>
                  <a:pt x="6922288" y="273267"/>
                </a:cubicBezTo>
                <a:cubicBezTo>
                  <a:pt x="6900714" y="277289"/>
                  <a:pt x="6884484" y="281043"/>
                  <a:pt x="6873600" y="284528"/>
                </a:cubicBezTo>
                <a:cubicBezTo>
                  <a:pt x="6862715" y="288012"/>
                  <a:pt x="6853506" y="292078"/>
                  <a:pt x="6845970" y="296724"/>
                </a:cubicBezTo>
                <a:cubicBezTo>
                  <a:pt x="6838434" y="301370"/>
                  <a:pt x="6832466" y="298915"/>
                  <a:pt x="6828062" y="289357"/>
                </a:cubicBezTo>
                <a:cubicBezTo>
                  <a:pt x="6823660" y="279799"/>
                  <a:pt x="6823531" y="272855"/>
                  <a:pt x="6827675" y="268524"/>
                </a:cubicBezTo>
                <a:cubicBezTo>
                  <a:pt x="6831820" y="264193"/>
                  <a:pt x="6835868" y="256883"/>
                  <a:pt x="6839818" y="246594"/>
                </a:cubicBezTo>
                <a:cubicBezTo>
                  <a:pt x="6843768" y="236305"/>
                  <a:pt x="6843270" y="225224"/>
                  <a:pt x="6838322" y="213350"/>
                </a:cubicBezTo>
                <a:cubicBezTo>
                  <a:pt x="6833375" y="201476"/>
                  <a:pt x="6836061" y="196744"/>
                  <a:pt x="6846378" y="199153"/>
                </a:cubicBezTo>
                <a:cubicBezTo>
                  <a:pt x="6856696" y="201562"/>
                  <a:pt x="6864146" y="205151"/>
                  <a:pt x="6868728" y="209919"/>
                </a:cubicBezTo>
                <a:cubicBezTo>
                  <a:pt x="6873310" y="214687"/>
                  <a:pt x="6874432" y="219595"/>
                  <a:pt x="6872094" y="224643"/>
                </a:cubicBezTo>
                <a:cubicBezTo>
                  <a:pt x="6869756" y="229691"/>
                  <a:pt x="6867731" y="236291"/>
                  <a:pt x="6866018" y="244443"/>
                </a:cubicBezTo>
                <a:cubicBezTo>
                  <a:pt x="6864304" y="252596"/>
                  <a:pt x="6863446" y="257919"/>
                  <a:pt x="6863446" y="260415"/>
                </a:cubicBezTo>
                <a:cubicBezTo>
                  <a:pt x="6863446" y="259454"/>
                  <a:pt x="6869326" y="258099"/>
                  <a:pt x="6881085" y="256349"/>
                </a:cubicBezTo>
                <a:cubicBezTo>
                  <a:pt x="6892844" y="254600"/>
                  <a:pt x="6906712" y="252922"/>
                  <a:pt x="6922686" y="251316"/>
                </a:cubicBezTo>
                <a:lnTo>
                  <a:pt x="6922686" y="163317"/>
                </a:lnTo>
                <a:cubicBezTo>
                  <a:pt x="6885230" y="171233"/>
                  <a:pt x="6862332" y="178159"/>
                  <a:pt x="6853993" y="184096"/>
                </a:cubicBezTo>
                <a:cubicBezTo>
                  <a:pt x="6845654" y="190033"/>
                  <a:pt x="6839269" y="188265"/>
                  <a:pt x="6834838" y="178794"/>
                </a:cubicBezTo>
                <a:cubicBezTo>
                  <a:pt x="6830406" y="169322"/>
                  <a:pt x="6830444" y="161564"/>
                  <a:pt x="6834946" y="155520"/>
                </a:cubicBezTo>
                <a:cubicBezTo>
                  <a:pt x="6839448" y="149475"/>
                  <a:pt x="6841700" y="140796"/>
                  <a:pt x="6841700" y="129481"/>
                </a:cubicBezTo>
                <a:cubicBezTo>
                  <a:pt x="6841700" y="118396"/>
                  <a:pt x="6840348" y="108864"/>
                  <a:pt x="6837645" y="100883"/>
                </a:cubicBezTo>
                <a:cubicBezTo>
                  <a:pt x="6834942" y="92903"/>
                  <a:pt x="6837774" y="89874"/>
                  <a:pt x="6846142" y="91795"/>
                </a:cubicBezTo>
                <a:cubicBezTo>
                  <a:pt x="6854510" y="93717"/>
                  <a:pt x="6861736" y="96789"/>
                  <a:pt x="6867824" y="101012"/>
                </a:cubicBezTo>
                <a:cubicBezTo>
                  <a:pt x="6873912" y="105236"/>
                  <a:pt x="6875578" y="110352"/>
                  <a:pt x="6872825" y="116360"/>
                </a:cubicBezTo>
                <a:cubicBezTo>
                  <a:pt x="6870072" y="122369"/>
                  <a:pt x="6868262" y="128625"/>
                  <a:pt x="6867394" y="135128"/>
                </a:cubicBezTo>
                <a:cubicBezTo>
                  <a:pt x="6866526" y="141631"/>
                  <a:pt x="6865877" y="145901"/>
                  <a:pt x="6865447" y="147937"/>
                </a:cubicBezTo>
                <a:cubicBezTo>
                  <a:pt x="6865017" y="149974"/>
                  <a:pt x="6865942" y="151020"/>
                  <a:pt x="6868222" y="151078"/>
                </a:cubicBezTo>
                <a:cubicBezTo>
                  <a:pt x="6870502" y="151135"/>
                  <a:pt x="6888656" y="148604"/>
                  <a:pt x="6922686" y="143485"/>
                </a:cubicBezTo>
                <a:lnTo>
                  <a:pt x="6922686" y="67403"/>
                </a:lnTo>
                <a:cubicBezTo>
                  <a:pt x="6922686" y="49348"/>
                  <a:pt x="6919760" y="34922"/>
                  <a:pt x="6913910" y="24124"/>
                </a:cubicBezTo>
                <a:cubicBezTo>
                  <a:pt x="6909522" y="16025"/>
                  <a:pt x="6910566" y="11766"/>
                  <a:pt x="6917044" y="11347"/>
                </a:cubicBezTo>
                <a:close/>
                <a:moveTo>
                  <a:pt x="1916420" y="11347"/>
                </a:moveTo>
                <a:cubicBezTo>
                  <a:pt x="1918579" y="11207"/>
                  <a:pt x="1921341" y="11494"/>
                  <a:pt x="1924708" y="12207"/>
                </a:cubicBezTo>
                <a:cubicBezTo>
                  <a:pt x="1938173" y="15061"/>
                  <a:pt x="1947648" y="19313"/>
                  <a:pt x="1953134" y="24963"/>
                </a:cubicBezTo>
                <a:cubicBezTo>
                  <a:pt x="1958619" y="30613"/>
                  <a:pt x="1960214" y="36148"/>
                  <a:pt x="1957920" y="41569"/>
                </a:cubicBezTo>
                <a:cubicBezTo>
                  <a:pt x="1955625" y="46989"/>
                  <a:pt x="1953815" y="57232"/>
                  <a:pt x="1952488" y="72296"/>
                </a:cubicBezTo>
                <a:cubicBezTo>
                  <a:pt x="1951162" y="87361"/>
                  <a:pt x="1950069" y="109548"/>
                  <a:pt x="1949208" y="138860"/>
                </a:cubicBezTo>
                <a:cubicBezTo>
                  <a:pt x="1981172" y="134400"/>
                  <a:pt x="2002819" y="131417"/>
                  <a:pt x="2014148" y="129912"/>
                </a:cubicBezTo>
                <a:cubicBezTo>
                  <a:pt x="2016643" y="114682"/>
                  <a:pt x="2016091" y="101790"/>
                  <a:pt x="2012491" y="91236"/>
                </a:cubicBezTo>
                <a:cubicBezTo>
                  <a:pt x="2008892" y="80682"/>
                  <a:pt x="2012714" y="77082"/>
                  <a:pt x="2023956" y="80438"/>
                </a:cubicBezTo>
                <a:cubicBezTo>
                  <a:pt x="2035199" y="83793"/>
                  <a:pt x="2043549" y="88124"/>
                  <a:pt x="2049005" y="93430"/>
                </a:cubicBezTo>
                <a:cubicBezTo>
                  <a:pt x="2054462" y="98736"/>
                  <a:pt x="2055351" y="103673"/>
                  <a:pt x="2051672" y="108240"/>
                </a:cubicBezTo>
                <a:cubicBezTo>
                  <a:pt x="2047994" y="112807"/>
                  <a:pt x="2045277" y="120580"/>
                  <a:pt x="2043520" y="131557"/>
                </a:cubicBezTo>
                <a:cubicBezTo>
                  <a:pt x="2041763" y="142535"/>
                  <a:pt x="2038390" y="154172"/>
                  <a:pt x="2033399" y="166468"/>
                </a:cubicBezTo>
                <a:cubicBezTo>
                  <a:pt x="2028409" y="178765"/>
                  <a:pt x="2022777" y="181224"/>
                  <a:pt x="2016503" y="173846"/>
                </a:cubicBezTo>
                <a:cubicBezTo>
                  <a:pt x="2010229" y="166468"/>
                  <a:pt x="2008892" y="158456"/>
                  <a:pt x="2012491" y="149809"/>
                </a:cubicBezTo>
                <a:cubicBezTo>
                  <a:pt x="1983338" y="153394"/>
                  <a:pt x="1962200" y="156728"/>
                  <a:pt x="1949079" y="159811"/>
                </a:cubicBezTo>
                <a:cubicBezTo>
                  <a:pt x="1948233" y="199117"/>
                  <a:pt x="1947380" y="228128"/>
                  <a:pt x="1946519" y="246842"/>
                </a:cubicBezTo>
                <a:cubicBezTo>
                  <a:pt x="1976275" y="243343"/>
                  <a:pt x="1998782" y="240783"/>
                  <a:pt x="2014040" y="239162"/>
                </a:cubicBezTo>
                <a:cubicBezTo>
                  <a:pt x="2015704" y="221452"/>
                  <a:pt x="2014736" y="207955"/>
                  <a:pt x="2011136" y="198669"/>
                </a:cubicBezTo>
                <a:cubicBezTo>
                  <a:pt x="2007537" y="189384"/>
                  <a:pt x="2011839" y="186885"/>
                  <a:pt x="2024042" y="191173"/>
                </a:cubicBezTo>
                <a:cubicBezTo>
                  <a:pt x="2036246" y="195461"/>
                  <a:pt x="2044147" y="199497"/>
                  <a:pt x="2047747" y="203283"/>
                </a:cubicBezTo>
                <a:cubicBezTo>
                  <a:pt x="2051346" y="207069"/>
                  <a:pt x="2051995" y="211446"/>
                  <a:pt x="2049694" y="216415"/>
                </a:cubicBezTo>
                <a:cubicBezTo>
                  <a:pt x="2047392" y="221384"/>
                  <a:pt x="2045352" y="231422"/>
                  <a:pt x="2043574" y="246530"/>
                </a:cubicBezTo>
                <a:cubicBezTo>
                  <a:pt x="2041796" y="261637"/>
                  <a:pt x="2040197" y="272514"/>
                  <a:pt x="2038777" y="279161"/>
                </a:cubicBezTo>
                <a:cubicBezTo>
                  <a:pt x="2037357" y="285808"/>
                  <a:pt x="2034375" y="291780"/>
                  <a:pt x="2029829" y="297079"/>
                </a:cubicBezTo>
                <a:cubicBezTo>
                  <a:pt x="2025283" y="302378"/>
                  <a:pt x="2020809" y="301815"/>
                  <a:pt x="2016406" y="295390"/>
                </a:cubicBezTo>
                <a:cubicBezTo>
                  <a:pt x="2012004" y="288966"/>
                  <a:pt x="2010032" y="282986"/>
                  <a:pt x="2010491" y="277451"/>
                </a:cubicBezTo>
                <a:cubicBezTo>
                  <a:pt x="2010950" y="271916"/>
                  <a:pt x="2012068" y="265362"/>
                  <a:pt x="2013847" y="257790"/>
                </a:cubicBezTo>
                <a:cubicBezTo>
                  <a:pt x="1973966" y="264086"/>
                  <a:pt x="1943239" y="269245"/>
                  <a:pt x="1921664" y="273267"/>
                </a:cubicBezTo>
                <a:cubicBezTo>
                  <a:pt x="1900089" y="277289"/>
                  <a:pt x="1883860" y="281043"/>
                  <a:pt x="1872976" y="284528"/>
                </a:cubicBezTo>
                <a:cubicBezTo>
                  <a:pt x="1862091" y="288012"/>
                  <a:pt x="1852881" y="292078"/>
                  <a:pt x="1845346" y="296724"/>
                </a:cubicBezTo>
                <a:cubicBezTo>
                  <a:pt x="1837810" y="301370"/>
                  <a:pt x="1831841" y="298915"/>
                  <a:pt x="1827438" y="289357"/>
                </a:cubicBezTo>
                <a:cubicBezTo>
                  <a:pt x="1823036" y="279799"/>
                  <a:pt x="1822907" y="272855"/>
                  <a:pt x="1827051" y="268524"/>
                </a:cubicBezTo>
                <a:cubicBezTo>
                  <a:pt x="1831195" y="264193"/>
                  <a:pt x="1835243" y="256883"/>
                  <a:pt x="1839194" y="246594"/>
                </a:cubicBezTo>
                <a:cubicBezTo>
                  <a:pt x="1843144" y="236305"/>
                  <a:pt x="1842646" y="225224"/>
                  <a:pt x="1837699" y="213350"/>
                </a:cubicBezTo>
                <a:cubicBezTo>
                  <a:pt x="1832751" y="201476"/>
                  <a:pt x="1835436" y="196744"/>
                  <a:pt x="1845754" y="199153"/>
                </a:cubicBezTo>
                <a:cubicBezTo>
                  <a:pt x="1856072" y="201562"/>
                  <a:pt x="1863522" y="205151"/>
                  <a:pt x="1868103" y="209919"/>
                </a:cubicBezTo>
                <a:cubicBezTo>
                  <a:pt x="1872685" y="214687"/>
                  <a:pt x="1873807" y="219595"/>
                  <a:pt x="1871470" y="224643"/>
                </a:cubicBezTo>
                <a:cubicBezTo>
                  <a:pt x="1869132" y="229691"/>
                  <a:pt x="1867107" y="236291"/>
                  <a:pt x="1865393" y="244443"/>
                </a:cubicBezTo>
                <a:cubicBezTo>
                  <a:pt x="1863679" y="252596"/>
                  <a:pt x="1862823" y="257919"/>
                  <a:pt x="1862823" y="260415"/>
                </a:cubicBezTo>
                <a:cubicBezTo>
                  <a:pt x="1862823" y="259454"/>
                  <a:pt x="1868702" y="258099"/>
                  <a:pt x="1880461" y="256349"/>
                </a:cubicBezTo>
                <a:cubicBezTo>
                  <a:pt x="1892220" y="254600"/>
                  <a:pt x="1906087" y="252922"/>
                  <a:pt x="1922062" y="251316"/>
                </a:cubicBezTo>
                <a:lnTo>
                  <a:pt x="1922062" y="163317"/>
                </a:lnTo>
                <a:cubicBezTo>
                  <a:pt x="1884606" y="171233"/>
                  <a:pt x="1861708" y="178159"/>
                  <a:pt x="1853369" y="184096"/>
                </a:cubicBezTo>
                <a:cubicBezTo>
                  <a:pt x="1845030" y="190033"/>
                  <a:pt x="1838645" y="188265"/>
                  <a:pt x="1834214" y="178794"/>
                </a:cubicBezTo>
                <a:cubicBezTo>
                  <a:pt x="1829783" y="169322"/>
                  <a:pt x="1829819" y="161564"/>
                  <a:pt x="1834322" y="155520"/>
                </a:cubicBezTo>
                <a:cubicBezTo>
                  <a:pt x="1838824" y="149475"/>
                  <a:pt x="1841076" y="140796"/>
                  <a:pt x="1841076" y="129481"/>
                </a:cubicBezTo>
                <a:cubicBezTo>
                  <a:pt x="1841076" y="118396"/>
                  <a:pt x="1839724" y="108864"/>
                  <a:pt x="1837021" y="100883"/>
                </a:cubicBezTo>
                <a:cubicBezTo>
                  <a:pt x="1834318" y="92903"/>
                  <a:pt x="1837150" y="89874"/>
                  <a:pt x="1845518" y="91795"/>
                </a:cubicBezTo>
                <a:cubicBezTo>
                  <a:pt x="1853885" y="93717"/>
                  <a:pt x="1861113" y="96789"/>
                  <a:pt x="1867200" y="101012"/>
                </a:cubicBezTo>
                <a:cubicBezTo>
                  <a:pt x="1873287" y="105236"/>
                  <a:pt x="1874955" y="110352"/>
                  <a:pt x="1872201" y="116360"/>
                </a:cubicBezTo>
                <a:cubicBezTo>
                  <a:pt x="1869448" y="122369"/>
                  <a:pt x="1867637" y="128625"/>
                  <a:pt x="1866770" y="135128"/>
                </a:cubicBezTo>
                <a:cubicBezTo>
                  <a:pt x="1865902" y="141631"/>
                  <a:pt x="1865253" y="145901"/>
                  <a:pt x="1864823" y="147937"/>
                </a:cubicBezTo>
                <a:cubicBezTo>
                  <a:pt x="1864393" y="149974"/>
                  <a:pt x="1865318" y="151020"/>
                  <a:pt x="1867598" y="151078"/>
                </a:cubicBezTo>
                <a:cubicBezTo>
                  <a:pt x="1869878" y="151135"/>
                  <a:pt x="1888033" y="148604"/>
                  <a:pt x="1922062" y="143485"/>
                </a:cubicBezTo>
                <a:lnTo>
                  <a:pt x="1922062" y="67403"/>
                </a:lnTo>
                <a:cubicBezTo>
                  <a:pt x="1922062" y="49348"/>
                  <a:pt x="1919137" y="34922"/>
                  <a:pt x="1913286" y="24124"/>
                </a:cubicBezTo>
                <a:cubicBezTo>
                  <a:pt x="1908898" y="16025"/>
                  <a:pt x="1909942" y="11766"/>
                  <a:pt x="1916420" y="11347"/>
                </a:cubicBezTo>
                <a:close/>
                <a:moveTo>
                  <a:pt x="6205160" y="9400"/>
                </a:moveTo>
                <a:cubicBezTo>
                  <a:pt x="6214761" y="11286"/>
                  <a:pt x="6221988" y="13612"/>
                  <a:pt x="6226843" y="16380"/>
                </a:cubicBezTo>
                <a:cubicBezTo>
                  <a:pt x="6231696" y="19148"/>
                  <a:pt x="6233432" y="23292"/>
                  <a:pt x="6232048" y="28813"/>
                </a:cubicBezTo>
                <a:cubicBezTo>
                  <a:pt x="6230664" y="34334"/>
                  <a:pt x="6229556" y="43117"/>
                  <a:pt x="6228726" y="55163"/>
                </a:cubicBezTo>
                <a:cubicBezTo>
                  <a:pt x="6244600" y="51750"/>
                  <a:pt x="6255824" y="48423"/>
                  <a:pt x="6262400" y="45182"/>
                </a:cubicBezTo>
                <a:cubicBezTo>
                  <a:pt x="6268974" y="41942"/>
                  <a:pt x="6276926" y="44154"/>
                  <a:pt x="6286254" y="51818"/>
                </a:cubicBezTo>
                <a:cubicBezTo>
                  <a:pt x="6295582" y="59483"/>
                  <a:pt x="6292682" y="64685"/>
                  <a:pt x="6277554" y="67424"/>
                </a:cubicBezTo>
                <a:cubicBezTo>
                  <a:pt x="6262424" y="70163"/>
                  <a:pt x="6246148" y="73512"/>
                  <a:pt x="6228726" y="77469"/>
                </a:cubicBezTo>
                <a:lnTo>
                  <a:pt x="6228726" y="95667"/>
                </a:lnTo>
                <a:cubicBezTo>
                  <a:pt x="6237788" y="93072"/>
                  <a:pt x="6246762" y="90397"/>
                  <a:pt x="6255645" y="87644"/>
                </a:cubicBezTo>
                <a:cubicBezTo>
                  <a:pt x="6264529" y="84890"/>
                  <a:pt x="6272161" y="86844"/>
                  <a:pt x="6278544" y="93505"/>
                </a:cubicBezTo>
                <a:cubicBezTo>
                  <a:pt x="6284924" y="100166"/>
                  <a:pt x="6282064" y="105107"/>
                  <a:pt x="6269960" y="108326"/>
                </a:cubicBezTo>
                <a:cubicBezTo>
                  <a:pt x="6257856" y="111545"/>
                  <a:pt x="6244040" y="114783"/>
                  <a:pt x="6228510" y="118038"/>
                </a:cubicBezTo>
                <a:lnTo>
                  <a:pt x="6227370" y="138860"/>
                </a:lnTo>
                <a:cubicBezTo>
                  <a:pt x="6255376" y="133554"/>
                  <a:pt x="6274879" y="129302"/>
                  <a:pt x="6285878" y="126104"/>
                </a:cubicBezTo>
                <a:cubicBezTo>
                  <a:pt x="6296876" y="122906"/>
                  <a:pt x="6306746" y="124677"/>
                  <a:pt x="6315487" y="131417"/>
                </a:cubicBezTo>
                <a:cubicBezTo>
                  <a:pt x="6324227" y="138157"/>
                  <a:pt x="6326500" y="142671"/>
                  <a:pt x="6322306" y="144958"/>
                </a:cubicBezTo>
                <a:cubicBezTo>
                  <a:pt x="6318111" y="147245"/>
                  <a:pt x="6311884" y="148851"/>
                  <a:pt x="6303624" y="149776"/>
                </a:cubicBezTo>
                <a:cubicBezTo>
                  <a:pt x="6295364" y="150701"/>
                  <a:pt x="6282566" y="152275"/>
                  <a:pt x="6265228" y="154498"/>
                </a:cubicBezTo>
                <a:cubicBezTo>
                  <a:pt x="6247891" y="156721"/>
                  <a:pt x="6227621" y="159689"/>
                  <a:pt x="6204418" y="163403"/>
                </a:cubicBezTo>
                <a:cubicBezTo>
                  <a:pt x="6208104" y="164694"/>
                  <a:pt x="6211072" y="166472"/>
                  <a:pt x="6213324" y="168738"/>
                </a:cubicBezTo>
                <a:cubicBezTo>
                  <a:pt x="6215489" y="173212"/>
                  <a:pt x="6215220" y="176288"/>
                  <a:pt x="6212517" y="177966"/>
                </a:cubicBezTo>
                <a:cubicBezTo>
                  <a:pt x="6209814" y="179643"/>
                  <a:pt x="6209888" y="181608"/>
                  <a:pt x="6212743" y="183859"/>
                </a:cubicBezTo>
                <a:cubicBezTo>
                  <a:pt x="6215596" y="186111"/>
                  <a:pt x="6224230" y="192256"/>
                  <a:pt x="6238642" y="202294"/>
                </a:cubicBezTo>
                <a:cubicBezTo>
                  <a:pt x="6250988" y="188226"/>
                  <a:pt x="6258022" y="179468"/>
                  <a:pt x="6259743" y="176019"/>
                </a:cubicBezTo>
                <a:cubicBezTo>
                  <a:pt x="6261464" y="172570"/>
                  <a:pt x="6262632" y="168214"/>
                  <a:pt x="6263250" y="162951"/>
                </a:cubicBezTo>
                <a:cubicBezTo>
                  <a:pt x="6263866" y="157689"/>
                  <a:pt x="6271312" y="158574"/>
                  <a:pt x="6285588" y="165608"/>
                </a:cubicBezTo>
                <a:cubicBezTo>
                  <a:pt x="6299863" y="172642"/>
                  <a:pt x="6301942" y="178650"/>
                  <a:pt x="6291826" y="183634"/>
                </a:cubicBezTo>
                <a:cubicBezTo>
                  <a:pt x="6281708" y="188617"/>
                  <a:pt x="6267874" y="197712"/>
                  <a:pt x="6250322" y="210919"/>
                </a:cubicBezTo>
                <a:cubicBezTo>
                  <a:pt x="6259012" y="216326"/>
                  <a:pt x="6268344" y="222431"/>
                  <a:pt x="6278317" y="229235"/>
                </a:cubicBezTo>
                <a:cubicBezTo>
                  <a:pt x="6288290" y="236040"/>
                  <a:pt x="6300290" y="242733"/>
                  <a:pt x="6314315" y="249315"/>
                </a:cubicBezTo>
                <a:cubicBezTo>
                  <a:pt x="6328340" y="255897"/>
                  <a:pt x="6342873" y="260128"/>
                  <a:pt x="6357916" y="262006"/>
                </a:cubicBezTo>
                <a:cubicBezTo>
                  <a:pt x="6372958" y="263885"/>
                  <a:pt x="6380831" y="266452"/>
                  <a:pt x="6381534" y="269707"/>
                </a:cubicBezTo>
                <a:cubicBezTo>
                  <a:pt x="6382237" y="272962"/>
                  <a:pt x="6375082" y="275830"/>
                  <a:pt x="6360068" y="278311"/>
                </a:cubicBezTo>
                <a:cubicBezTo>
                  <a:pt x="6345053" y="280792"/>
                  <a:pt x="6332236" y="282491"/>
                  <a:pt x="6321618" y="283409"/>
                </a:cubicBezTo>
                <a:cubicBezTo>
                  <a:pt x="6310998" y="284327"/>
                  <a:pt x="6301608" y="281688"/>
                  <a:pt x="6293450" y="275493"/>
                </a:cubicBezTo>
                <a:cubicBezTo>
                  <a:pt x="6285290" y="269298"/>
                  <a:pt x="6274011" y="259680"/>
                  <a:pt x="6259614" y="246637"/>
                </a:cubicBezTo>
                <a:cubicBezTo>
                  <a:pt x="6245216" y="233595"/>
                  <a:pt x="6225061" y="214820"/>
                  <a:pt x="6199148" y="190313"/>
                </a:cubicBezTo>
                <a:lnTo>
                  <a:pt x="6185532" y="204681"/>
                </a:lnTo>
                <a:cubicBezTo>
                  <a:pt x="6198122" y="210762"/>
                  <a:pt x="6203264" y="215960"/>
                  <a:pt x="6200956" y="220276"/>
                </a:cubicBezTo>
                <a:cubicBezTo>
                  <a:pt x="6198646" y="224593"/>
                  <a:pt x="6197065" y="230397"/>
                  <a:pt x="6196212" y="237689"/>
                </a:cubicBezTo>
                <a:cubicBezTo>
                  <a:pt x="6195359" y="244981"/>
                  <a:pt x="6195108" y="251929"/>
                  <a:pt x="6195460" y="258532"/>
                </a:cubicBezTo>
                <a:cubicBezTo>
                  <a:pt x="6195810" y="265136"/>
                  <a:pt x="6201862" y="265419"/>
                  <a:pt x="6213614" y="259382"/>
                </a:cubicBezTo>
                <a:cubicBezTo>
                  <a:pt x="6225366" y="253345"/>
                  <a:pt x="6235322" y="248394"/>
                  <a:pt x="6243482" y="244529"/>
                </a:cubicBezTo>
                <a:cubicBezTo>
                  <a:pt x="6251640" y="240665"/>
                  <a:pt x="6252774" y="242658"/>
                  <a:pt x="6246880" y="250509"/>
                </a:cubicBezTo>
                <a:cubicBezTo>
                  <a:pt x="6240986" y="258360"/>
                  <a:pt x="6231162" y="268054"/>
                  <a:pt x="6217411" y="279591"/>
                </a:cubicBezTo>
                <a:cubicBezTo>
                  <a:pt x="6203658" y="291128"/>
                  <a:pt x="6194599" y="300729"/>
                  <a:pt x="6190232" y="308393"/>
                </a:cubicBezTo>
                <a:cubicBezTo>
                  <a:pt x="6185866" y="316058"/>
                  <a:pt x="6180793" y="317234"/>
                  <a:pt x="6175014" y="311921"/>
                </a:cubicBezTo>
                <a:cubicBezTo>
                  <a:pt x="6169234" y="306608"/>
                  <a:pt x="6165241" y="302435"/>
                  <a:pt x="6163033" y="299402"/>
                </a:cubicBezTo>
                <a:cubicBezTo>
                  <a:pt x="6160824" y="296369"/>
                  <a:pt x="6162197" y="290375"/>
                  <a:pt x="6167152" y="281419"/>
                </a:cubicBezTo>
                <a:cubicBezTo>
                  <a:pt x="6172106" y="272464"/>
                  <a:pt x="6174806" y="259852"/>
                  <a:pt x="6175250" y="243583"/>
                </a:cubicBezTo>
                <a:cubicBezTo>
                  <a:pt x="6175695" y="227314"/>
                  <a:pt x="6175688" y="217200"/>
                  <a:pt x="6175229" y="213243"/>
                </a:cubicBezTo>
                <a:cubicBezTo>
                  <a:pt x="6147423" y="242669"/>
                  <a:pt x="6120564" y="261049"/>
                  <a:pt x="6094652" y="268384"/>
                </a:cubicBezTo>
                <a:cubicBezTo>
                  <a:pt x="6068738" y="275719"/>
                  <a:pt x="6065623" y="273005"/>
                  <a:pt x="6085305" y="260243"/>
                </a:cubicBezTo>
                <a:cubicBezTo>
                  <a:pt x="6104987" y="247480"/>
                  <a:pt x="6126601" y="229777"/>
                  <a:pt x="6150148" y="207134"/>
                </a:cubicBezTo>
                <a:cubicBezTo>
                  <a:pt x="6166485" y="191453"/>
                  <a:pt x="6177172" y="179821"/>
                  <a:pt x="6182208" y="172238"/>
                </a:cubicBezTo>
                <a:lnTo>
                  <a:pt x="6184916" y="166886"/>
                </a:lnTo>
                <a:lnTo>
                  <a:pt x="6154937" y="173750"/>
                </a:lnTo>
                <a:cubicBezTo>
                  <a:pt x="6146298" y="175772"/>
                  <a:pt x="6140296" y="177234"/>
                  <a:pt x="6136930" y="178138"/>
                </a:cubicBezTo>
                <a:cubicBezTo>
                  <a:pt x="6130197" y="179945"/>
                  <a:pt x="6121740" y="177084"/>
                  <a:pt x="6111558" y="169555"/>
                </a:cubicBezTo>
                <a:cubicBezTo>
                  <a:pt x="6101376" y="162026"/>
                  <a:pt x="6102703" y="157968"/>
                  <a:pt x="6115538" y="157380"/>
                </a:cubicBezTo>
                <a:cubicBezTo>
                  <a:pt x="6128372" y="156792"/>
                  <a:pt x="6157046" y="152211"/>
                  <a:pt x="6201558" y="143635"/>
                </a:cubicBezTo>
                <a:lnTo>
                  <a:pt x="6201558" y="122813"/>
                </a:lnTo>
                <a:cubicBezTo>
                  <a:pt x="6192954" y="124620"/>
                  <a:pt x="6185081" y="125972"/>
                  <a:pt x="6177940" y="126868"/>
                </a:cubicBezTo>
                <a:cubicBezTo>
                  <a:pt x="6170798" y="127764"/>
                  <a:pt x="6163276" y="125814"/>
                  <a:pt x="6155375" y="121017"/>
                </a:cubicBezTo>
                <a:cubicBezTo>
                  <a:pt x="6147474" y="116220"/>
                  <a:pt x="6149165" y="112624"/>
                  <a:pt x="6160452" y="110230"/>
                </a:cubicBezTo>
                <a:cubicBezTo>
                  <a:pt x="6171737" y="107835"/>
                  <a:pt x="6185439" y="104623"/>
                  <a:pt x="6201558" y="100593"/>
                </a:cubicBezTo>
                <a:lnTo>
                  <a:pt x="6201558" y="80976"/>
                </a:lnTo>
                <a:cubicBezTo>
                  <a:pt x="6189569" y="82725"/>
                  <a:pt x="6179305" y="84736"/>
                  <a:pt x="6170766" y="87009"/>
                </a:cubicBezTo>
                <a:cubicBezTo>
                  <a:pt x="6162226" y="89282"/>
                  <a:pt x="6153526" y="87533"/>
                  <a:pt x="6144663" y="81761"/>
                </a:cubicBezTo>
                <a:cubicBezTo>
                  <a:pt x="6135801" y="75989"/>
                  <a:pt x="6139128" y="71464"/>
                  <a:pt x="6154644" y="68188"/>
                </a:cubicBezTo>
                <a:cubicBezTo>
                  <a:pt x="6170159" y="64911"/>
                  <a:pt x="6185797" y="62161"/>
                  <a:pt x="6201558" y="59939"/>
                </a:cubicBezTo>
                <a:cubicBezTo>
                  <a:pt x="6201558" y="50001"/>
                  <a:pt x="6201128" y="41787"/>
                  <a:pt x="6200267" y="35298"/>
                </a:cubicBezTo>
                <a:cubicBezTo>
                  <a:pt x="6199407" y="28809"/>
                  <a:pt x="6197606" y="22399"/>
                  <a:pt x="6194868" y="16068"/>
                </a:cubicBezTo>
                <a:cubicBezTo>
                  <a:pt x="6192129" y="9737"/>
                  <a:pt x="6195560" y="7514"/>
                  <a:pt x="6205160" y="9400"/>
                </a:cubicBezTo>
                <a:close/>
                <a:moveTo>
                  <a:pt x="136863" y="8507"/>
                </a:moveTo>
                <a:cubicBezTo>
                  <a:pt x="140925" y="9052"/>
                  <a:pt x="146484" y="10694"/>
                  <a:pt x="153539" y="13433"/>
                </a:cubicBezTo>
                <a:cubicBezTo>
                  <a:pt x="167650" y="18911"/>
                  <a:pt x="173110" y="25436"/>
                  <a:pt x="169919" y="33008"/>
                </a:cubicBezTo>
                <a:cubicBezTo>
                  <a:pt x="166729" y="40579"/>
                  <a:pt x="164280" y="57415"/>
                  <a:pt x="162573" y="83514"/>
                </a:cubicBezTo>
                <a:cubicBezTo>
                  <a:pt x="167951" y="82739"/>
                  <a:pt x="176588" y="80294"/>
                  <a:pt x="188483" y="76179"/>
                </a:cubicBezTo>
                <a:cubicBezTo>
                  <a:pt x="200378" y="72063"/>
                  <a:pt x="210732" y="73228"/>
                  <a:pt x="219544" y="79674"/>
                </a:cubicBezTo>
                <a:cubicBezTo>
                  <a:pt x="228356" y="86120"/>
                  <a:pt x="224555" y="91992"/>
                  <a:pt x="208143" y="97291"/>
                </a:cubicBezTo>
                <a:cubicBezTo>
                  <a:pt x="191731" y="102590"/>
                  <a:pt x="175996" y="106437"/>
                  <a:pt x="160939" y="108831"/>
                </a:cubicBezTo>
                <a:cubicBezTo>
                  <a:pt x="160222" y="120347"/>
                  <a:pt x="159864" y="130801"/>
                  <a:pt x="159864" y="140194"/>
                </a:cubicBezTo>
                <a:cubicBezTo>
                  <a:pt x="190709" y="135777"/>
                  <a:pt x="212345" y="131751"/>
                  <a:pt x="224771" y="128115"/>
                </a:cubicBezTo>
                <a:cubicBezTo>
                  <a:pt x="237196" y="124480"/>
                  <a:pt x="247934" y="127535"/>
                  <a:pt x="256982" y="137279"/>
                </a:cubicBezTo>
                <a:cubicBezTo>
                  <a:pt x="266031" y="147023"/>
                  <a:pt x="263733" y="152436"/>
                  <a:pt x="250088" y="153519"/>
                </a:cubicBezTo>
                <a:cubicBezTo>
                  <a:pt x="236444" y="154602"/>
                  <a:pt x="210420" y="157129"/>
                  <a:pt x="172017" y="161102"/>
                </a:cubicBezTo>
                <a:cubicBezTo>
                  <a:pt x="180119" y="166981"/>
                  <a:pt x="183241" y="171728"/>
                  <a:pt x="181384" y="175341"/>
                </a:cubicBezTo>
                <a:cubicBezTo>
                  <a:pt x="179527" y="178955"/>
                  <a:pt x="177276" y="191306"/>
                  <a:pt x="174630" y="212393"/>
                </a:cubicBezTo>
                <a:cubicBezTo>
                  <a:pt x="171984" y="233480"/>
                  <a:pt x="172945" y="248996"/>
                  <a:pt x="177513" y="258941"/>
                </a:cubicBezTo>
                <a:cubicBezTo>
                  <a:pt x="182080" y="268886"/>
                  <a:pt x="196417" y="273859"/>
                  <a:pt x="220522" y="273859"/>
                </a:cubicBezTo>
                <a:cubicBezTo>
                  <a:pt x="246263" y="273859"/>
                  <a:pt x="261697" y="271690"/>
                  <a:pt x="266823" y="267352"/>
                </a:cubicBezTo>
                <a:cubicBezTo>
                  <a:pt x="271950" y="263014"/>
                  <a:pt x="276647" y="250635"/>
                  <a:pt x="280912" y="230214"/>
                </a:cubicBezTo>
                <a:cubicBezTo>
                  <a:pt x="285179" y="209794"/>
                  <a:pt x="288545" y="206893"/>
                  <a:pt x="291012" y="221513"/>
                </a:cubicBezTo>
                <a:cubicBezTo>
                  <a:pt x="293478" y="236133"/>
                  <a:pt x="295170" y="246394"/>
                  <a:pt x="296088" y="252295"/>
                </a:cubicBezTo>
                <a:cubicBezTo>
                  <a:pt x="297006" y="258196"/>
                  <a:pt x="299727" y="264444"/>
                  <a:pt x="304251" y="271041"/>
                </a:cubicBezTo>
                <a:cubicBezTo>
                  <a:pt x="308776" y="277637"/>
                  <a:pt x="304900" y="284273"/>
                  <a:pt x="292625" y="290949"/>
                </a:cubicBezTo>
                <a:cubicBezTo>
                  <a:pt x="280350" y="297624"/>
                  <a:pt x="260083" y="301417"/>
                  <a:pt x="231826" y="302327"/>
                </a:cubicBezTo>
                <a:cubicBezTo>
                  <a:pt x="203569" y="303238"/>
                  <a:pt x="182908" y="298850"/>
                  <a:pt x="169844" y="289163"/>
                </a:cubicBezTo>
                <a:cubicBezTo>
                  <a:pt x="156780" y="279476"/>
                  <a:pt x="150926" y="262799"/>
                  <a:pt x="152281" y="239130"/>
                </a:cubicBezTo>
                <a:cubicBezTo>
                  <a:pt x="153636" y="215462"/>
                  <a:pt x="154536" y="197816"/>
                  <a:pt x="154980" y="186193"/>
                </a:cubicBezTo>
                <a:cubicBezTo>
                  <a:pt x="155425" y="174571"/>
                  <a:pt x="154206" y="166945"/>
                  <a:pt x="151324" y="163317"/>
                </a:cubicBezTo>
                <a:cubicBezTo>
                  <a:pt x="140267" y="165110"/>
                  <a:pt x="133219" y="166056"/>
                  <a:pt x="130179" y="166156"/>
                </a:cubicBezTo>
                <a:cubicBezTo>
                  <a:pt x="137378" y="171620"/>
                  <a:pt x="139697" y="176091"/>
                  <a:pt x="137138" y="179568"/>
                </a:cubicBezTo>
                <a:cubicBezTo>
                  <a:pt x="134578" y="183046"/>
                  <a:pt x="127444" y="194464"/>
                  <a:pt x="115735" y="213823"/>
                </a:cubicBezTo>
                <a:cubicBezTo>
                  <a:pt x="104026" y="233183"/>
                  <a:pt x="88936" y="250251"/>
                  <a:pt x="70466" y="265029"/>
                </a:cubicBezTo>
                <a:cubicBezTo>
                  <a:pt x="51997" y="279806"/>
                  <a:pt x="34132" y="289493"/>
                  <a:pt x="16874" y="294089"/>
                </a:cubicBezTo>
                <a:cubicBezTo>
                  <a:pt x="-385" y="298685"/>
                  <a:pt x="-4404" y="297118"/>
                  <a:pt x="4817" y="289389"/>
                </a:cubicBezTo>
                <a:cubicBezTo>
                  <a:pt x="14038" y="281660"/>
                  <a:pt x="25642" y="272607"/>
                  <a:pt x="39632" y="262232"/>
                </a:cubicBezTo>
                <a:cubicBezTo>
                  <a:pt x="53620" y="251857"/>
                  <a:pt x="67685" y="237395"/>
                  <a:pt x="81824" y="218846"/>
                </a:cubicBezTo>
                <a:cubicBezTo>
                  <a:pt x="95963" y="200297"/>
                  <a:pt x="103478" y="183587"/>
                  <a:pt x="104367" y="168716"/>
                </a:cubicBezTo>
                <a:cubicBezTo>
                  <a:pt x="79802" y="174968"/>
                  <a:pt x="63171" y="179005"/>
                  <a:pt x="54474" y="180826"/>
                </a:cubicBezTo>
                <a:cubicBezTo>
                  <a:pt x="45776" y="182648"/>
                  <a:pt x="36394" y="179260"/>
                  <a:pt x="26327" y="170663"/>
                </a:cubicBezTo>
                <a:cubicBezTo>
                  <a:pt x="16260" y="162066"/>
                  <a:pt x="16655" y="157767"/>
                  <a:pt x="27510" y="157767"/>
                </a:cubicBezTo>
                <a:cubicBezTo>
                  <a:pt x="35455" y="157767"/>
                  <a:pt x="48142" y="156652"/>
                  <a:pt x="65573" y="154423"/>
                </a:cubicBezTo>
                <a:cubicBezTo>
                  <a:pt x="83003" y="152193"/>
                  <a:pt x="106733" y="148991"/>
                  <a:pt x="136761" y="144818"/>
                </a:cubicBezTo>
                <a:lnTo>
                  <a:pt x="136761" y="112015"/>
                </a:lnTo>
                <a:cubicBezTo>
                  <a:pt x="124013" y="114668"/>
                  <a:pt x="115165" y="116231"/>
                  <a:pt x="110217" y="116704"/>
                </a:cubicBezTo>
                <a:cubicBezTo>
                  <a:pt x="105270" y="117177"/>
                  <a:pt x="99412" y="116518"/>
                  <a:pt x="92643" y="114725"/>
                </a:cubicBezTo>
                <a:cubicBezTo>
                  <a:pt x="82577" y="128492"/>
                  <a:pt x="71441" y="138455"/>
                  <a:pt x="59238" y="144614"/>
                </a:cubicBezTo>
                <a:cubicBezTo>
                  <a:pt x="47034" y="150773"/>
                  <a:pt x="43912" y="149393"/>
                  <a:pt x="49870" y="140473"/>
                </a:cubicBezTo>
                <a:cubicBezTo>
                  <a:pt x="55828" y="131554"/>
                  <a:pt x="61694" y="121544"/>
                  <a:pt x="67466" y="110445"/>
                </a:cubicBezTo>
                <a:cubicBezTo>
                  <a:pt x="73237" y="99345"/>
                  <a:pt x="77005" y="90537"/>
                  <a:pt x="78769" y="84019"/>
                </a:cubicBezTo>
                <a:cubicBezTo>
                  <a:pt x="80533" y="77502"/>
                  <a:pt x="80741" y="70163"/>
                  <a:pt x="79393" y="62003"/>
                </a:cubicBezTo>
                <a:cubicBezTo>
                  <a:pt x="78045" y="53844"/>
                  <a:pt x="81878" y="51223"/>
                  <a:pt x="90890" y="54141"/>
                </a:cubicBezTo>
                <a:cubicBezTo>
                  <a:pt x="99904" y="57060"/>
                  <a:pt x="107353" y="61459"/>
                  <a:pt x="113240" y="67338"/>
                </a:cubicBezTo>
                <a:cubicBezTo>
                  <a:pt x="119126" y="73218"/>
                  <a:pt x="120528" y="77663"/>
                  <a:pt x="117445" y="80674"/>
                </a:cubicBezTo>
                <a:cubicBezTo>
                  <a:pt x="114362" y="83686"/>
                  <a:pt x="109156" y="88683"/>
                  <a:pt x="101829" y="95667"/>
                </a:cubicBezTo>
                <a:cubicBezTo>
                  <a:pt x="111924" y="94835"/>
                  <a:pt x="123568" y="92871"/>
                  <a:pt x="136761" y="89773"/>
                </a:cubicBezTo>
                <a:cubicBezTo>
                  <a:pt x="136761" y="74085"/>
                  <a:pt x="136543" y="60150"/>
                  <a:pt x="136105" y="47968"/>
                </a:cubicBezTo>
                <a:cubicBezTo>
                  <a:pt x="135668" y="35786"/>
                  <a:pt x="133868" y="27264"/>
                  <a:pt x="130706" y="22403"/>
                </a:cubicBezTo>
                <a:cubicBezTo>
                  <a:pt x="127544" y="17542"/>
                  <a:pt x="127031" y="13462"/>
                  <a:pt x="129168" y="10164"/>
                </a:cubicBezTo>
                <a:cubicBezTo>
                  <a:pt x="130236" y="8515"/>
                  <a:pt x="132802" y="7962"/>
                  <a:pt x="136863" y="8507"/>
                </a:cubicBezTo>
                <a:close/>
                <a:moveTo>
                  <a:pt x="2631452" y="7513"/>
                </a:moveTo>
                <a:cubicBezTo>
                  <a:pt x="2633159" y="7599"/>
                  <a:pt x="2635243" y="8059"/>
                  <a:pt x="2637706" y="8895"/>
                </a:cubicBezTo>
                <a:cubicBezTo>
                  <a:pt x="2647558" y="12236"/>
                  <a:pt x="2655911" y="16789"/>
                  <a:pt x="2662766" y="22554"/>
                </a:cubicBezTo>
                <a:cubicBezTo>
                  <a:pt x="2669620" y="28318"/>
                  <a:pt x="2671309" y="33187"/>
                  <a:pt x="2667832" y="37159"/>
                </a:cubicBezTo>
                <a:cubicBezTo>
                  <a:pt x="2664354" y="41131"/>
                  <a:pt x="2661138" y="44967"/>
                  <a:pt x="2658184" y="48667"/>
                </a:cubicBezTo>
                <a:cubicBezTo>
                  <a:pt x="2689159" y="80861"/>
                  <a:pt x="2710870" y="102292"/>
                  <a:pt x="2723317" y="112961"/>
                </a:cubicBezTo>
                <a:cubicBezTo>
                  <a:pt x="2735765" y="123631"/>
                  <a:pt x="2748585" y="132708"/>
                  <a:pt x="2761778" y="140194"/>
                </a:cubicBezTo>
                <a:cubicBezTo>
                  <a:pt x="2774971" y="147679"/>
                  <a:pt x="2790024" y="154562"/>
                  <a:pt x="2806939" y="160843"/>
                </a:cubicBezTo>
                <a:cubicBezTo>
                  <a:pt x="2823853" y="167124"/>
                  <a:pt x="2825165" y="171806"/>
                  <a:pt x="2810875" y="174890"/>
                </a:cubicBezTo>
                <a:cubicBezTo>
                  <a:pt x="2796585" y="177973"/>
                  <a:pt x="2780911" y="179045"/>
                  <a:pt x="2763853" y="178105"/>
                </a:cubicBezTo>
                <a:cubicBezTo>
                  <a:pt x="2746796" y="177166"/>
                  <a:pt x="2734793" y="172230"/>
                  <a:pt x="2727845" y="163296"/>
                </a:cubicBezTo>
                <a:cubicBezTo>
                  <a:pt x="2720897" y="154362"/>
                  <a:pt x="2711311" y="141814"/>
                  <a:pt x="2699086" y="125653"/>
                </a:cubicBezTo>
                <a:cubicBezTo>
                  <a:pt x="2686861" y="109491"/>
                  <a:pt x="2670280" y="87852"/>
                  <a:pt x="2649343" y="60734"/>
                </a:cubicBezTo>
                <a:cubicBezTo>
                  <a:pt x="2639491" y="81126"/>
                  <a:pt x="2628905" y="99245"/>
                  <a:pt x="2617583" y="115091"/>
                </a:cubicBezTo>
                <a:cubicBezTo>
                  <a:pt x="2606261" y="130937"/>
                  <a:pt x="2592380" y="147536"/>
                  <a:pt x="2575939" y="164887"/>
                </a:cubicBezTo>
                <a:cubicBezTo>
                  <a:pt x="2559498" y="182239"/>
                  <a:pt x="2540275" y="195988"/>
                  <a:pt x="2518270" y="206133"/>
                </a:cubicBezTo>
                <a:cubicBezTo>
                  <a:pt x="2496265" y="216279"/>
                  <a:pt x="2493694" y="213673"/>
                  <a:pt x="2510559" y="198314"/>
                </a:cubicBezTo>
                <a:cubicBezTo>
                  <a:pt x="2527423" y="182956"/>
                  <a:pt x="2543491" y="166515"/>
                  <a:pt x="2558763" y="148991"/>
                </a:cubicBezTo>
                <a:cubicBezTo>
                  <a:pt x="2574035" y="131467"/>
                  <a:pt x="2586988" y="114510"/>
                  <a:pt x="2597622" y="98119"/>
                </a:cubicBezTo>
                <a:cubicBezTo>
                  <a:pt x="2608255" y="81728"/>
                  <a:pt x="2616257" y="66248"/>
                  <a:pt x="2621627" y="51679"/>
                </a:cubicBezTo>
                <a:cubicBezTo>
                  <a:pt x="2626997" y="37109"/>
                  <a:pt x="2628557" y="25500"/>
                  <a:pt x="2626306" y="16853"/>
                </a:cubicBezTo>
                <a:cubicBezTo>
                  <a:pt x="2624617" y="10368"/>
                  <a:pt x="2626333" y="7254"/>
                  <a:pt x="2631452" y="7513"/>
                </a:cubicBezTo>
                <a:close/>
                <a:moveTo>
                  <a:pt x="5517405" y="7045"/>
                </a:moveTo>
                <a:cubicBezTo>
                  <a:pt x="5521348" y="5826"/>
                  <a:pt x="5529024" y="9081"/>
                  <a:pt x="5540431" y="16810"/>
                </a:cubicBezTo>
                <a:cubicBezTo>
                  <a:pt x="5551839" y="24540"/>
                  <a:pt x="5555840" y="30147"/>
                  <a:pt x="5552434" y="33631"/>
                </a:cubicBezTo>
                <a:cubicBezTo>
                  <a:pt x="5549028" y="37116"/>
                  <a:pt x="5544880" y="43834"/>
                  <a:pt x="5539990" y="53787"/>
                </a:cubicBezTo>
                <a:cubicBezTo>
                  <a:pt x="5566290" y="81521"/>
                  <a:pt x="5588321" y="102045"/>
                  <a:pt x="5606080" y="115360"/>
                </a:cubicBezTo>
                <a:cubicBezTo>
                  <a:pt x="5623841" y="128675"/>
                  <a:pt x="5641788" y="138627"/>
                  <a:pt x="5659921" y="145216"/>
                </a:cubicBezTo>
                <a:cubicBezTo>
                  <a:pt x="5678055" y="151806"/>
                  <a:pt x="5682242" y="156470"/>
                  <a:pt x="5672483" y="159209"/>
                </a:cubicBezTo>
                <a:cubicBezTo>
                  <a:pt x="5662725" y="161948"/>
                  <a:pt x="5650926" y="163317"/>
                  <a:pt x="5637088" y="163317"/>
                </a:cubicBezTo>
                <a:cubicBezTo>
                  <a:pt x="5622691" y="163317"/>
                  <a:pt x="5612538" y="161349"/>
                  <a:pt x="5606629" y="157413"/>
                </a:cubicBezTo>
                <a:cubicBezTo>
                  <a:pt x="5600721" y="153476"/>
                  <a:pt x="5594501" y="147310"/>
                  <a:pt x="5587969" y="138914"/>
                </a:cubicBezTo>
                <a:cubicBezTo>
                  <a:pt x="5581437" y="130517"/>
                  <a:pt x="5562160" y="105806"/>
                  <a:pt x="5530139" y="64778"/>
                </a:cubicBezTo>
                <a:cubicBezTo>
                  <a:pt x="5520115" y="89573"/>
                  <a:pt x="5507083" y="111821"/>
                  <a:pt x="5491043" y="131525"/>
                </a:cubicBezTo>
                <a:cubicBezTo>
                  <a:pt x="5475004" y="151228"/>
                  <a:pt x="5460227" y="164375"/>
                  <a:pt x="5446711" y="170964"/>
                </a:cubicBezTo>
                <a:cubicBezTo>
                  <a:pt x="5439953" y="174259"/>
                  <a:pt x="5434885" y="176274"/>
                  <a:pt x="5431506" y="177011"/>
                </a:cubicBezTo>
                <a:lnTo>
                  <a:pt x="5428975" y="177108"/>
                </a:lnTo>
                <a:lnTo>
                  <a:pt x="5416381" y="228181"/>
                </a:lnTo>
                <a:cubicBezTo>
                  <a:pt x="5410595" y="248208"/>
                  <a:pt x="5407702" y="264351"/>
                  <a:pt x="5407702" y="276612"/>
                </a:cubicBezTo>
                <a:cubicBezTo>
                  <a:pt x="5407702" y="291956"/>
                  <a:pt x="5399804" y="292831"/>
                  <a:pt x="5384008" y="279236"/>
                </a:cubicBezTo>
                <a:cubicBezTo>
                  <a:pt x="5368212" y="265642"/>
                  <a:pt x="5363566" y="257034"/>
                  <a:pt x="5370069" y="253413"/>
                </a:cubicBezTo>
                <a:cubicBezTo>
                  <a:pt x="5376573" y="249792"/>
                  <a:pt x="5384467" y="238252"/>
                  <a:pt x="5393752" y="218792"/>
                </a:cubicBezTo>
                <a:cubicBezTo>
                  <a:pt x="5403038" y="199333"/>
                  <a:pt x="5412409" y="181146"/>
                  <a:pt x="5421866" y="164231"/>
                </a:cubicBezTo>
                <a:cubicBezTo>
                  <a:pt x="5430142" y="149431"/>
                  <a:pt x="5433385" y="149264"/>
                  <a:pt x="5431598" y="163729"/>
                </a:cubicBezTo>
                <a:lnTo>
                  <a:pt x="5430915" y="168243"/>
                </a:lnTo>
                <a:lnTo>
                  <a:pt x="5441570" y="156778"/>
                </a:lnTo>
                <a:cubicBezTo>
                  <a:pt x="5451658" y="146697"/>
                  <a:pt x="5462711" y="132973"/>
                  <a:pt x="5474728" y="115607"/>
                </a:cubicBezTo>
                <a:cubicBezTo>
                  <a:pt x="5486745" y="98241"/>
                  <a:pt x="5496776" y="79369"/>
                  <a:pt x="5504821" y="58992"/>
                </a:cubicBezTo>
                <a:cubicBezTo>
                  <a:pt x="5512866" y="38615"/>
                  <a:pt x="5515988" y="25167"/>
                  <a:pt x="5514188" y="18649"/>
                </a:cubicBezTo>
                <a:cubicBezTo>
                  <a:pt x="5512389" y="12132"/>
                  <a:pt x="5513461" y="8264"/>
                  <a:pt x="5517405" y="7045"/>
                </a:cubicBezTo>
                <a:close/>
                <a:moveTo>
                  <a:pt x="2270023" y="4824"/>
                </a:moveTo>
                <a:cubicBezTo>
                  <a:pt x="2271656" y="4933"/>
                  <a:pt x="2273600" y="5412"/>
                  <a:pt x="2275853" y="6260"/>
                </a:cubicBezTo>
                <a:cubicBezTo>
                  <a:pt x="2284866" y="9651"/>
                  <a:pt x="2291642" y="13648"/>
                  <a:pt x="2296180" y="18252"/>
                </a:cubicBezTo>
                <a:cubicBezTo>
                  <a:pt x="2300719" y="22855"/>
                  <a:pt x="2300765" y="26852"/>
                  <a:pt x="2296320" y="30244"/>
                </a:cubicBezTo>
                <a:cubicBezTo>
                  <a:pt x="2291875" y="33635"/>
                  <a:pt x="2285550" y="39246"/>
                  <a:pt x="2277348" y="47075"/>
                </a:cubicBezTo>
                <a:cubicBezTo>
                  <a:pt x="2305283" y="46244"/>
                  <a:pt x="2327621" y="42659"/>
                  <a:pt x="2344363" y="36320"/>
                </a:cubicBezTo>
                <a:cubicBezTo>
                  <a:pt x="2361105" y="29982"/>
                  <a:pt x="2374144" y="29942"/>
                  <a:pt x="2383480" y="36202"/>
                </a:cubicBezTo>
                <a:cubicBezTo>
                  <a:pt x="2392815" y="42461"/>
                  <a:pt x="2392464" y="47878"/>
                  <a:pt x="2382426" y="52453"/>
                </a:cubicBezTo>
                <a:cubicBezTo>
                  <a:pt x="2372388" y="57027"/>
                  <a:pt x="2358542" y="60670"/>
                  <a:pt x="2340889" y="63380"/>
                </a:cubicBezTo>
                <a:cubicBezTo>
                  <a:pt x="2323237" y="66090"/>
                  <a:pt x="2308950" y="67675"/>
                  <a:pt x="2298030" y="68134"/>
                </a:cubicBezTo>
                <a:cubicBezTo>
                  <a:pt x="2287110" y="68593"/>
                  <a:pt x="2277757" y="66571"/>
                  <a:pt x="2269970" y="62068"/>
                </a:cubicBezTo>
                <a:cubicBezTo>
                  <a:pt x="2245807" y="86862"/>
                  <a:pt x="2226347" y="101837"/>
                  <a:pt x="2211591" y="106992"/>
                </a:cubicBezTo>
                <a:cubicBezTo>
                  <a:pt x="2196835" y="112148"/>
                  <a:pt x="2194971" y="109064"/>
                  <a:pt x="2205998" y="97743"/>
                </a:cubicBezTo>
                <a:cubicBezTo>
                  <a:pt x="2217026" y="86421"/>
                  <a:pt x="2229624" y="71708"/>
                  <a:pt x="2243792" y="53604"/>
                </a:cubicBezTo>
                <a:cubicBezTo>
                  <a:pt x="2257960" y="35499"/>
                  <a:pt x="2264592" y="22235"/>
                  <a:pt x="2263689" y="13810"/>
                </a:cubicBezTo>
                <a:cubicBezTo>
                  <a:pt x="2263011" y="7491"/>
                  <a:pt x="2265123" y="4496"/>
                  <a:pt x="2270023" y="4824"/>
                </a:cubicBezTo>
                <a:close/>
                <a:moveTo>
                  <a:pt x="5826158" y="124"/>
                </a:moveTo>
                <a:cubicBezTo>
                  <a:pt x="5828442" y="-364"/>
                  <a:pt x="5832093" y="599"/>
                  <a:pt x="5837112" y="3011"/>
                </a:cubicBezTo>
                <a:cubicBezTo>
                  <a:pt x="5847150" y="7837"/>
                  <a:pt x="5854152" y="12501"/>
                  <a:pt x="5858117" y="17004"/>
                </a:cubicBezTo>
                <a:cubicBezTo>
                  <a:pt x="5862082" y="21507"/>
                  <a:pt x="5861390" y="25902"/>
                  <a:pt x="5856041" y="30190"/>
                </a:cubicBezTo>
                <a:cubicBezTo>
                  <a:pt x="5850692" y="34477"/>
                  <a:pt x="5843472" y="41461"/>
                  <a:pt x="5834381" y="51141"/>
                </a:cubicBezTo>
                <a:cubicBezTo>
                  <a:pt x="5836775" y="51141"/>
                  <a:pt x="5842254" y="50503"/>
                  <a:pt x="5850814" y="49226"/>
                </a:cubicBezTo>
                <a:cubicBezTo>
                  <a:pt x="5859376" y="47950"/>
                  <a:pt x="5867069" y="45473"/>
                  <a:pt x="5873894" y="41795"/>
                </a:cubicBezTo>
                <a:cubicBezTo>
                  <a:pt x="5880720" y="38116"/>
                  <a:pt x="5887486" y="37955"/>
                  <a:pt x="5894190" y="41311"/>
                </a:cubicBezTo>
                <a:cubicBezTo>
                  <a:pt x="5900894" y="44666"/>
                  <a:pt x="5907221" y="48778"/>
                  <a:pt x="5913172" y="53647"/>
                </a:cubicBezTo>
                <a:cubicBezTo>
                  <a:pt x="5919124" y="58515"/>
                  <a:pt x="5919726" y="61964"/>
                  <a:pt x="5914980" y="63993"/>
                </a:cubicBezTo>
                <a:cubicBezTo>
                  <a:pt x="5910232" y="66022"/>
                  <a:pt x="5902608" y="71414"/>
                  <a:pt x="5892104" y="80169"/>
                </a:cubicBezTo>
                <a:cubicBezTo>
                  <a:pt x="5881599" y="88924"/>
                  <a:pt x="5869105" y="100385"/>
                  <a:pt x="5854622" y="114553"/>
                </a:cubicBezTo>
                <a:cubicBezTo>
                  <a:pt x="5870410" y="111169"/>
                  <a:pt x="5881251" y="107849"/>
                  <a:pt x="5887145" y="104594"/>
                </a:cubicBezTo>
                <a:cubicBezTo>
                  <a:pt x="5893039" y="101339"/>
                  <a:pt x="5899449" y="101102"/>
                  <a:pt x="5906376" y="103884"/>
                </a:cubicBezTo>
                <a:cubicBezTo>
                  <a:pt x="5913302" y="106666"/>
                  <a:pt x="5921705" y="110233"/>
                  <a:pt x="5931586" y="114585"/>
                </a:cubicBezTo>
                <a:cubicBezTo>
                  <a:pt x="5941466" y="118938"/>
                  <a:pt x="5941562" y="125186"/>
                  <a:pt x="5931876" y="133332"/>
                </a:cubicBezTo>
                <a:cubicBezTo>
                  <a:pt x="5922189" y="141477"/>
                  <a:pt x="5913531" y="154433"/>
                  <a:pt x="5905902" y="172201"/>
                </a:cubicBezTo>
                <a:cubicBezTo>
                  <a:pt x="5914004" y="180231"/>
                  <a:pt x="5914033" y="185480"/>
                  <a:pt x="5905988" y="187946"/>
                </a:cubicBezTo>
                <a:cubicBezTo>
                  <a:pt x="5897943" y="190413"/>
                  <a:pt x="5856357" y="198228"/>
                  <a:pt x="5781228" y="211393"/>
                </a:cubicBezTo>
                <a:cubicBezTo>
                  <a:pt x="5777070" y="239858"/>
                  <a:pt x="5780633" y="257833"/>
                  <a:pt x="5791920" y="265319"/>
                </a:cubicBezTo>
                <a:cubicBezTo>
                  <a:pt x="5803205" y="272805"/>
                  <a:pt x="5822728" y="276547"/>
                  <a:pt x="5850492" y="276547"/>
                </a:cubicBezTo>
                <a:cubicBezTo>
                  <a:pt x="5879086" y="276547"/>
                  <a:pt x="5903030" y="274791"/>
                  <a:pt x="5922326" y="271277"/>
                </a:cubicBezTo>
                <a:cubicBezTo>
                  <a:pt x="5941620" y="267764"/>
                  <a:pt x="5954996" y="264147"/>
                  <a:pt x="5962454" y="260425"/>
                </a:cubicBezTo>
                <a:cubicBezTo>
                  <a:pt x="5969910" y="256704"/>
                  <a:pt x="5974728" y="251803"/>
                  <a:pt x="5976908" y="245723"/>
                </a:cubicBezTo>
                <a:cubicBezTo>
                  <a:pt x="5979087" y="239643"/>
                  <a:pt x="5983548" y="228185"/>
                  <a:pt x="5990288" y="211350"/>
                </a:cubicBezTo>
                <a:cubicBezTo>
                  <a:pt x="5997026" y="194514"/>
                  <a:pt x="6000398" y="192872"/>
                  <a:pt x="6000398" y="206424"/>
                </a:cubicBezTo>
                <a:cubicBezTo>
                  <a:pt x="6000398" y="216562"/>
                  <a:pt x="6000830" y="225765"/>
                  <a:pt x="6001698" y="234032"/>
                </a:cubicBezTo>
                <a:cubicBezTo>
                  <a:pt x="6002566" y="242299"/>
                  <a:pt x="6004592" y="250613"/>
                  <a:pt x="6007775" y="258973"/>
                </a:cubicBezTo>
                <a:cubicBezTo>
                  <a:pt x="6010958" y="267334"/>
                  <a:pt x="6007832" y="274830"/>
                  <a:pt x="5998396" y="281462"/>
                </a:cubicBezTo>
                <a:cubicBezTo>
                  <a:pt x="5988960" y="288095"/>
                  <a:pt x="5970638" y="293673"/>
                  <a:pt x="5943427" y="298198"/>
                </a:cubicBezTo>
                <a:cubicBezTo>
                  <a:pt x="5916216" y="302722"/>
                  <a:pt x="5892508" y="305443"/>
                  <a:pt x="5872303" y="306361"/>
                </a:cubicBezTo>
                <a:cubicBezTo>
                  <a:pt x="5852098" y="307278"/>
                  <a:pt x="5831236" y="305637"/>
                  <a:pt x="5809719" y="301435"/>
                </a:cubicBezTo>
                <a:cubicBezTo>
                  <a:pt x="5788201" y="297233"/>
                  <a:pt x="5773857" y="287460"/>
                  <a:pt x="5766688" y="272116"/>
                </a:cubicBezTo>
                <a:cubicBezTo>
                  <a:pt x="5759518" y="256772"/>
                  <a:pt x="5756606" y="239062"/>
                  <a:pt x="5757954" y="218986"/>
                </a:cubicBezTo>
                <a:cubicBezTo>
                  <a:pt x="5759302" y="198909"/>
                  <a:pt x="5759758" y="183196"/>
                  <a:pt x="5759320" y="171846"/>
                </a:cubicBezTo>
                <a:cubicBezTo>
                  <a:pt x="5758882" y="160496"/>
                  <a:pt x="5757083" y="150361"/>
                  <a:pt x="5753921" y="141441"/>
                </a:cubicBezTo>
                <a:cubicBezTo>
                  <a:pt x="5750759" y="132521"/>
                  <a:pt x="5752300" y="128513"/>
                  <a:pt x="5758546" y="129417"/>
                </a:cubicBezTo>
                <a:cubicBezTo>
                  <a:pt x="5764791" y="130320"/>
                  <a:pt x="5769792" y="130772"/>
                  <a:pt x="5773550" y="130772"/>
                </a:cubicBezTo>
                <a:cubicBezTo>
                  <a:pt x="5776890" y="130772"/>
                  <a:pt x="5796178" y="127337"/>
                  <a:pt x="5831412" y="120469"/>
                </a:cubicBezTo>
                <a:cubicBezTo>
                  <a:pt x="5846971" y="99704"/>
                  <a:pt x="5857178" y="85005"/>
                  <a:pt x="5862032" y="76372"/>
                </a:cubicBezTo>
                <a:cubicBezTo>
                  <a:pt x="5866886" y="67740"/>
                  <a:pt x="5866704" y="63875"/>
                  <a:pt x="5861484" y="64778"/>
                </a:cubicBezTo>
                <a:cubicBezTo>
                  <a:pt x="5856263" y="65682"/>
                  <a:pt x="5849828" y="66582"/>
                  <a:pt x="5842178" y="67478"/>
                </a:cubicBezTo>
                <a:cubicBezTo>
                  <a:pt x="5834528" y="68374"/>
                  <a:pt x="5828902" y="67474"/>
                  <a:pt x="5825304" y="64778"/>
                </a:cubicBezTo>
                <a:cubicBezTo>
                  <a:pt x="5803004" y="85127"/>
                  <a:pt x="5786768" y="97187"/>
                  <a:pt x="5776593" y="100959"/>
                </a:cubicBezTo>
                <a:cubicBezTo>
                  <a:pt x="5766418" y="104730"/>
                  <a:pt x="5766820" y="100084"/>
                  <a:pt x="5777798" y="87020"/>
                </a:cubicBezTo>
                <a:cubicBezTo>
                  <a:pt x="5788775" y="73956"/>
                  <a:pt x="5798254" y="61663"/>
                  <a:pt x="5806234" y="50141"/>
                </a:cubicBezTo>
                <a:cubicBezTo>
                  <a:pt x="5814214" y="38618"/>
                  <a:pt x="5819298" y="30064"/>
                  <a:pt x="5821485" y="24479"/>
                </a:cubicBezTo>
                <a:cubicBezTo>
                  <a:pt x="5823672" y="18893"/>
                  <a:pt x="5824314" y="12713"/>
                  <a:pt x="5823410" y="5937"/>
                </a:cubicBezTo>
                <a:cubicBezTo>
                  <a:pt x="5822959" y="2549"/>
                  <a:pt x="5823874" y="611"/>
                  <a:pt x="5826158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心形 1"/>
          <p:cNvSpPr/>
          <p:nvPr/>
        </p:nvSpPr>
        <p:spPr>
          <a:xfrm>
            <a:off x="3182104" y="2560448"/>
            <a:ext cx="1080120" cy="1080120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5313543" y="2534756"/>
            <a:ext cx="1252939" cy="10801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流程图: 延期 3"/>
          <p:cNvSpPr/>
          <p:nvPr/>
        </p:nvSpPr>
        <p:spPr>
          <a:xfrm>
            <a:off x="7754612" y="2511764"/>
            <a:ext cx="1152128" cy="1152128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心形 31"/>
          <p:cNvSpPr/>
          <p:nvPr/>
        </p:nvSpPr>
        <p:spPr>
          <a:xfrm>
            <a:off x="3182104" y="2563932"/>
            <a:ext cx="1080120" cy="1080120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5313543" y="2538240"/>
            <a:ext cx="1252939" cy="108012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流程图: 延期 52"/>
          <p:cNvSpPr/>
          <p:nvPr/>
        </p:nvSpPr>
        <p:spPr>
          <a:xfrm>
            <a:off x="7754612" y="2515248"/>
            <a:ext cx="1152128" cy="1152128"/>
          </a:xfrm>
          <a:prstGeom prst="flowChartDela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3179676" y="2559579"/>
            <a:ext cx="1080120" cy="1080120"/>
          </a:xfrm>
          <a:prstGeom prst="hear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等腰三角形 54"/>
          <p:cNvSpPr/>
          <p:nvPr/>
        </p:nvSpPr>
        <p:spPr>
          <a:xfrm>
            <a:off x="5311115" y="2533887"/>
            <a:ext cx="1252939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流程图: 延期 55"/>
          <p:cNvSpPr/>
          <p:nvPr/>
        </p:nvSpPr>
        <p:spPr>
          <a:xfrm>
            <a:off x="7752184" y="2510895"/>
            <a:ext cx="1152128" cy="1152128"/>
          </a:xfrm>
          <a:prstGeom prst="flowChartDela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2616503" y="3975780"/>
            <a:ext cx="2889949" cy="12961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绕图形一周的长度就是它的周长。</a:t>
            </a:r>
          </a:p>
        </p:txBody>
      </p:sp>
      <p:sp>
        <p:nvSpPr>
          <p:cNvPr id="19" name="对角圆角矩形 18"/>
          <p:cNvSpPr/>
          <p:nvPr/>
        </p:nvSpPr>
        <p:spPr>
          <a:xfrm>
            <a:off x="6230530" y="3903772"/>
            <a:ext cx="3098772" cy="144016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物体表面或封闭图形的大小叫做它们的面积。</a:t>
            </a:r>
          </a:p>
        </p:txBody>
      </p:sp>
      <p:sp>
        <p:nvSpPr>
          <p:cNvPr id="15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2" grpId="0" animBg="1"/>
      <p:bldP spid="38" grpId="0" animBg="1"/>
      <p:bldP spid="53" grpId="0" animBg="1"/>
      <p:bldP spid="54" grpId="0" animBg="1"/>
      <p:bldP spid="55" grpId="0" animBg="1"/>
      <p:bldP spid="5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8125010" y="2945660"/>
            <a:ext cx="779302" cy="7331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6921706" y="2958776"/>
            <a:ext cx="782752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9066" y="2958776"/>
            <a:ext cx="792088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2697466" y="1628826"/>
            <a:ext cx="3715484" cy="323317"/>
          </a:xfrm>
          <a:custGeom>
            <a:avLst/>
            <a:gdLst/>
            <a:ahLst/>
            <a:cxnLst/>
            <a:rect l="l" t="t" r="r" b="b"/>
            <a:pathLst>
              <a:path w="3715484" h="323317">
                <a:moveTo>
                  <a:pt x="3622154" y="238011"/>
                </a:moveTo>
                <a:lnTo>
                  <a:pt x="3668208" y="238011"/>
                </a:lnTo>
                <a:lnTo>
                  <a:pt x="3668208" y="284043"/>
                </a:lnTo>
                <a:lnTo>
                  <a:pt x="3622154" y="284043"/>
                </a:lnTo>
                <a:close/>
                <a:moveTo>
                  <a:pt x="1550761" y="200267"/>
                </a:moveTo>
                <a:cubicBezTo>
                  <a:pt x="1553084" y="200137"/>
                  <a:pt x="1556155" y="200658"/>
                  <a:pt x="1559973" y="201831"/>
                </a:cubicBezTo>
                <a:cubicBezTo>
                  <a:pt x="1575245" y="206520"/>
                  <a:pt x="1586295" y="212062"/>
                  <a:pt x="1593120" y="218458"/>
                </a:cubicBezTo>
                <a:cubicBezTo>
                  <a:pt x="1599946" y="224854"/>
                  <a:pt x="1602209" y="233110"/>
                  <a:pt x="1599907" y="243227"/>
                </a:cubicBezTo>
                <a:cubicBezTo>
                  <a:pt x="1597605" y="253344"/>
                  <a:pt x="1591005" y="254588"/>
                  <a:pt x="1580107" y="246959"/>
                </a:cubicBezTo>
                <a:cubicBezTo>
                  <a:pt x="1569208" y="239330"/>
                  <a:pt x="1559184" y="230016"/>
                  <a:pt x="1550035" y="219017"/>
                </a:cubicBezTo>
                <a:cubicBezTo>
                  <a:pt x="1543550" y="206907"/>
                  <a:pt x="1543792" y="200657"/>
                  <a:pt x="1550761" y="200267"/>
                </a:cubicBezTo>
                <a:close/>
                <a:moveTo>
                  <a:pt x="3084269" y="189363"/>
                </a:moveTo>
                <a:cubicBezTo>
                  <a:pt x="3087281" y="189711"/>
                  <a:pt x="3091501" y="190988"/>
                  <a:pt x="3096931" y="193194"/>
                </a:cubicBezTo>
                <a:cubicBezTo>
                  <a:pt x="3118649" y="202021"/>
                  <a:pt x="3134197" y="211847"/>
                  <a:pt x="3143576" y="222674"/>
                </a:cubicBezTo>
                <a:cubicBezTo>
                  <a:pt x="3152954" y="233501"/>
                  <a:pt x="3156503" y="245762"/>
                  <a:pt x="3154223" y="259457"/>
                </a:cubicBezTo>
                <a:cubicBezTo>
                  <a:pt x="3151943" y="273152"/>
                  <a:pt x="3143744" y="272327"/>
                  <a:pt x="3129627" y="256983"/>
                </a:cubicBezTo>
                <a:cubicBezTo>
                  <a:pt x="3115508" y="241639"/>
                  <a:pt x="3102233" y="226424"/>
                  <a:pt x="3089800" y="211338"/>
                </a:cubicBezTo>
                <a:cubicBezTo>
                  <a:pt x="3077077" y="195646"/>
                  <a:pt x="3075233" y="188322"/>
                  <a:pt x="3084269" y="189363"/>
                </a:cubicBezTo>
                <a:close/>
                <a:moveTo>
                  <a:pt x="3027676" y="189088"/>
                </a:moveTo>
                <a:cubicBezTo>
                  <a:pt x="3029124" y="189164"/>
                  <a:pt x="3030814" y="189629"/>
                  <a:pt x="3032744" y="190484"/>
                </a:cubicBezTo>
                <a:cubicBezTo>
                  <a:pt x="3040466" y="193904"/>
                  <a:pt x="3047109" y="197944"/>
                  <a:pt x="3052673" y="202605"/>
                </a:cubicBezTo>
                <a:cubicBezTo>
                  <a:pt x="3059671" y="209072"/>
                  <a:pt x="3059908" y="214052"/>
                  <a:pt x="3053383" y="217544"/>
                </a:cubicBezTo>
                <a:cubicBezTo>
                  <a:pt x="3046858" y="221036"/>
                  <a:pt x="3036204" y="228826"/>
                  <a:pt x="3021419" y="240915"/>
                </a:cubicBezTo>
                <a:cubicBezTo>
                  <a:pt x="3006634" y="253004"/>
                  <a:pt x="2992996" y="261862"/>
                  <a:pt x="2980506" y="267491"/>
                </a:cubicBezTo>
                <a:cubicBezTo>
                  <a:pt x="2968016" y="273119"/>
                  <a:pt x="2965427" y="271689"/>
                  <a:pt x="2972741" y="263200"/>
                </a:cubicBezTo>
                <a:cubicBezTo>
                  <a:pt x="2980054" y="254710"/>
                  <a:pt x="2989953" y="243335"/>
                  <a:pt x="3002436" y="229073"/>
                </a:cubicBezTo>
                <a:cubicBezTo>
                  <a:pt x="3014919" y="214812"/>
                  <a:pt x="3021161" y="204763"/>
                  <a:pt x="3021161" y="198927"/>
                </a:cubicBezTo>
                <a:cubicBezTo>
                  <a:pt x="3021161" y="192140"/>
                  <a:pt x="3023332" y="188861"/>
                  <a:pt x="3027676" y="189088"/>
                </a:cubicBezTo>
                <a:close/>
                <a:moveTo>
                  <a:pt x="2037552" y="165102"/>
                </a:moveTo>
                <a:cubicBezTo>
                  <a:pt x="2041718" y="165525"/>
                  <a:pt x="2047966" y="169099"/>
                  <a:pt x="2056298" y="175825"/>
                </a:cubicBezTo>
                <a:cubicBezTo>
                  <a:pt x="2068530" y="188960"/>
                  <a:pt x="2071717" y="196668"/>
                  <a:pt x="2065859" y="198948"/>
                </a:cubicBezTo>
                <a:cubicBezTo>
                  <a:pt x="2060001" y="201228"/>
                  <a:pt x="2052645" y="210123"/>
                  <a:pt x="2043790" y="225632"/>
                </a:cubicBezTo>
                <a:cubicBezTo>
                  <a:pt x="2034935" y="241141"/>
                  <a:pt x="2022516" y="256198"/>
                  <a:pt x="2006534" y="270803"/>
                </a:cubicBezTo>
                <a:cubicBezTo>
                  <a:pt x="1990552" y="285409"/>
                  <a:pt x="1977219" y="295501"/>
                  <a:pt x="1966535" y="301079"/>
                </a:cubicBezTo>
                <a:cubicBezTo>
                  <a:pt x="1955852" y="306658"/>
                  <a:pt x="1943953" y="311060"/>
                  <a:pt x="1930839" y="314287"/>
                </a:cubicBezTo>
                <a:cubicBezTo>
                  <a:pt x="1917725" y="317513"/>
                  <a:pt x="1918327" y="314082"/>
                  <a:pt x="1932646" y="303994"/>
                </a:cubicBezTo>
                <a:cubicBezTo>
                  <a:pt x="1946965" y="293906"/>
                  <a:pt x="1962771" y="279996"/>
                  <a:pt x="1980065" y="262264"/>
                </a:cubicBezTo>
                <a:cubicBezTo>
                  <a:pt x="1997360" y="244532"/>
                  <a:pt x="2010223" y="227453"/>
                  <a:pt x="2018655" y="211026"/>
                </a:cubicBezTo>
                <a:cubicBezTo>
                  <a:pt x="2027087" y="194600"/>
                  <a:pt x="2031303" y="182020"/>
                  <a:pt x="2031303" y="173286"/>
                </a:cubicBezTo>
                <a:cubicBezTo>
                  <a:pt x="2031303" y="167407"/>
                  <a:pt x="2033386" y="164679"/>
                  <a:pt x="2037552" y="165102"/>
                </a:cubicBezTo>
                <a:close/>
                <a:moveTo>
                  <a:pt x="1558298" y="164914"/>
                </a:moveTo>
                <a:cubicBezTo>
                  <a:pt x="1561498" y="164100"/>
                  <a:pt x="1567272" y="165026"/>
                  <a:pt x="1575622" y="167694"/>
                </a:cubicBezTo>
                <a:cubicBezTo>
                  <a:pt x="1592321" y="173028"/>
                  <a:pt x="1600671" y="181640"/>
                  <a:pt x="1600671" y="193528"/>
                </a:cubicBezTo>
                <a:cubicBezTo>
                  <a:pt x="1600671" y="206176"/>
                  <a:pt x="1592991" y="208148"/>
                  <a:pt x="1577633" y="199443"/>
                </a:cubicBezTo>
                <a:cubicBezTo>
                  <a:pt x="1567394" y="190122"/>
                  <a:pt x="1560324" y="181166"/>
                  <a:pt x="1556424" y="172577"/>
                </a:cubicBezTo>
                <a:cubicBezTo>
                  <a:pt x="1554474" y="168282"/>
                  <a:pt x="1555098" y="165727"/>
                  <a:pt x="1558298" y="164914"/>
                </a:cubicBezTo>
                <a:close/>
                <a:moveTo>
                  <a:pt x="2299210" y="151409"/>
                </a:moveTo>
                <a:cubicBezTo>
                  <a:pt x="2301528" y="151720"/>
                  <a:pt x="2304333" y="152355"/>
                  <a:pt x="2307624" y="153314"/>
                </a:cubicBezTo>
                <a:cubicBezTo>
                  <a:pt x="2320789" y="157150"/>
                  <a:pt x="2330264" y="162962"/>
                  <a:pt x="2336050" y="170748"/>
                </a:cubicBezTo>
                <a:cubicBezTo>
                  <a:pt x="2341837" y="178535"/>
                  <a:pt x="2343263" y="188114"/>
                  <a:pt x="2340331" y="199486"/>
                </a:cubicBezTo>
                <a:cubicBezTo>
                  <a:pt x="2337398" y="210858"/>
                  <a:pt x="2328152" y="208176"/>
                  <a:pt x="2312593" y="191441"/>
                </a:cubicBezTo>
                <a:cubicBezTo>
                  <a:pt x="2300906" y="175251"/>
                  <a:pt x="2293865" y="163890"/>
                  <a:pt x="2291470" y="157358"/>
                </a:cubicBezTo>
                <a:cubicBezTo>
                  <a:pt x="2289674" y="152459"/>
                  <a:pt x="2292254" y="150476"/>
                  <a:pt x="2299210" y="151409"/>
                </a:cubicBezTo>
                <a:close/>
                <a:moveTo>
                  <a:pt x="2593643" y="142312"/>
                </a:moveTo>
                <a:cubicBezTo>
                  <a:pt x="2586903" y="143172"/>
                  <a:pt x="2575094" y="144785"/>
                  <a:pt x="2558216" y="147151"/>
                </a:cubicBezTo>
                <a:cubicBezTo>
                  <a:pt x="2560854" y="170454"/>
                  <a:pt x="2562629" y="189831"/>
                  <a:pt x="2563539" y="205283"/>
                </a:cubicBezTo>
                <a:cubicBezTo>
                  <a:pt x="2564450" y="220735"/>
                  <a:pt x="2565292" y="233895"/>
                  <a:pt x="2566067" y="244765"/>
                </a:cubicBezTo>
                <a:cubicBezTo>
                  <a:pt x="2572549" y="244765"/>
                  <a:pt x="2584724" y="243984"/>
                  <a:pt x="2602591" y="242421"/>
                </a:cubicBezTo>
                <a:cubicBezTo>
                  <a:pt x="2602591" y="200404"/>
                  <a:pt x="2601709" y="174326"/>
                  <a:pt x="2599946" y="164188"/>
                </a:cubicBezTo>
                <a:cubicBezTo>
                  <a:pt x="2598182" y="154049"/>
                  <a:pt x="2596081" y="146757"/>
                  <a:pt x="2593643" y="142312"/>
                </a:cubicBezTo>
                <a:close/>
                <a:moveTo>
                  <a:pt x="450518" y="142312"/>
                </a:moveTo>
                <a:cubicBezTo>
                  <a:pt x="443778" y="143172"/>
                  <a:pt x="431969" y="144785"/>
                  <a:pt x="415091" y="147151"/>
                </a:cubicBezTo>
                <a:cubicBezTo>
                  <a:pt x="417729" y="170454"/>
                  <a:pt x="419504" y="189831"/>
                  <a:pt x="420414" y="205283"/>
                </a:cubicBezTo>
                <a:cubicBezTo>
                  <a:pt x="421325" y="220735"/>
                  <a:pt x="422167" y="233895"/>
                  <a:pt x="422942" y="244765"/>
                </a:cubicBezTo>
                <a:cubicBezTo>
                  <a:pt x="429424" y="244765"/>
                  <a:pt x="441598" y="243984"/>
                  <a:pt x="459466" y="242421"/>
                </a:cubicBezTo>
                <a:cubicBezTo>
                  <a:pt x="459466" y="200404"/>
                  <a:pt x="458584" y="174326"/>
                  <a:pt x="456821" y="164188"/>
                </a:cubicBezTo>
                <a:cubicBezTo>
                  <a:pt x="455057" y="154049"/>
                  <a:pt x="452956" y="146757"/>
                  <a:pt x="450518" y="142312"/>
                </a:cubicBezTo>
                <a:close/>
                <a:moveTo>
                  <a:pt x="2660368" y="135557"/>
                </a:moveTo>
                <a:cubicBezTo>
                  <a:pt x="2643289" y="137321"/>
                  <a:pt x="2629035" y="138834"/>
                  <a:pt x="2617606" y="140096"/>
                </a:cubicBezTo>
                <a:cubicBezTo>
                  <a:pt x="2620201" y="141057"/>
                  <a:pt x="2621750" y="142523"/>
                  <a:pt x="2622252" y="144495"/>
                </a:cubicBezTo>
                <a:cubicBezTo>
                  <a:pt x="2622754" y="146467"/>
                  <a:pt x="2623005" y="150636"/>
                  <a:pt x="2623005" y="157003"/>
                </a:cubicBezTo>
                <a:cubicBezTo>
                  <a:pt x="2628468" y="157089"/>
                  <a:pt x="2635043" y="155759"/>
                  <a:pt x="2642730" y="153013"/>
                </a:cubicBezTo>
                <a:cubicBezTo>
                  <a:pt x="2650416" y="150267"/>
                  <a:pt x="2656475" y="152310"/>
                  <a:pt x="2660906" y="159143"/>
                </a:cubicBezTo>
                <a:cubicBezTo>
                  <a:pt x="2665337" y="165977"/>
                  <a:pt x="2662437" y="170504"/>
                  <a:pt x="2652205" y="172727"/>
                </a:cubicBezTo>
                <a:cubicBezTo>
                  <a:pt x="2641973" y="174950"/>
                  <a:pt x="2632240" y="176061"/>
                  <a:pt x="2623005" y="176061"/>
                </a:cubicBezTo>
                <a:lnTo>
                  <a:pt x="2623005" y="194797"/>
                </a:lnTo>
                <a:cubicBezTo>
                  <a:pt x="2628425" y="194897"/>
                  <a:pt x="2634523" y="193797"/>
                  <a:pt x="2641299" y="191495"/>
                </a:cubicBezTo>
                <a:cubicBezTo>
                  <a:pt x="2648075" y="189193"/>
                  <a:pt x="2653693" y="191151"/>
                  <a:pt x="2658152" y="197367"/>
                </a:cubicBezTo>
                <a:cubicBezTo>
                  <a:pt x="2662612" y="203584"/>
                  <a:pt x="2660451" y="208112"/>
                  <a:pt x="2651667" y="210951"/>
                </a:cubicBezTo>
                <a:cubicBezTo>
                  <a:pt x="2642884" y="213790"/>
                  <a:pt x="2633330" y="215210"/>
                  <a:pt x="2623005" y="215210"/>
                </a:cubicBezTo>
                <a:lnTo>
                  <a:pt x="2623005" y="239345"/>
                </a:lnTo>
                <a:lnTo>
                  <a:pt x="2659486" y="235774"/>
                </a:lnTo>
                <a:cubicBezTo>
                  <a:pt x="2661150" y="218178"/>
                  <a:pt x="2662207" y="198765"/>
                  <a:pt x="2662659" y="177535"/>
                </a:cubicBezTo>
                <a:cubicBezTo>
                  <a:pt x="2663111" y="156304"/>
                  <a:pt x="2662347" y="142312"/>
                  <a:pt x="2660368" y="135557"/>
                </a:cubicBezTo>
                <a:close/>
                <a:moveTo>
                  <a:pt x="517243" y="135557"/>
                </a:moveTo>
                <a:cubicBezTo>
                  <a:pt x="500164" y="137321"/>
                  <a:pt x="485910" y="138834"/>
                  <a:pt x="474481" y="140096"/>
                </a:cubicBezTo>
                <a:cubicBezTo>
                  <a:pt x="477076" y="141057"/>
                  <a:pt x="478625" y="142523"/>
                  <a:pt x="479127" y="144495"/>
                </a:cubicBezTo>
                <a:cubicBezTo>
                  <a:pt x="479629" y="146467"/>
                  <a:pt x="479880" y="150636"/>
                  <a:pt x="479880" y="157003"/>
                </a:cubicBezTo>
                <a:cubicBezTo>
                  <a:pt x="485343" y="157089"/>
                  <a:pt x="491918" y="155759"/>
                  <a:pt x="499605" y="153013"/>
                </a:cubicBezTo>
                <a:cubicBezTo>
                  <a:pt x="507291" y="150267"/>
                  <a:pt x="513350" y="152310"/>
                  <a:pt x="517781" y="159143"/>
                </a:cubicBezTo>
                <a:cubicBezTo>
                  <a:pt x="522212" y="165977"/>
                  <a:pt x="519312" y="170504"/>
                  <a:pt x="509080" y="172727"/>
                </a:cubicBezTo>
                <a:cubicBezTo>
                  <a:pt x="498848" y="174950"/>
                  <a:pt x="489115" y="176061"/>
                  <a:pt x="479880" y="176061"/>
                </a:cubicBezTo>
                <a:lnTo>
                  <a:pt x="479880" y="194797"/>
                </a:lnTo>
                <a:cubicBezTo>
                  <a:pt x="485300" y="194897"/>
                  <a:pt x="491398" y="193797"/>
                  <a:pt x="498174" y="191495"/>
                </a:cubicBezTo>
                <a:cubicBezTo>
                  <a:pt x="504950" y="189193"/>
                  <a:pt x="510568" y="191151"/>
                  <a:pt x="515027" y="197367"/>
                </a:cubicBezTo>
                <a:cubicBezTo>
                  <a:pt x="519487" y="203584"/>
                  <a:pt x="517326" y="208112"/>
                  <a:pt x="508542" y="210951"/>
                </a:cubicBezTo>
                <a:cubicBezTo>
                  <a:pt x="499759" y="213790"/>
                  <a:pt x="490205" y="215210"/>
                  <a:pt x="479880" y="215210"/>
                </a:cubicBezTo>
                <a:lnTo>
                  <a:pt x="479880" y="239345"/>
                </a:lnTo>
                <a:lnTo>
                  <a:pt x="516361" y="235774"/>
                </a:lnTo>
                <a:cubicBezTo>
                  <a:pt x="518025" y="218178"/>
                  <a:pt x="519082" y="198765"/>
                  <a:pt x="519534" y="177535"/>
                </a:cubicBezTo>
                <a:cubicBezTo>
                  <a:pt x="519986" y="156304"/>
                  <a:pt x="519222" y="142312"/>
                  <a:pt x="517243" y="135557"/>
                </a:cubicBezTo>
                <a:close/>
                <a:moveTo>
                  <a:pt x="2731395" y="127717"/>
                </a:moveTo>
                <a:cubicBezTo>
                  <a:pt x="2727280" y="126649"/>
                  <a:pt x="2711842" y="128000"/>
                  <a:pt x="2685083" y="131772"/>
                </a:cubicBezTo>
                <a:cubicBezTo>
                  <a:pt x="2694089" y="138712"/>
                  <a:pt x="2697212" y="144663"/>
                  <a:pt x="2694451" y="149625"/>
                </a:cubicBezTo>
                <a:cubicBezTo>
                  <a:pt x="2691691" y="154587"/>
                  <a:pt x="2689421" y="163521"/>
                  <a:pt x="2687643" y="176427"/>
                </a:cubicBezTo>
                <a:cubicBezTo>
                  <a:pt x="2685865" y="189333"/>
                  <a:pt x="2684115" y="208054"/>
                  <a:pt x="2682395" y="232590"/>
                </a:cubicBezTo>
                <a:cubicBezTo>
                  <a:pt x="2696075" y="230784"/>
                  <a:pt x="2705845" y="230902"/>
                  <a:pt x="2711702" y="232945"/>
                </a:cubicBezTo>
                <a:cubicBezTo>
                  <a:pt x="2717560" y="234989"/>
                  <a:pt x="2721052" y="237914"/>
                  <a:pt x="2722178" y="241722"/>
                </a:cubicBezTo>
                <a:cubicBezTo>
                  <a:pt x="2723304" y="245529"/>
                  <a:pt x="2725476" y="240234"/>
                  <a:pt x="2728696" y="225836"/>
                </a:cubicBezTo>
                <a:cubicBezTo>
                  <a:pt x="2731915" y="211439"/>
                  <a:pt x="2734199" y="196564"/>
                  <a:pt x="2735547" y="181213"/>
                </a:cubicBezTo>
                <a:cubicBezTo>
                  <a:pt x="2736895" y="165862"/>
                  <a:pt x="2737569" y="152866"/>
                  <a:pt x="2737569" y="142226"/>
                </a:cubicBezTo>
                <a:cubicBezTo>
                  <a:pt x="2737569" y="133621"/>
                  <a:pt x="2735511" y="128785"/>
                  <a:pt x="2731395" y="127717"/>
                </a:cubicBezTo>
                <a:close/>
                <a:moveTo>
                  <a:pt x="588270" y="127717"/>
                </a:moveTo>
                <a:cubicBezTo>
                  <a:pt x="584155" y="126649"/>
                  <a:pt x="568717" y="128000"/>
                  <a:pt x="541958" y="131772"/>
                </a:cubicBezTo>
                <a:cubicBezTo>
                  <a:pt x="550964" y="138712"/>
                  <a:pt x="554087" y="144663"/>
                  <a:pt x="551326" y="149625"/>
                </a:cubicBezTo>
                <a:cubicBezTo>
                  <a:pt x="548566" y="154587"/>
                  <a:pt x="546296" y="163521"/>
                  <a:pt x="544518" y="176427"/>
                </a:cubicBezTo>
                <a:cubicBezTo>
                  <a:pt x="542740" y="189333"/>
                  <a:pt x="540990" y="208054"/>
                  <a:pt x="539270" y="232590"/>
                </a:cubicBezTo>
                <a:cubicBezTo>
                  <a:pt x="552950" y="230784"/>
                  <a:pt x="562719" y="230902"/>
                  <a:pt x="568577" y="232945"/>
                </a:cubicBezTo>
                <a:cubicBezTo>
                  <a:pt x="574435" y="234989"/>
                  <a:pt x="577927" y="237914"/>
                  <a:pt x="579053" y="241722"/>
                </a:cubicBezTo>
                <a:cubicBezTo>
                  <a:pt x="580179" y="245529"/>
                  <a:pt x="582351" y="240234"/>
                  <a:pt x="585571" y="225836"/>
                </a:cubicBezTo>
                <a:cubicBezTo>
                  <a:pt x="588790" y="211439"/>
                  <a:pt x="591074" y="196564"/>
                  <a:pt x="592422" y="181213"/>
                </a:cubicBezTo>
                <a:cubicBezTo>
                  <a:pt x="593770" y="165862"/>
                  <a:pt x="594444" y="152866"/>
                  <a:pt x="594444" y="142226"/>
                </a:cubicBezTo>
                <a:cubicBezTo>
                  <a:pt x="594444" y="133621"/>
                  <a:pt x="592386" y="128785"/>
                  <a:pt x="588270" y="127717"/>
                </a:cubicBezTo>
                <a:close/>
                <a:moveTo>
                  <a:pt x="2223078" y="124082"/>
                </a:moveTo>
                <a:cubicBezTo>
                  <a:pt x="2218152" y="124519"/>
                  <a:pt x="2205615" y="126745"/>
                  <a:pt x="2185467" y="130761"/>
                </a:cubicBezTo>
                <a:lnTo>
                  <a:pt x="2186650" y="169156"/>
                </a:lnTo>
                <a:cubicBezTo>
                  <a:pt x="2194581" y="168411"/>
                  <a:pt x="2201181" y="166647"/>
                  <a:pt x="2206451" y="163865"/>
                </a:cubicBezTo>
                <a:cubicBezTo>
                  <a:pt x="2211721" y="161083"/>
                  <a:pt x="2217414" y="162700"/>
                  <a:pt x="2223530" y="168716"/>
                </a:cubicBezTo>
                <a:cubicBezTo>
                  <a:pt x="2229646" y="174731"/>
                  <a:pt x="2227889" y="179707"/>
                  <a:pt x="2218260" y="183644"/>
                </a:cubicBezTo>
                <a:cubicBezTo>
                  <a:pt x="2208630" y="187580"/>
                  <a:pt x="2198151" y="189548"/>
                  <a:pt x="2186823" y="189548"/>
                </a:cubicBezTo>
                <a:lnTo>
                  <a:pt x="2187984" y="224481"/>
                </a:lnTo>
                <a:cubicBezTo>
                  <a:pt x="2192516" y="224610"/>
                  <a:pt x="2199270" y="222843"/>
                  <a:pt x="2208247" y="219179"/>
                </a:cubicBezTo>
                <a:cubicBezTo>
                  <a:pt x="2217224" y="215515"/>
                  <a:pt x="2223243" y="215708"/>
                  <a:pt x="2226305" y="219759"/>
                </a:cubicBezTo>
                <a:cubicBezTo>
                  <a:pt x="2229366" y="223811"/>
                  <a:pt x="2231621" y="223552"/>
                  <a:pt x="2233070" y="218985"/>
                </a:cubicBezTo>
                <a:cubicBezTo>
                  <a:pt x="2234518" y="214418"/>
                  <a:pt x="2235468" y="198902"/>
                  <a:pt x="2235920" y="172437"/>
                </a:cubicBezTo>
                <a:cubicBezTo>
                  <a:pt x="2236372" y="145972"/>
                  <a:pt x="2235576" y="131187"/>
                  <a:pt x="2233532" y="128083"/>
                </a:cubicBezTo>
                <a:cubicBezTo>
                  <a:pt x="2231489" y="124978"/>
                  <a:pt x="2228004" y="123644"/>
                  <a:pt x="2223078" y="124082"/>
                </a:cubicBezTo>
                <a:close/>
                <a:moveTo>
                  <a:pt x="1198998" y="114585"/>
                </a:moveTo>
                <a:cubicBezTo>
                  <a:pt x="1209473" y="116004"/>
                  <a:pt x="1218038" y="118622"/>
                  <a:pt x="1224692" y="122436"/>
                </a:cubicBezTo>
                <a:cubicBezTo>
                  <a:pt x="1233195" y="125935"/>
                  <a:pt x="1235866" y="130761"/>
                  <a:pt x="1232705" y="136913"/>
                </a:cubicBezTo>
                <a:cubicBezTo>
                  <a:pt x="1229542" y="143064"/>
                  <a:pt x="1228410" y="168074"/>
                  <a:pt x="1229306" y="211940"/>
                </a:cubicBezTo>
                <a:cubicBezTo>
                  <a:pt x="1230202" y="255807"/>
                  <a:pt x="1228657" y="285538"/>
                  <a:pt x="1224670" y="301133"/>
                </a:cubicBezTo>
                <a:cubicBezTo>
                  <a:pt x="1220684" y="316728"/>
                  <a:pt x="1214815" y="318334"/>
                  <a:pt x="1207064" y="305951"/>
                </a:cubicBezTo>
                <a:cubicBezTo>
                  <a:pt x="1199313" y="293569"/>
                  <a:pt x="1196112" y="283846"/>
                  <a:pt x="1197460" y="276783"/>
                </a:cubicBezTo>
                <a:cubicBezTo>
                  <a:pt x="1198808" y="269721"/>
                  <a:pt x="1200382" y="255445"/>
                  <a:pt x="1202181" y="233956"/>
                </a:cubicBezTo>
                <a:cubicBezTo>
                  <a:pt x="1203981" y="212467"/>
                  <a:pt x="1203777" y="190742"/>
                  <a:pt x="1201568" y="168780"/>
                </a:cubicBezTo>
                <a:cubicBezTo>
                  <a:pt x="1199360" y="146818"/>
                  <a:pt x="1195760" y="131940"/>
                  <a:pt x="1190770" y="124146"/>
                </a:cubicBezTo>
                <a:cubicBezTo>
                  <a:pt x="1185780" y="116352"/>
                  <a:pt x="1188522" y="113165"/>
                  <a:pt x="1198998" y="114585"/>
                </a:cubicBezTo>
                <a:close/>
                <a:moveTo>
                  <a:pt x="2030873" y="94494"/>
                </a:moveTo>
                <a:cubicBezTo>
                  <a:pt x="2036566" y="96014"/>
                  <a:pt x="2043162" y="100997"/>
                  <a:pt x="2050662" y="109444"/>
                </a:cubicBezTo>
                <a:cubicBezTo>
                  <a:pt x="2058549" y="118650"/>
                  <a:pt x="2059535" y="125168"/>
                  <a:pt x="2053620" y="128997"/>
                </a:cubicBezTo>
                <a:cubicBezTo>
                  <a:pt x="2047705" y="132826"/>
                  <a:pt x="2041194" y="139182"/>
                  <a:pt x="2034089" y="148066"/>
                </a:cubicBezTo>
                <a:cubicBezTo>
                  <a:pt x="2026983" y="156949"/>
                  <a:pt x="2019024" y="165335"/>
                  <a:pt x="2010212" y="173222"/>
                </a:cubicBezTo>
                <a:cubicBezTo>
                  <a:pt x="2001400" y="181109"/>
                  <a:pt x="1991236" y="186702"/>
                  <a:pt x="1979721" y="190000"/>
                </a:cubicBezTo>
                <a:cubicBezTo>
                  <a:pt x="1968206" y="193298"/>
                  <a:pt x="1966826" y="190215"/>
                  <a:pt x="1975580" y="180751"/>
                </a:cubicBezTo>
                <a:cubicBezTo>
                  <a:pt x="1984335" y="171286"/>
                  <a:pt x="1992903" y="160814"/>
                  <a:pt x="2001285" y="149335"/>
                </a:cubicBezTo>
                <a:cubicBezTo>
                  <a:pt x="2009667" y="137855"/>
                  <a:pt x="2014740" y="129237"/>
                  <a:pt x="2016504" y="123479"/>
                </a:cubicBezTo>
                <a:cubicBezTo>
                  <a:pt x="2018268" y="117722"/>
                  <a:pt x="2019680" y="111071"/>
                  <a:pt x="2020741" y="103529"/>
                </a:cubicBezTo>
                <a:cubicBezTo>
                  <a:pt x="2021802" y="95986"/>
                  <a:pt x="2025180" y="92974"/>
                  <a:pt x="2030873" y="94494"/>
                </a:cubicBezTo>
                <a:close/>
                <a:moveTo>
                  <a:pt x="1550422" y="93720"/>
                </a:moveTo>
                <a:lnTo>
                  <a:pt x="1542636" y="103894"/>
                </a:lnTo>
                <a:cubicBezTo>
                  <a:pt x="1547526" y="104382"/>
                  <a:pt x="1551932" y="106095"/>
                  <a:pt x="1555854" y="109035"/>
                </a:cubicBezTo>
                <a:cubicBezTo>
                  <a:pt x="1559776" y="111975"/>
                  <a:pt x="1563967" y="114915"/>
                  <a:pt x="1568427" y="117854"/>
                </a:cubicBezTo>
                <a:cubicBezTo>
                  <a:pt x="1573690" y="111129"/>
                  <a:pt x="1577203" y="105651"/>
                  <a:pt x="1578967" y="101420"/>
                </a:cubicBezTo>
                <a:cubicBezTo>
                  <a:pt x="1580731" y="97190"/>
                  <a:pt x="1580286" y="95075"/>
                  <a:pt x="1577633" y="95075"/>
                </a:cubicBezTo>
                <a:cubicBezTo>
                  <a:pt x="1573632" y="95075"/>
                  <a:pt x="1569136" y="95749"/>
                  <a:pt x="1564146" y="97097"/>
                </a:cubicBezTo>
                <a:cubicBezTo>
                  <a:pt x="1559156" y="98445"/>
                  <a:pt x="1554581" y="97319"/>
                  <a:pt x="1550422" y="93720"/>
                </a:cubicBezTo>
                <a:close/>
                <a:moveTo>
                  <a:pt x="3090155" y="93540"/>
                </a:moveTo>
                <a:cubicBezTo>
                  <a:pt x="3088276" y="93434"/>
                  <a:pt x="3085727" y="93720"/>
                  <a:pt x="3082508" y="94397"/>
                </a:cubicBezTo>
                <a:cubicBezTo>
                  <a:pt x="3076069" y="95753"/>
                  <a:pt x="3059270" y="98904"/>
                  <a:pt x="3032109" y="103851"/>
                </a:cubicBezTo>
                <a:lnTo>
                  <a:pt x="3039724" y="158358"/>
                </a:lnTo>
                <a:cubicBezTo>
                  <a:pt x="3056015" y="154931"/>
                  <a:pt x="3074571" y="151138"/>
                  <a:pt x="3095393" y="146979"/>
                </a:cubicBezTo>
                <a:lnTo>
                  <a:pt x="3095393" y="111186"/>
                </a:lnTo>
                <a:cubicBezTo>
                  <a:pt x="3095393" y="102195"/>
                  <a:pt x="3094855" y="96810"/>
                  <a:pt x="3093779" y="95032"/>
                </a:cubicBezTo>
                <a:cubicBezTo>
                  <a:pt x="3093242" y="94143"/>
                  <a:pt x="3092034" y="93645"/>
                  <a:pt x="3090155" y="93540"/>
                </a:cubicBezTo>
                <a:close/>
                <a:moveTo>
                  <a:pt x="752372" y="91472"/>
                </a:moveTo>
                <a:cubicBezTo>
                  <a:pt x="750895" y="91178"/>
                  <a:pt x="744241" y="92924"/>
                  <a:pt x="732411" y="96710"/>
                </a:cubicBezTo>
                <a:cubicBezTo>
                  <a:pt x="733271" y="116184"/>
                  <a:pt x="734096" y="133134"/>
                  <a:pt x="734884" y="147560"/>
                </a:cubicBezTo>
                <a:cubicBezTo>
                  <a:pt x="735759" y="147718"/>
                  <a:pt x="741682" y="145839"/>
                  <a:pt x="752652" y="141924"/>
                </a:cubicBezTo>
                <a:cubicBezTo>
                  <a:pt x="754358" y="125820"/>
                  <a:pt x="755434" y="114739"/>
                  <a:pt x="755878" y="108680"/>
                </a:cubicBezTo>
                <a:cubicBezTo>
                  <a:pt x="756323" y="102621"/>
                  <a:pt x="756219" y="98312"/>
                  <a:pt x="755567" y="95753"/>
                </a:cubicBezTo>
                <a:cubicBezTo>
                  <a:pt x="754914" y="93193"/>
                  <a:pt x="753849" y="91766"/>
                  <a:pt x="752372" y="91472"/>
                </a:cubicBezTo>
                <a:close/>
                <a:moveTo>
                  <a:pt x="3100103" y="67351"/>
                </a:moveTo>
                <a:cubicBezTo>
                  <a:pt x="3103169" y="67112"/>
                  <a:pt x="3106886" y="67585"/>
                  <a:pt x="3111257" y="68768"/>
                </a:cubicBezTo>
                <a:cubicBezTo>
                  <a:pt x="3119997" y="71134"/>
                  <a:pt x="3128113" y="74766"/>
                  <a:pt x="3135606" y="79663"/>
                </a:cubicBezTo>
                <a:cubicBezTo>
                  <a:pt x="3143099" y="84560"/>
                  <a:pt x="3142970" y="90716"/>
                  <a:pt x="3135219" y="98129"/>
                </a:cubicBezTo>
                <a:cubicBezTo>
                  <a:pt x="3127468" y="105543"/>
                  <a:pt x="3121449" y="121346"/>
                  <a:pt x="3117161" y="145538"/>
                </a:cubicBezTo>
                <a:cubicBezTo>
                  <a:pt x="3128848" y="157785"/>
                  <a:pt x="3127665" y="163908"/>
                  <a:pt x="3113612" y="163908"/>
                </a:cubicBezTo>
                <a:cubicBezTo>
                  <a:pt x="3088459" y="167507"/>
                  <a:pt x="3063701" y="171415"/>
                  <a:pt x="3039337" y="175631"/>
                </a:cubicBezTo>
                <a:cubicBezTo>
                  <a:pt x="3033515" y="189412"/>
                  <a:pt x="3027230" y="185321"/>
                  <a:pt x="3020483" y="163359"/>
                </a:cubicBezTo>
                <a:cubicBezTo>
                  <a:pt x="3013736" y="141397"/>
                  <a:pt x="3009283" y="125724"/>
                  <a:pt x="3007125" y="116338"/>
                </a:cubicBezTo>
                <a:cubicBezTo>
                  <a:pt x="3004967" y="106952"/>
                  <a:pt x="3001815" y="99015"/>
                  <a:pt x="2997671" y="92526"/>
                </a:cubicBezTo>
                <a:cubicBezTo>
                  <a:pt x="2993527" y="86037"/>
                  <a:pt x="2995083" y="82793"/>
                  <a:pt x="3002339" y="82793"/>
                </a:cubicBezTo>
                <a:cubicBezTo>
                  <a:pt x="3007215" y="82793"/>
                  <a:pt x="3012965" y="83463"/>
                  <a:pt x="3019590" y="84804"/>
                </a:cubicBezTo>
                <a:cubicBezTo>
                  <a:pt x="3026215" y="86145"/>
                  <a:pt x="3034217" y="86177"/>
                  <a:pt x="3043596" y="84901"/>
                </a:cubicBezTo>
                <a:cubicBezTo>
                  <a:pt x="3052974" y="83624"/>
                  <a:pt x="3062650" y="81685"/>
                  <a:pt x="3072624" y="79082"/>
                </a:cubicBezTo>
                <a:cubicBezTo>
                  <a:pt x="3082597" y="76479"/>
                  <a:pt x="3089345" y="73518"/>
                  <a:pt x="3092865" y="70198"/>
                </a:cubicBezTo>
                <a:cubicBezTo>
                  <a:pt x="3094626" y="68538"/>
                  <a:pt x="3097038" y="67589"/>
                  <a:pt x="3100103" y="67351"/>
                </a:cubicBezTo>
                <a:close/>
                <a:moveTo>
                  <a:pt x="1888797" y="65369"/>
                </a:moveTo>
                <a:cubicBezTo>
                  <a:pt x="1871488" y="68969"/>
                  <a:pt x="1860102" y="70818"/>
                  <a:pt x="1854639" y="70919"/>
                </a:cubicBezTo>
                <a:cubicBezTo>
                  <a:pt x="1867229" y="75493"/>
                  <a:pt x="1873062" y="80312"/>
                  <a:pt x="1872137" y="85374"/>
                </a:cubicBezTo>
                <a:cubicBezTo>
                  <a:pt x="1871212" y="90436"/>
                  <a:pt x="1869875" y="104425"/>
                  <a:pt x="1868126" y="127340"/>
                </a:cubicBezTo>
                <a:cubicBezTo>
                  <a:pt x="1870391" y="127340"/>
                  <a:pt x="1880236" y="125354"/>
                  <a:pt x="1897659" y="121382"/>
                </a:cubicBezTo>
                <a:cubicBezTo>
                  <a:pt x="1897659" y="103227"/>
                  <a:pt x="1897014" y="90934"/>
                  <a:pt x="1895723" y="84503"/>
                </a:cubicBezTo>
                <a:cubicBezTo>
                  <a:pt x="1894433" y="78071"/>
                  <a:pt x="1892124" y="71693"/>
                  <a:pt x="1888797" y="65369"/>
                </a:cubicBezTo>
                <a:close/>
                <a:moveTo>
                  <a:pt x="760597" y="64517"/>
                </a:moveTo>
                <a:cubicBezTo>
                  <a:pt x="763270" y="64153"/>
                  <a:pt x="766376" y="64459"/>
                  <a:pt x="769914" y="65434"/>
                </a:cubicBezTo>
                <a:cubicBezTo>
                  <a:pt x="776991" y="67384"/>
                  <a:pt x="783534" y="71026"/>
                  <a:pt x="789542" y="76361"/>
                </a:cubicBezTo>
                <a:cubicBezTo>
                  <a:pt x="795551" y="81696"/>
                  <a:pt x="795587" y="88009"/>
                  <a:pt x="789650" y="95301"/>
                </a:cubicBezTo>
                <a:cubicBezTo>
                  <a:pt x="783713" y="102593"/>
                  <a:pt x="779031" y="116291"/>
                  <a:pt x="775603" y="136396"/>
                </a:cubicBezTo>
                <a:cubicBezTo>
                  <a:pt x="782802" y="146377"/>
                  <a:pt x="782705" y="152547"/>
                  <a:pt x="775313" y="154906"/>
                </a:cubicBezTo>
                <a:cubicBezTo>
                  <a:pt x="767921" y="157265"/>
                  <a:pt x="754882" y="160474"/>
                  <a:pt x="736196" y="164532"/>
                </a:cubicBezTo>
                <a:cubicBezTo>
                  <a:pt x="735307" y="176793"/>
                  <a:pt x="732551" y="183579"/>
                  <a:pt x="727926" y="184891"/>
                </a:cubicBezTo>
                <a:cubicBezTo>
                  <a:pt x="723301" y="186203"/>
                  <a:pt x="720189" y="182611"/>
                  <a:pt x="718590" y="174115"/>
                </a:cubicBezTo>
                <a:cubicBezTo>
                  <a:pt x="716991" y="165618"/>
                  <a:pt x="714837" y="151203"/>
                  <a:pt x="712127" y="130868"/>
                </a:cubicBezTo>
                <a:cubicBezTo>
                  <a:pt x="709416" y="110534"/>
                  <a:pt x="706021" y="96082"/>
                  <a:pt x="701941" y="87514"/>
                </a:cubicBezTo>
                <a:cubicBezTo>
                  <a:pt x="697862" y="78946"/>
                  <a:pt x="699231" y="75142"/>
                  <a:pt x="706050" y="76103"/>
                </a:cubicBezTo>
                <a:cubicBezTo>
                  <a:pt x="712869" y="77064"/>
                  <a:pt x="717483" y="77963"/>
                  <a:pt x="719892" y="78802"/>
                </a:cubicBezTo>
                <a:cubicBezTo>
                  <a:pt x="722301" y="79641"/>
                  <a:pt x="726015" y="79666"/>
                  <a:pt x="731034" y="78878"/>
                </a:cubicBezTo>
                <a:cubicBezTo>
                  <a:pt x="736053" y="78089"/>
                  <a:pt x="740212" y="76866"/>
                  <a:pt x="743510" y="75210"/>
                </a:cubicBezTo>
                <a:cubicBezTo>
                  <a:pt x="746808" y="73554"/>
                  <a:pt x="750264" y="71023"/>
                  <a:pt x="753878" y="67617"/>
                </a:cubicBezTo>
                <a:cubicBezTo>
                  <a:pt x="755685" y="65914"/>
                  <a:pt x="757925" y="64881"/>
                  <a:pt x="760597" y="64517"/>
                </a:cubicBezTo>
                <a:close/>
                <a:moveTo>
                  <a:pt x="1536404" y="48233"/>
                </a:moveTo>
                <a:lnTo>
                  <a:pt x="1492689" y="52850"/>
                </a:lnTo>
                <a:cubicBezTo>
                  <a:pt x="1492689" y="85524"/>
                  <a:pt x="1492126" y="119202"/>
                  <a:pt x="1491000" y="153884"/>
                </a:cubicBezTo>
                <a:lnTo>
                  <a:pt x="1489034" y="195432"/>
                </a:lnTo>
                <a:lnTo>
                  <a:pt x="1493130" y="191936"/>
                </a:lnTo>
                <a:cubicBezTo>
                  <a:pt x="1504337" y="183619"/>
                  <a:pt x="1515898" y="173946"/>
                  <a:pt x="1527815" y="162918"/>
                </a:cubicBezTo>
                <a:cubicBezTo>
                  <a:pt x="1539732" y="151891"/>
                  <a:pt x="1550014" y="141731"/>
                  <a:pt x="1558661" y="132438"/>
                </a:cubicBezTo>
                <a:cubicBezTo>
                  <a:pt x="1547174" y="124121"/>
                  <a:pt x="1539295" y="118414"/>
                  <a:pt x="1535021" y="115316"/>
                </a:cubicBezTo>
                <a:cubicBezTo>
                  <a:pt x="1525442" y="124738"/>
                  <a:pt x="1516189" y="131144"/>
                  <a:pt x="1507262" y="134536"/>
                </a:cubicBezTo>
                <a:cubicBezTo>
                  <a:pt x="1498335" y="137927"/>
                  <a:pt x="1497973" y="134704"/>
                  <a:pt x="1506176" y="124867"/>
                </a:cubicBezTo>
                <a:cubicBezTo>
                  <a:pt x="1514378" y="115029"/>
                  <a:pt x="1521803" y="102844"/>
                  <a:pt x="1528450" y="88310"/>
                </a:cubicBezTo>
                <a:cubicBezTo>
                  <a:pt x="1535096" y="73776"/>
                  <a:pt x="1537746" y="61795"/>
                  <a:pt x="1536398" y="52366"/>
                </a:cubicBezTo>
                <a:close/>
                <a:moveTo>
                  <a:pt x="1624042" y="39062"/>
                </a:moveTo>
                <a:cubicBezTo>
                  <a:pt x="1617255" y="39736"/>
                  <a:pt x="1602916" y="41222"/>
                  <a:pt x="1581024" y="43520"/>
                </a:cubicBezTo>
                <a:lnTo>
                  <a:pt x="1553667" y="46410"/>
                </a:lnTo>
                <a:lnTo>
                  <a:pt x="1568997" y="55851"/>
                </a:lnTo>
                <a:cubicBezTo>
                  <a:pt x="1573019" y="60791"/>
                  <a:pt x="1573281" y="65186"/>
                  <a:pt x="1569782" y="69037"/>
                </a:cubicBezTo>
                <a:cubicBezTo>
                  <a:pt x="1566283" y="72887"/>
                  <a:pt x="1562181" y="76841"/>
                  <a:pt x="1557478" y="80900"/>
                </a:cubicBezTo>
                <a:cubicBezTo>
                  <a:pt x="1561665" y="80340"/>
                  <a:pt x="1566795" y="79469"/>
                  <a:pt x="1572869" y="78286"/>
                </a:cubicBezTo>
                <a:cubicBezTo>
                  <a:pt x="1578942" y="77103"/>
                  <a:pt x="1583799" y="75078"/>
                  <a:pt x="1587442" y="72209"/>
                </a:cubicBezTo>
                <a:cubicBezTo>
                  <a:pt x="1591084" y="69341"/>
                  <a:pt x="1596157" y="69126"/>
                  <a:pt x="1602660" y="71564"/>
                </a:cubicBezTo>
                <a:cubicBezTo>
                  <a:pt x="1609164" y="74002"/>
                  <a:pt x="1614957" y="77537"/>
                  <a:pt x="1620041" y="82169"/>
                </a:cubicBezTo>
                <a:cubicBezTo>
                  <a:pt x="1625124" y="86801"/>
                  <a:pt x="1625002" y="91045"/>
                  <a:pt x="1619675" y="94903"/>
                </a:cubicBezTo>
                <a:cubicBezTo>
                  <a:pt x="1614347" y="98760"/>
                  <a:pt x="1609526" y="104138"/>
                  <a:pt x="1605209" y="111036"/>
                </a:cubicBezTo>
                <a:cubicBezTo>
                  <a:pt x="1600893" y="117933"/>
                  <a:pt x="1595329" y="125175"/>
                  <a:pt x="1588517" y="132761"/>
                </a:cubicBezTo>
                <a:cubicBezTo>
                  <a:pt x="1602743" y="143072"/>
                  <a:pt x="1614749" y="150446"/>
                  <a:pt x="1624536" y="154884"/>
                </a:cubicBezTo>
                <a:cubicBezTo>
                  <a:pt x="1634323" y="159323"/>
                  <a:pt x="1645165" y="163955"/>
                  <a:pt x="1657060" y="168780"/>
                </a:cubicBezTo>
                <a:cubicBezTo>
                  <a:pt x="1668955" y="173606"/>
                  <a:pt x="1668926" y="177596"/>
                  <a:pt x="1656974" y="180751"/>
                </a:cubicBezTo>
                <a:cubicBezTo>
                  <a:pt x="1645021" y="183905"/>
                  <a:pt x="1633642" y="185712"/>
                  <a:pt x="1622837" y="186171"/>
                </a:cubicBezTo>
                <a:cubicBezTo>
                  <a:pt x="1612032" y="186630"/>
                  <a:pt x="1603983" y="183274"/>
                  <a:pt x="1598692" y="176104"/>
                </a:cubicBezTo>
                <a:cubicBezTo>
                  <a:pt x="1593400" y="168934"/>
                  <a:pt x="1585140" y="159921"/>
                  <a:pt x="1573912" y="149066"/>
                </a:cubicBezTo>
                <a:cubicBezTo>
                  <a:pt x="1566498" y="158344"/>
                  <a:pt x="1555685" y="168027"/>
                  <a:pt x="1541474" y="178116"/>
                </a:cubicBezTo>
                <a:cubicBezTo>
                  <a:pt x="1527263" y="188204"/>
                  <a:pt x="1512851" y="195109"/>
                  <a:pt x="1498238" y="198830"/>
                </a:cubicBezTo>
                <a:cubicBezTo>
                  <a:pt x="1494585" y="199760"/>
                  <a:pt x="1491739" y="200314"/>
                  <a:pt x="1489700" y="200492"/>
                </a:cubicBezTo>
                <a:lnTo>
                  <a:pt x="1488802" y="200348"/>
                </a:lnTo>
                <a:lnTo>
                  <a:pt x="1485935" y="260941"/>
                </a:lnTo>
                <a:cubicBezTo>
                  <a:pt x="1538678" y="258288"/>
                  <a:pt x="1573783" y="256065"/>
                  <a:pt x="1591249" y="254273"/>
                </a:cubicBezTo>
                <a:cubicBezTo>
                  <a:pt x="1608715" y="252480"/>
                  <a:pt x="1622102" y="251118"/>
                  <a:pt x="1631409" y="250186"/>
                </a:cubicBezTo>
                <a:cubicBezTo>
                  <a:pt x="1640716" y="249254"/>
                  <a:pt x="1647599" y="251035"/>
                  <a:pt x="1652059" y="255531"/>
                </a:cubicBezTo>
                <a:cubicBezTo>
                  <a:pt x="1656518" y="260027"/>
                  <a:pt x="1659616" y="258661"/>
                  <a:pt x="1661351" y="251433"/>
                </a:cubicBezTo>
                <a:cubicBezTo>
                  <a:pt x="1663086" y="244206"/>
                  <a:pt x="1663728" y="225571"/>
                  <a:pt x="1663276" y="195528"/>
                </a:cubicBezTo>
                <a:cubicBezTo>
                  <a:pt x="1662825" y="165485"/>
                  <a:pt x="1662154" y="135378"/>
                  <a:pt x="1661265" y="105206"/>
                </a:cubicBezTo>
                <a:cubicBezTo>
                  <a:pt x="1660376" y="75034"/>
                  <a:pt x="1657343" y="56131"/>
                  <a:pt x="1652166" y="48494"/>
                </a:cubicBezTo>
                <a:cubicBezTo>
                  <a:pt x="1646989" y="40858"/>
                  <a:pt x="1637615" y="37714"/>
                  <a:pt x="1624042" y="39062"/>
                </a:cubicBezTo>
                <a:close/>
                <a:moveTo>
                  <a:pt x="1932459" y="29493"/>
                </a:moveTo>
                <a:cubicBezTo>
                  <a:pt x="1938915" y="29097"/>
                  <a:pt x="1945068" y="31727"/>
                  <a:pt x="1950919" y="37384"/>
                </a:cubicBezTo>
                <a:cubicBezTo>
                  <a:pt x="1958720" y="44927"/>
                  <a:pt x="1956709" y="50344"/>
                  <a:pt x="1944885" y="53635"/>
                </a:cubicBezTo>
                <a:cubicBezTo>
                  <a:pt x="1933062" y="56926"/>
                  <a:pt x="1919629" y="59289"/>
                  <a:pt x="1904586" y="60723"/>
                </a:cubicBezTo>
                <a:cubicBezTo>
                  <a:pt x="1919872" y="64767"/>
                  <a:pt x="1926394" y="70263"/>
                  <a:pt x="1924149" y="77211"/>
                </a:cubicBezTo>
                <a:cubicBezTo>
                  <a:pt x="1921905" y="84158"/>
                  <a:pt x="1920783" y="96810"/>
                  <a:pt x="1920783" y="115166"/>
                </a:cubicBezTo>
                <a:cubicBezTo>
                  <a:pt x="1925745" y="114477"/>
                  <a:pt x="1931420" y="113179"/>
                  <a:pt x="1937808" y="111272"/>
                </a:cubicBezTo>
                <a:cubicBezTo>
                  <a:pt x="1944197" y="109365"/>
                  <a:pt x="1951055" y="111796"/>
                  <a:pt x="1958383" y="118564"/>
                </a:cubicBezTo>
                <a:cubicBezTo>
                  <a:pt x="1965711" y="125333"/>
                  <a:pt x="1962814" y="130101"/>
                  <a:pt x="1949693" y="132869"/>
                </a:cubicBezTo>
                <a:lnTo>
                  <a:pt x="1920783" y="137687"/>
                </a:lnTo>
                <a:cubicBezTo>
                  <a:pt x="1920783" y="168203"/>
                  <a:pt x="1921228" y="189699"/>
                  <a:pt x="1922117" y="202175"/>
                </a:cubicBezTo>
                <a:cubicBezTo>
                  <a:pt x="1923006" y="214651"/>
                  <a:pt x="1922536" y="226847"/>
                  <a:pt x="1920708" y="238764"/>
                </a:cubicBezTo>
                <a:cubicBezTo>
                  <a:pt x="1918879" y="250681"/>
                  <a:pt x="1915932" y="260532"/>
                  <a:pt x="1911867" y="268319"/>
                </a:cubicBezTo>
                <a:cubicBezTo>
                  <a:pt x="1907802" y="276106"/>
                  <a:pt x="1902843" y="273510"/>
                  <a:pt x="1896993" y="260532"/>
                </a:cubicBezTo>
                <a:cubicBezTo>
                  <a:pt x="1891142" y="247554"/>
                  <a:pt x="1889346" y="237129"/>
                  <a:pt x="1891604" y="229256"/>
                </a:cubicBezTo>
                <a:cubicBezTo>
                  <a:pt x="1893863" y="221384"/>
                  <a:pt x="1895437" y="210707"/>
                  <a:pt x="1896326" y="197227"/>
                </a:cubicBezTo>
                <a:cubicBezTo>
                  <a:pt x="1897215" y="183748"/>
                  <a:pt x="1897659" y="164991"/>
                  <a:pt x="1897659" y="140956"/>
                </a:cubicBezTo>
                <a:cubicBezTo>
                  <a:pt x="1880552" y="145345"/>
                  <a:pt x="1870607" y="148098"/>
                  <a:pt x="1867825" y="149216"/>
                </a:cubicBezTo>
                <a:cubicBezTo>
                  <a:pt x="1864311" y="186085"/>
                  <a:pt x="1856962" y="212446"/>
                  <a:pt x="1845777" y="228299"/>
                </a:cubicBezTo>
                <a:cubicBezTo>
                  <a:pt x="1834591" y="244152"/>
                  <a:pt x="1822223" y="255155"/>
                  <a:pt x="1808671" y="261307"/>
                </a:cubicBezTo>
                <a:cubicBezTo>
                  <a:pt x="1795120" y="267459"/>
                  <a:pt x="1789778" y="267831"/>
                  <a:pt x="1792646" y="262425"/>
                </a:cubicBezTo>
                <a:cubicBezTo>
                  <a:pt x="1795514" y="257019"/>
                  <a:pt x="1801616" y="248985"/>
                  <a:pt x="1810951" y="238323"/>
                </a:cubicBezTo>
                <a:cubicBezTo>
                  <a:pt x="1820287" y="227661"/>
                  <a:pt x="1827400" y="214332"/>
                  <a:pt x="1832290" y="198335"/>
                </a:cubicBezTo>
                <a:cubicBezTo>
                  <a:pt x="1837180" y="182339"/>
                  <a:pt x="1840973" y="167715"/>
                  <a:pt x="1843669" y="154465"/>
                </a:cubicBezTo>
                <a:cubicBezTo>
                  <a:pt x="1826331" y="158925"/>
                  <a:pt x="1815612" y="161614"/>
                  <a:pt x="1811511" y="162531"/>
                </a:cubicBezTo>
                <a:cubicBezTo>
                  <a:pt x="1807409" y="163449"/>
                  <a:pt x="1800271" y="160197"/>
                  <a:pt x="1790097" y="152776"/>
                </a:cubicBezTo>
                <a:cubicBezTo>
                  <a:pt x="1779923" y="145355"/>
                  <a:pt x="1781672" y="141075"/>
                  <a:pt x="1795346" y="139935"/>
                </a:cubicBezTo>
                <a:cubicBezTo>
                  <a:pt x="1809019" y="138795"/>
                  <a:pt x="1825629" y="136188"/>
                  <a:pt x="1845174" y="132116"/>
                </a:cubicBezTo>
                <a:cubicBezTo>
                  <a:pt x="1845977" y="121776"/>
                  <a:pt x="1846157" y="111570"/>
                  <a:pt x="1845712" y="101496"/>
                </a:cubicBezTo>
                <a:cubicBezTo>
                  <a:pt x="1845268" y="91422"/>
                  <a:pt x="1843511" y="81789"/>
                  <a:pt x="1840442" y="72597"/>
                </a:cubicBezTo>
                <a:cubicBezTo>
                  <a:pt x="1820108" y="62759"/>
                  <a:pt x="1818068" y="56396"/>
                  <a:pt x="1834322" y="53506"/>
                </a:cubicBezTo>
                <a:cubicBezTo>
                  <a:pt x="1850577" y="50617"/>
                  <a:pt x="1867685" y="46931"/>
                  <a:pt x="1885646" y="42450"/>
                </a:cubicBezTo>
                <a:cubicBezTo>
                  <a:pt x="1903607" y="37969"/>
                  <a:pt x="1917026" y="34118"/>
                  <a:pt x="1925902" y="30899"/>
                </a:cubicBezTo>
                <a:cubicBezTo>
                  <a:pt x="1928122" y="30094"/>
                  <a:pt x="1930307" y="29626"/>
                  <a:pt x="1932459" y="29493"/>
                </a:cubicBezTo>
                <a:close/>
                <a:moveTo>
                  <a:pt x="244691" y="29346"/>
                </a:moveTo>
                <a:cubicBezTo>
                  <a:pt x="261610" y="28429"/>
                  <a:pt x="273788" y="31227"/>
                  <a:pt x="281225" y="37739"/>
                </a:cubicBezTo>
                <a:cubicBezTo>
                  <a:pt x="291141" y="46422"/>
                  <a:pt x="294332" y="52750"/>
                  <a:pt x="290797" y="56722"/>
                </a:cubicBezTo>
                <a:cubicBezTo>
                  <a:pt x="287262" y="60694"/>
                  <a:pt x="277364" y="62229"/>
                  <a:pt x="261102" y="61325"/>
                </a:cubicBezTo>
                <a:cubicBezTo>
                  <a:pt x="244840" y="60422"/>
                  <a:pt x="229550" y="60422"/>
                  <a:pt x="215232" y="61325"/>
                </a:cubicBezTo>
                <a:cubicBezTo>
                  <a:pt x="200913" y="62229"/>
                  <a:pt x="179729" y="63828"/>
                  <a:pt x="151679" y="66122"/>
                </a:cubicBezTo>
                <a:cubicBezTo>
                  <a:pt x="159767" y="74841"/>
                  <a:pt x="162689" y="80932"/>
                  <a:pt x="160445" y="84395"/>
                </a:cubicBezTo>
                <a:cubicBezTo>
                  <a:pt x="158201" y="87858"/>
                  <a:pt x="157078" y="102173"/>
                  <a:pt x="157078" y="127340"/>
                </a:cubicBezTo>
                <a:cubicBezTo>
                  <a:pt x="177269" y="127340"/>
                  <a:pt x="194868" y="129760"/>
                  <a:pt x="209875" y="134600"/>
                </a:cubicBezTo>
                <a:cubicBezTo>
                  <a:pt x="224882" y="139440"/>
                  <a:pt x="233555" y="149134"/>
                  <a:pt x="235892" y="163682"/>
                </a:cubicBezTo>
                <a:cubicBezTo>
                  <a:pt x="238230" y="178230"/>
                  <a:pt x="227883" y="179844"/>
                  <a:pt x="204853" y="168522"/>
                </a:cubicBezTo>
                <a:cubicBezTo>
                  <a:pt x="181822" y="157200"/>
                  <a:pt x="165898" y="148012"/>
                  <a:pt x="157078" y="140956"/>
                </a:cubicBezTo>
                <a:cubicBezTo>
                  <a:pt x="157924" y="208743"/>
                  <a:pt x="156924" y="254262"/>
                  <a:pt x="154078" y="277515"/>
                </a:cubicBezTo>
                <a:cubicBezTo>
                  <a:pt x="151231" y="300767"/>
                  <a:pt x="146804" y="312394"/>
                  <a:pt x="140795" y="312394"/>
                </a:cubicBezTo>
                <a:cubicBezTo>
                  <a:pt x="136335" y="312394"/>
                  <a:pt x="131607" y="307066"/>
                  <a:pt x="126609" y="296412"/>
                </a:cubicBezTo>
                <a:cubicBezTo>
                  <a:pt x="121611" y="285757"/>
                  <a:pt x="120038" y="276586"/>
                  <a:pt x="121888" y="268900"/>
                </a:cubicBezTo>
                <a:cubicBezTo>
                  <a:pt x="123737" y="261213"/>
                  <a:pt x="125537" y="253004"/>
                  <a:pt x="127287" y="244270"/>
                </a:cubicBezTo>
                <a:cubicBezTo>
                  <a:pt x="129036" y="235537"/>
                  <a:pt x="130363" y="205846"/>
                  <a:pt x="131266" y="155196"/>
                </a:cubicBezTo>
                <a:cubicBezTo>
                  <a:pt x="132169" y="104547"/>
                  <a:pt x="129452" y="75959"/>
                  <a:pt x="123114" y="69435"/>
                </a:cubicBezTo>
                <a:cubicBezTo>
                  <a:pt x="78487" y="76633"/>
                  <a:pt x="50513" y="81355"/>
                  <a:pt x="39191" y="83599"/>
                </a:cubicBezTo>
                <a:cubicBezTo>
                  <a:pt x="27870" y="85843"/>
                  <a:pt x="17215" y="81767"/>
                  <a:pt x="7227" y="71371"/>
                </a:cubicBezTo>
                <a:cubicBezTo>
                  <a:pt x="-2761" y="60974"/>
                  <a:pt x="-2396" y="56231"/>
                  <a:pt x="8324" y="57142"/>
                </a:cubicBezTo>
                <a:cubicBezTo>
                  <a:pt x="19043" y="58052"/>
                  <a:pt x="37542" y="57174"/>
                  <a:pt x="63820" y="54506"/>
                </a:cubicBezTo>
                <a:cubicBezTo>
                  <a:pt x="90099" y="51839"/>
                  <a:pt x="117037" y="48469"/>
                  <a:pt x="144635" y="44397"/>
                </a:cubicBezTo>
                <a:cubicBezTo>
                  <a:pt x="172232" y="40324"/>
                  <a:pt x="199418" y="36026"/>
                  <a:pt x="226191" y="31501"/>
                </a:cubicBezTo>
                <a:cubicBezTo>
                  <a:pt x="232884" y="30370"/>
                  <a:pt x="239051" y="29652"/>
                  <a:pt x="244691" y="29346"/>
                </a:cubicBezTo>
                <a:close/>
                <a:moveTo>
                  <a:pt x="3650720" y="28931"/>
                </a:moveTo>
                <a:cubicBezTo>
                  <a:pt x="3676705" y="25231"/>
                  <a:pt x="3697333" y="38051"/>
                  <a:pt x="3712605" y="67391"/>
                </a:cubicBezTo>
                <a:cubicBezTo>
                  <a:pt x="3721697" y="99355"/>
                  <a:pt x="3709257" y="131076"/>
                  <a:pt x="3675285" y="162553"/>
                </a:cubicBezTo>
                <a:cubicBezTo>
                  <a:pt x="3665161" y="177753"/>
                  <a:pt x="3660099" y="195750"/>
                  <a:pt x="3660099" y="216544"/>
                </a:cubicBezTo>
                <a:lnTo>
                  <a:pt x="3627661" y="216544"/>
                </a:lnTo>
                <a:cubicBezTo>
                  <a:pt x="3626686" y="180034"/>
                  <a:pt x="3641636" y="146786"/>
                  <a:pt x="3672510" y="116800"/>
                </a:cubicBezTo>
                <a:cubicBezTo>
                  <a:pt x="3679436" y="106447"/>
                  <a:pt x="3682462" y="95441"/>
                  <a:pt x="3681587" y="83782"/>
                </a:cubicBezTo>
                <a:cubicBezTo>
                  <a:pt x="3676870" y="67907"/>
                  <a:pt x="3667914" y="60422"/>
                  <a:pt x="3654721" y="61325"/>
                </a:cubicBezTo>
                <a:lnTo>
                  <a:pt x="3649429" y="61325"/>
                </a:lnTo>
                <a:cubicBezTo>
                  <a:pt x="3633154" y="62100"/>
                  <a:pt x="3625467" y="76045"/>
                  <a:pt x="3626370" y="103163"/>
                </a:cubicBezTo>
                <a:lnTo>
                  <a:pt x="3592556" y="103163"/>
                </a:lnTo>
                <a:cubicBezTo>
                  <a:pt x="3591596" y="66050"/>
                  <a:pt x="3603333" y="43264"/>
                  <a:pt x="3627769" y="34803"/>
                </a:cubicBezTo>
                <a:cubicBezTo>
                  <a:pt x="3631741" y="31820"/>
                  <a:pt x="3639392" y="29863"/>
                  <a:pt x="3650720" y="28931"/>
                </a:cubicBezTo>
                <a:close/>
                <a:moveTo>
                  <a:pt x="2710681" y="26823"/>
                </a:moveTo>
                <a:cubicBezTo>
                  <a:pt x="2717837" y="25417"/>
                  <a:pt x="2725258" y="28203"/>
                  <a:pt x="2732944" y="35179"/>
                </a:cubicBezTo>
                <a:cubicBezTo>
                  <a:pt x="2740630" y="42156"/>
                  <a:pt x="2739429" y="47351"/>
                  <a:pt x="2729341" y="50764"/>
                </a:cubicBezTo>
                <a:cubicBezTo>
                  <a:pt x="2719253" y="54177"/>
                  <a:pt x="2693257" y="58701"/>
                  <a:pt x="2651355" y="64337"/>
                </a:cubicBezTo>
                <a:cubicBezTo>
                  <a:pt x="2660347" y="72037"/>
                  <a:pt x="2661010" y="78473"/>
                  <a:pt x="2653345" y="83642"/>
                </a:cubicBezTo>
                <a:cubicBezTo>
                  <a:pt x="2645680" y="88812"/>
                  <a:pt x="2632419" y="102016"/>
                  <a:pt x="2613562" y="123253"/>
                </a:cubicBezTo>
                <a:cubicBezTo>
                  <a:pt x="2641869" y="119697"/>
                  <a:pt x="2666495" y="116359"/>
                  <a:pt x="2687439" y="113240"/>
                </a:cubicBezTo>
                <a:cubicBezTo>
                  <a:pt x="2708383" y="110121"/>
                  <a:pt x="2722447" y="107185"/>
                  <a:pt x="2729631" y="104432"/>
                </a:cubicBezTo>
                <a:cubicBezTo>
                  <a:pt x="2736816" y="101679"/>
                  <a:pt x="2743764" y="101772"/>
                  <a:pt x="2750475" y="104712"/>
                </a:cubicBezTo>
                <a:cubicBezTo>
                  <a:pt x="2757186" y="107651"/>
                  <a:pt x="2765288" y="113352"/>
                  <a:pt x="2774781" y="121812"/>
                </a:cubicBezTo>
                <a:cubicBezTo>
                  <a:pt x="2784275" y="130273"/>
                  <a:pt x="2786480" y="137275"/>
                  <a:pt x="2781396" y="142817"/>
                </a:cubicBezTo>
                <a:cubicBezTo>
                  <a:pt x="2776312" y="148360"/>
                  <a:pt x="2772473" y="157405"/>
                  <a:pt x="2769877" y="169952"/>
                </a:cubicBezTo>
                <a:cubicBezTo>
                  <a:pt x="2767282" y="182500"/>
                  <a:pt x="2765073" y="198314"/>
                  <a:pt x="2763252" y="217393"/>
                </a:cubicBezTo>
                <a:cubicBezTo>
                  <a:pt x="2761431" y="236473"/>
                  <a:pt x="2757699" y="252129"/>
                  <a:pt x="2752056" y="264361"/>
                </a:cubicBezTo>
                <a:cubicBezTo>
                  <a:pt x="2746413" y="276593"/>
                  <a:pt x="2739429" y="285180"/>
                  <a:pt x="2731105" y="290120"/>
                </a:cubicBezTo>
                <a:cubicBezTo>
                  <a:pt x="2722780" y="295060"/>
                  <a:pt x="2717299" y="291181"/>
                  <a:pt x="2714660" y="278483"/>
                </a:cubicBezTo>
                <a:cubicBezTo>
                  <a:pt x="2712022" y="265784"/>
                  <a:pt x="2709706" y="256775"/>
                  <a:pt x="2707712" y="251455"/>
                </a:cubicBezTo>
                <a:cubicBezTo>
                  <a:pt x="2697101" y="250681"/>
                  <a:pt x="2676089" y="251645"/>
                  <a:pt x="2644676" y="254348"/>
                </a:cubicBezTo>
                <a:cubicBezTo>
                  <a:pt x="2613264" y="257051"/>
                  <a:pt x="2586810" y="259227"/>
                  <a:pt x="2565314" y="260876"/>
                </a:cubicBezTo>
                <a:cubicBezTo>
                  <a:pt x="2558129" y="279017"/>
                  <a:pt x="2551978" y="282824"/>
                  <a:pt x="2546858" y="272298"/>
                </a:cubicBezTo>
                <a:cubicBezTo>
                  <a:pt x="2541739" y="261773"/>
                  <a:pt x="2538724" y="246992"/>
                  <a:pt x="2537813" y="227955"/>
                </a:cubicBezTo>
                <a:cubicBezTo>
                  <a:pt x="2536902" y="208918"/>
                  <a:pt x="2535135" y="192377"/>
                  <a:pt x="2532511" y="178331"/>
                </a:cubicBezTo>
                <a:cubicBezTo>
                  <a:pt x="2529886" y="164284"/>
                  <a:pt x="2526065" y="151367"/>
                  <a:pt x="2521046" y="139580"/>
                </a:cubicBezTo>
                <a:cubicBezTo>
                  <a:pt x="2516027" y="127792"/>
                  <a:pt x="2517790" y="122601"/>
                  <a:pt x="2526337" y="124006"/>
                </a:cubicBezTo>
                <a:cubicBezTo>
                  <a:pt x="2534884" y="125412"/>
                  <a:pt x="2541527" y="126763"/>
                  <a:pt x="2546267" y="128061"/>
                </a:cubicBezTo>
                <a:cubicBezTo>
                  <a:pt x="2551006" y="129359"/>
                  <a:pt x="2567056" y="128774"/>
                  <a:pt x="2594417" y="126308"/>
                </a:cubicBezTo>
                <a:cubicBezTo>
                  <a:pt x="2607123" y="106834"/>
                  <a:pt x="2614587" y="93311"/>
                  <a:pt x="2616810" y="85739"/>
                </a:cubicBezTo>
                <a:cubicBezTo>
                  <a:pt x="2619032" y="78168"/>
                  <a:pt x="2620144" y="72281"/>
                  <a:pt x="2620144" y="68080"/>
                </a:cubicBezTo>
                <a:cubicBezTo>
                  <a:pt x="2615526" y="68926"/>
                  <a:pt x="2610131" y="69811"/>
                  <a:pt x="2603957" y="70736"/>
                </a:cubicBezTo>
                <a:cubicBezTo>
                  <a:pt x="2597784" y="71661"/>
                  <a:pt x="2592395" y="71880"/>
                  <a:pt x="2587792" y="71392"/>
                </a:cubicBezTo>
                <a:cubicBezTo>
                  <a:pt x="2583189" y="70905"/>
                  <a:pt x="2577080" y="67058"/>
                  <a:pt x="2569465" y="59852"/>
                </a:cubicBezTo>
                <a:cubicBezTo>
                  <a:pt x="2561851" y="52646"/>
                  <a:pt x="2566619" y="49043"/>
                  <a:pt x="2583770" y="49043"/>
                </a:cubicBezTo>
                <a:cubicBezTo>
                  <a:pt x="2597866" y="49043"/>
                  <a:pt x="2616447" y="47046"/>
                  <a:pt x="2639514" y="43052"/>
                </a:cubicBezTo>
                <a:cubicBezTo>
                  <a:pt x="2662580" y="39058"/>
                  <a:pt x="2678419" y="35706"/>
                  <a:pt x="2687030" y="32996"/>
                </a:cubicBezTo>
                <a:cubicBezTo>
                  <a:pt x="2695641" y="30286"/>
                  <a:pt x="2703525" y="28228"/>
                  <a:pt x="2710681" y="26823"/>
                </a:cubicBezTo>
                <a:close/>
                <a:moveTo>
                  <a:pt x="567556" y="26823"/>
                </a:moveTo>
                <a:cubicBezTo>
                  <a:pt x="574711" y="25417"/>
                  <a:pt x="582133" y="28203"/>
                  <a:pt x="589819" y="35179"/>
                </a:cubicBezTo>
                <a:cubicBezTo>
                  <a:pt x="597505" y="42156"/>
                  <a:pt x="596304" y="47351"/>
                  <a:pt x="586216" y="50764"/>
                </a:cubicBezTo>
                <a:cubicBezTo>
                  <a:pt x="576128" y="54177"/>
                  <a:pt x="550132" y="58701"/>
                  <a:pt x="508230" y="64337"/>
                </a:cubicBezTo>
                <a:cubicBezTo>
                  <a:pt x="517222" y="72037"/>
                  <a:pt x="517885" y="78473"/>
                  <a:pt x="510220" y="83642"/>
                </a:cubicBezTo>
                <a:cubicBezTo>
                  <a:pt x="502555" y="88812"/>
                  <a:pt x="489294" y="102016"/>
                  <a:pt x="470437" y="123253"/>
                </a:cubicBezTo>
                <a:cubicBezTo>
                  <a:pt x="498744" y="119697"/>
                  <a:pt x="523370" y="116359"/>
                  <a:pt x="544314" y="113240"/>
                </a:cubicBezTo>
                <a:cubicBezTo>
                  <a:pt x="565258" y="110121"/>
                  <a:pt x="579322" y="107185"/>
                  <a:pt x="586506" y="104432"/>
                </a:cubicBezTo>
                <a:cubicBezTo>
                  <a:pt x="593691" y="101679"/>
                  <a:pt x="600638" y="101772"/>
                  <a:pt x="607350" y="104712"/>
                </a:cubicBezTo>
                <a:cubicBezTo>
                  <a:pt x="614061" y="107651"/>
                  <a:pt x="622163" y="113352"/>
                  <a:pt x="631656" y="121812"/>
                </a:cubicBezTo>
                <a:cubicBezTo>
                  <a:pt x="641150" y="130273"/>
                  <a:pt x="643354" y="137275"/>
                  <a:pt x="638271" y="142817"/>
                </a:cubicBezTo>
                <a:cubicBezTo>
                  <a:pt x="633187" y="148360"/>
                  <a:pt x="629348" y="157405"/>
                  <a:pt x="626752" y="169952"/>
                </a:cubicBezTo>
                <a:cubicBezTo>
                  <a:pt x="624157" y="182500"/>
                  <a:pt x="621948" y="198314"/>
                  <a:pt x="620127" y="217393"/>
                </a:cubicBezTo>
                <a:cubicBezTo>
                  <a:pt x="618306" y="236473"/>
                  <a:pt x="614574" y="252129"/>
                  <a:pt x="608931" y="264361"/>
                </a:cubicBezTo>
                <a:cubicBezTo>
                  <a:pt x="603288" y="276593"/>
                  <a:pt x="596304" y="285180"/>
                  <a:pt x="587980" y="290120"/>
                </a:cubicBezTo>
                <a:cubicBezTo>
                  <a:pt x="579655" y="295060"/>
                  <a:pt x="574174" y="291181"/>
                  <a:pt x="571535" y="278483"/>
                </a:cubicBezTo>
                <a:cubicBezTo>
                  <a:pt x="568897" y="265784"/>
                  <a:pt x="566581" y="256775"/>
                  <a:pt x="564587" y="251455"/>
                </a:cubicBezTo>
                <a:cubicBezTo>
                  <a:pt x="553975" y="250681"/>
                  <a:pt x="532964" y="251645"/>
                  <a:pt x="501551" y="254348"/>
                </a:cubicBezTo>
                <a:cubicBezTo>
                  <a:pt x="470139" y="257051"/>
                  <a:pt x="443685" y="259227"/>
                  <a:pt x="422189" y="260876"/>
                </a:cubicBezTo>
                <a:cubicBezTo>
                  <a:pt x="415004" y="279017"/>
                  <a:pt x="408853" y="282824"/>
                  <a:pt x="403733" y="272298"/>
                </a:cubicBezTo>
                <a:cubicBezTo>
                  <a:pt x="398614" y="261773"/>
                  <a:pt x="395599" y="246992"/>
                  <a:pt x="394688" y="227955"/>
                </a:cubicBezTo>
                <a:cubicBezTo>
                  <a:pt x="393777" y="208918"/>
                  <a:pt x="392010" y="192377"/>
                  <a:pt x="389386" y="178331"/>
                </a:cubicBezTo>
                <a:cubicBezTo>
                  <a:pt x="386761" y="164284"/>
                  <a:pt x="382940" y="151367"/>
                  <a:pt x="377921" y="139580"/>
                </a:cubicBezTo>
                <a:cubicBezTo>
                  <a:pt x="372902" y="127792"/>
                  <a:pt x="374666" y="122601"/>
                  <a:pt x="383212" y="124006"/>
                </a:cubicBezTo>
                <a:cubicBezTo>
                  <a:pt x="391759" y="125412"/>
                  <a:pt x="398402" y="126763"/>
                  <a:pt x="403142" y="128061"/>
                </a:cubicBezTo>
                <a:cubicBezTo>
                  <a:pt x="407881" y="129359"/>
                  <a:pt x="423931" y="128774"/>
                  <a:pt x="451292" y="126308"/>
                </a:cubicBezTo>
                <a:cubicBezTo>
                  <a:pt x="463998" y="106834"/>
                  <a:pt x="471462" y="93311"/>
                  <a:pt x="473685" y="85739"/>
                </a:cubicBezTo>
                <a:cubicBezTo>
                  <a:pt x="475907" y="78168"/>
                  <a:pt x="477019" y="72281"/>
                  <a:pt x="477019" y="68080"/>
                </a:cubicBezTo>
                <a:cubicBezTo>
                  <a:pt x="472401" y="68926"/>
                  <a:pt x="467006" y="69811"/>
                  <a:pt x="460832" y="70736"/>
                </a:cubicBezTo>
                <a:cubicBezTo>
                  <a:pt x="454659" y="71661"/>
                  <a:pt x="449270" y="71880"/>
                  <a:pt x="444667" y="71392"/>
                </a:cubicBezTo>
                <a:cubicBezTo>
                  <a:pt x="440064" y="70905"/>
                  <a:pt x="433955" y="67058"/>
                  <a:pt x="426340" y="59852"/>
                </a:cubicBezTo>
                <a:cubicBezTo>
                  <a:pt x="418726" y="52646"/>
                  <a:pt x="423494" y="49043"/>
                  <a:pt x="440645" y="49043"/>
                </a:cubicBezTo>
                <a:cubicBezTo>
                  <a:pt x="454741" y="49043"/>
                  <a:pt x="473323" y="47046"/>
                  <a:pt x="496389" y="43052"/>
                </a:cubicBezTo>
                <a:cubicBezTo>
                  <a:pt x="519455" y="39058"/>
                  <a:pt x="535294" y="35706"/>
                  <a:pt x="543905" y="32996"/>
                </a:cubicBezTo>
                <a:cubicBezTo>
                  <a:pt x="552516" y="30286"/>
                  <a:pt x="560400" y="28228"/>
                  <a:pt x="567556" y="26823"/>
                </a:cubicBezTo>
                <a:close/>
                <a:moveTo>
                  <a:pt x="867974" y="17969"/>
                </a:moveTo>
                <a:cubicBezTo>
                  <a:pt x="871236" y="17859"/>
                  <a:pt x="875103" y="18649"/>
                  <a:pt x="879574" y="20337"/>
                </a:cubicBezTo>
                <a:cubicBezTo>
                  <a:pt x="888515" y="23714"/>
                  <a:pt x="895244" y="27812"/>
                  <a:pt x="899761" y="32631"/>
                </a:cubicBezTo>
                <a:lnTo>
                  <a:pt x="900836" y="44628"/>
                </a:lnTo>
                <a:lnTo>
                  <a:pt x="902513" y="42986"/>
                </a:lnTo>
                <a:cubicBezTo>
                  <a:pt x="903602" y="42657"/>
                  <a:pt x="905097" y="42669"/>
                  <a:pt x="906999" y="43020"/>
                </a:cubicBezTo>
                <a:cubicBezTo>
                  <a:pt x="914607" y="44425"/>
                  <a:pt x="919626" y="45325"/>
                  <a:pt x="922056" y="45720"/>
                </a:cubicBezTo>
                <a:cubicBezTo>
                  <a:pt x="924487" y="46114"/>
                  <a:pt x="928771" y="45902"/>
                  <a:pt x="934909" y="45085"/>
                </a:cubicBezTo>
                <a:cubicBezTo>
                  <a:pt x="941047" y="44268"/>
                  <a:pt x="947467" y="42604"/>
                  <a:pt x="954171" y="40095"/>
                </a:cubicBezTo>
                <a:cubicBezTo>
                  <a:pt x="960875" y="37585"/>
                  <a:pt x="965848" y="34394"/>
                  <a:pt x="969089" y="30522"/>
                </a:cubicBezTo>
                <a:cubicBezTo>
                  <a:pt x="972330" y="26651"/>
                  <a:pt x="978026" y="26658"/>
                  <a:pt x="986179" y="30544"/>
                </a:cubicBezTo>
                <a:cubicBezTo>
                  <a:pt x="994331" y="34430"/>
                  <a:pt x="1001318" y="39482"/>
                  <a:pt x="1007141" y="45698"/>
                </a:cubicBezTo>
                <a:cubicBezTo>
                  <a:pt x="1012963" y="51914"/>
                  <a:pt x="1011349" y="56869"/>
                  <a:pt x="1002301" y="60562"/>
                </a:cubicBezTo>
                <a:cubicBezTo>
                  <a:pt x="993252" y="64254"/>
                  <a:pt x="979328" y="80147"/>
                  <a:pt x="960528" y="108239"/>
                </a:cubicBezTo>
                <a:cubicBezTo>
                  <a:pt x="981737" y="123669"/>
                  <a:pt x="996937" y="140211"/>
                  <a:pt x="1006130" y="157864"/>
                </a:cubicBezTo>
                <a:cubicBezTo>
                  <a:pt x="1015322" y="175516"/>
                  <a:pt x="1015250" y="193535"/>
                  <a:pt x="1005914" y="211919"/>
                </a:cubicBezTo>
                <a:cubicBezTo>
                  <a:pt x="996579" y="230303"/>
                  <a:pt x="987953" y="233666"/>
                  <a:pt x="980037" y="222007"/>
                </a:cubicBezTo>
                <a:cubicBezTo>
                  <a:pt x="972122" y="210349"/>
                  <a:pt x="961689" y="199074"/>
                  <a:pt x="948740" y="188182"/>
                </a:cubicBezTo>
                <a:cubicBezTo>
                  <a:pt x="935791" y="177291"/>
                  <a:pt x="936519" y="173419"/>
                  <a:pt x="950923" y="176567"/>
                </a:cubicBezTo>
                <a:cubicBezTo>
                  <a:pt x="965328" y="179714"/>
                  <a:pt x="973653" y="181231"/>
                  <a:pt x="975897" y="181116"/>
                </a:cubicBezTo>
                <a:cubicBezTo>
                  <a:pt x="978141" y="181002"/>
                  <a:pt x="978173" y="176119"/>
                  <a:pt x="975994" y="166468"/>
                </a:cubicBezTo>
                <a:cubicBezTo>
                  <a:pt x="973814" y="156817"/>
                  <a:pt x="969501" y="147263"/>
                  <a:pt x="963055" y="137805"/>
                </a:cubicBezTo>
                <a:cubicBezTo>
                  <a:pt x="956609" y="128348"/>
                  <a:pt x="950952" y="121784"/>
                  <a:pt x="946083" y="118112"/>
                </a:cubicBezTo>
                <a:cubicBezTo>
                  <a:pt x="941215" y="114441"/>
                  <a:pt x="940132" y="110043"/>
                  <a:pt x="942835" y="104916"/>
                </a:cubicBezTo>
                <a:cubicBezTo>
                  <a:pt x="945539" y="99789"/>
                  <a:pt x="949812" y="90300"/>
                  <a:pt x="955656" y="76447"/>
                </a:cubicBezTo>
                <a:cubicBezTo>
                  <a:pt x="961499" y="62594"/>
                  <a:pt x="964439" y="55711"/>
                  <a:pt x="964475" y="55797"/>
                </a:cubicBezTo>
                <a:cubicBezTo>
                  <a:pt x="964511" y="55883"/>
                  <a:pt x="962202" y="56589"/>
                  <a:pt x="957548" y="57916"/>
                </a:cubicBezTo>
                <a:cubicBezTo>
                  <a:pt x="952895" y="59242"/>
                  <a:pt x="945793" y="61010"/>
                  <a:pt x="936243" y="63218"/>
                </a:cubicBezTo>
                <a:lnTo>
                  <a:pt x="936243" y="154379"/>
                </a:lnTo>
                <a:cubicBezTo>
                  <a:pt x="936243" y="200038"/>
                  <a:pt x="935773" y="236602"/>
                  <a:pt x="934834" y="264071"/>
                </a:cubicBezTo>
                <a:cubicBezTo>
                  <a:pt x="933894" y="291539"/>
                  <a:pt x="930234" y="309995"/>
                  <a:pt x="923853" y="319438"/>
                </a:cubicBezTo>
                <a:cubicBezTo>
                  <a:pt x="917471" y="328881"/>
                  <a:pt x="913187" y="321084"/>
                  <a:pt x="911000" y="296046"/>
                </a:cubicBezTo>
                <a:cubicBezTo>
                  <a:pt x="908813" y="271008"/>
                  <a:pt x="908172" y="243163"/>
                  <a:pt x="909075" y="212511"/>
                </a:cubicBezTo>
                <a:cubicBezTo>
                  <a:pt x="909978" y="181858"/>
                  <a:pt x="910656" y="150331"/>
                  <a:pt x="911108" y="117930"/>
                </a:cubicBezTo>
                <a:cubicBezTo>
                  <a:pt x="911559" y="85528"/>
                  <a:pt x="909086" y="64591"/>
                  <a:pt x="903687" y="55120"/>
                </a:cubicBezTo>
                <a:cubicBezTo>
                  <a:pt x="902337" y="52752"/>
                  <a:pt x="901394" y="50724"/>
                  <a:pt x="900857" y="49035"/>
                </a:cubicBezTo>
                <a:lnTo>
                  <a:pt x="900746" y="47887"/>
                </a:lnTo>
                <a:lnTo>
                  <a:pt x="898601" y="51943"/>
                </a:lnTo>
                <a:cubicBezTo>
                  <a:pt x="896388" y="57587"/>
                  <a:pt x="894953" y="66138"/>
                  <a:pt x="894297" y="77598"/>
                </a:cubicBezTo>
                <a:cubicBezTo>
                  <a:pt x="893423" y="92877"/>
                  <a:pt x="892756" y="110932"/>
                  <a:pt x="892297" y="131761"/>
                </a:cubicBezTo>
                <a:cubicBezTo>
                  <a:pt x="891838" y="152590"/>
                  <a:pt x="890218" y="170651"/>
                  <a:pt x="887436" y="185945"/>
                </a:cubicBezTo>
                <a:cubicBezTo>
                  <a:pt x="884654" y="201239"/>
                  <a:pt x="878347" y="213988"/>
                  <a:pt x="868517" y="224191"/>
                </a:cubicBezTo>
                <a:cubicBezTo>
                  <a:pt x="858687" y="234394"/>
                  <a:pt x="851635" y="234523"/>
                  <a:pt x="847362" y="224578"/>
                </a:cubicBezTo>
                <a:cubicBezTo>
                  <a:pt x="843089" y="214633"/>
                  <a:pt x="836782" y="205609"/>
                  <a:pt x="828444" y="197507"/>
                </a:cubicBezTo>
                <a:cubicBezTo>
                  <a:pt x="820105" y="189405"/>
                  <a:pt x="821869" y="186476"/>
                  <a:pt x="833735" y="188720"/>
                </a:cubicBezTo>
                <a:cubicBezTo>
                  <a:pt x="845602" y="190964"/>
                  <a:pt x="852177" y="191886"/>
                  <a:pt x="853460" y="191484"/>
                </a:cubicBezTo>
                <a:cubicBezTo>
                  <a:pt x="854743" y="191083"/>
                  <a:pt x="856461" y="186799"/>
                  <a:pt x="858612" y="178632"/>
                </a:cubicBezTo>
                <a:cubicBezTo>
                  <a:pt x="860763" y="170465"/>
                  <a:pt x="862738" y="158262"/>
                  <a:pt x="864538" y="142021"/>
                </a:cubicBezTo>
                <a:cubicBezTo>
                  <a:pt x="866338" y="125781"/>
                  <a:pt x="867463" y="106662"/>
                  <a:pt x="867915" y="84664"/>
                </a:cubicBezTo>
                <a:cubicBezTo>
                  <a:pt x="868367" y="62666"/>
                  <a:pt x="867825" y="50351"/>
                  <a:pt x="866291" y="47720"/>
                </a:cubicBezTo>
                <a:cubicBezTo>
                  <a:pt x="864757" y="45089"/>
                  <a:pt x="861587" y="44429"/>
                  <a:pt x="856783" y="45741"/>
                </a:cubicBezTo>
                <a:cubicBezTo>
                  <a:pt x="851979" y="47053"/>
                  <a:pt x="846071" y="48512"/>
                  <a:pt x="839059" y="50118"/>
                </a:cubicBezTo>
                <a:cubicBezTo>
                  <a:pt x="844451" y="54779"/>
                  <a:pt x="846225" y="59332"/>
                  <a:pt x="844383" y="63777"/>
                </a:cubicBezTo>
                <a:cubicBezTo>
                  <a:pt x="842540" y="68223"/>
                  <a:pt x="841210" y="72754"/>
                  <a:pt x="840393" y="77372"/>
                </a:cubicBezTo>
                <a:cubicBezTo>
                  <a:pt x="844006" y="76569"/>
                  <a:pt x="847896" y="75691"/>
                  <a:pt x="852062" y="74737"/>
                </a:cubicBezTo>
                <a:cubicBezTo>
                  <a:pt x="856228" y="73783"/>
                  <a:pt x="859824" y="75260"/>
                  <a:pt x="862849" y="79168"/>
                </a:cubicBezTo>
                <a:cubicBezTo>
                  <a:pt x="865875" y="83076"/>
                  <a:pt x="864975" y="87105"/>
                  <a:pt x="860150" y="91257"/>
                </a:cubicBezTo>
                <a:cubicBezTo>
                  <a:pt x="855324" y="95408"/>
                  <a:pt x="848172" y="98674"/>
                  <a:pt x="838693" y="101055"/>
                </a:cubicBezTo>
                <a:cubicBezTo>
                  <a:pt x="837976" y="108153"/>
                  <a:pt x="836743" y="115101"/>
                  <a:pt x="834993" y="121898"/>
                </a:cubicBezTo>
                <a:cubicBezTo>
                  <a:pt x="835797" y="121138"/>
                  <a:pt x="839077" y="119600"/>
                  <a:pt x="844834" y="117284"/>
                </a:cubicBezTo>
                <a:cubicBezTo>
                  <a:pt x="850592" y="114968"/>
                  <a:pt x="855568" y="115936"/>
                  <a:pt x="859763" y="120188"/>
                </a:cubicBezTo>
                <a:cubicBezTo>
                  <a:pt x="863957" y="124440"/>
                  <a:pt x="863907" y="128678"/>
                  <a:pt x="859612" y="132901"/>
                </a:cubicBezTo>
                <a:cubicBezTo>
                  <a:pt x="855317" y="137124"/>
                  <a:pt x="846057" y="141322"/>
                  <a:pt x="831831" y="145495"/>
                </a:cubicBezTo>
                <a:cubicBezTo>
                  <a:pt x="829351" y="161241"/>
                  <a:pt x="823005" y="178854"/>
                  <a:pt x="812795" y="198335"/>
                </a:cubicBezTo>
                <a:cubicBezTo>
                  <a:pt x="802585" y="217816"/>
                  <a:pt x="789535" y="232020"/>
                  <a:pt x="773646" y="240947"/>
                </a:cubicBezTo>
                <a:cubicBezTo>
                  <a:pt x="757757" y="249874"/>
                  <a:pt x="754376" y="248512"/>
                  <a:pt x="763504" y="236860"/>
                </a:cubicBezTo>
                <a:cubicBezTo>
                  <a:pt x="772631" y="225209"/>
                  <a:pt x="780744" y="212514"/>
                  <a:pt x="787843" y="198776"/>
                </a:cubicBezTo>
                <a:cubicBezTo>
                  <a:pt x="794941" y="185038"/>
                  <a:pt x="801158" y="169364"/>
                  <a:pt x="806492" y="151755"/>
                </a:cubicBezTo>
                <a:cubicBezTo>
                  <a:pt x="805316" y="153562"/>
                  <a:pt x="803094" y="154465"/>
                  <a:pt x="799824" y="154465"/>
                </a:cubicBezTo>
                <a:cubicBezTo>
                  <a:pt x="796124" y="154465"/>
                  <a:pt x="791811" y="152074"/>
                  <a:pt x="786886" y="147291"/>
                </a:cubicBezTo>
                <a:cubicBezTo>
                  <a:pt x="781960" y="142509"/>
                  <a:pt x="782343" y="139168"/>
                  <a:pt x="788036" y="137267"/>
                </a:cubicBezTo>
                <a:cubicBezTo>
                  <a:pt x="793729" y="135367"/>
                  <a:pt x="800892" y="132854"/>
                  <a:pt x="809525" y="129728"/>
                </a:cubicBezTo>
                <a:cubicBezTo>
                  <a:pt x="811103" y="122558"/>
                  <a:pt x="812343" y="114155"/>
                  <a:pt x="813247" y="104518"/>
                </a:cubicBezTo>
                <a:cubicBezTo>
                  <a:pt x="806334" y="106325"/>
                  <a:pt x="800107" y="104808"/>
                  <a:pt x="794565" y="99969"/>
                </a:cubicBezTo>
                <a:cubicBezTo>
                  <a:pt x="789022" y="95129"/>
                  <a:pt x="789617" y="91766"/>
                  <a:pt x="796350" y="89880"/>
                </a:cubicBezTo>
                <a:cubicBezTo>
                  <a:pt x="803083" y="87994"/>
                  <a:pt x="809217" y="86012"/>
                  <a:pt x="814752" y="83933"/>
                </a:cubicBezTo>
                <a:cubicBezTo>
                  <a:pt x="816444" y="70008"/>
                  <a:pt x="816624" y="60479"/>
                  <a:pt x="815290" y="55345"/>
                </a:cubicBezTo>
                <a:cubicBezTo>
                  <a:pt x="811662" y="54614"/>
                  <a:pt x="807941" y="51581"/>
                  <a:pt x="804126" y="46247"/>
                </a:cubicBezTo>
                <a:cubicBezTo>
                  <a:pt x="800312" y="40912"/>
                  <a:pt x="802477" y="38245"/>
                  <a:pt x="810622" y="38245"/>
                </a:cubicBezTo>
                <a:cubicBezTo>
                  <a:pt x="816358" y="38245"/>
                  <a:pt x="824995" y="36323"/>
                  <a:pt x="836531" y="32480"/>
                </a:cubicBezTo>
                <a:cubicBezTo>
                  <a:pt x="848068" y="28637"/>
                  <a:pt x="855891" y="24808"/>
                  <a:pt x="859999" y="20993"/>
                </a:cubicBezTo>
                <a:cubicBezTo>
                  <a:pt x="862053" y="19086"/>
                  <a:pt x="864712" y="18078"/>
                  <a:pt x="867974" y="17969"/>
                </a:cubicBezTo>
                <a:close/>
                <a:moveTo>
                  <a:pt x="2957522" y="15764"/>
                </a:moveTo>
                <a:cubicBezTo>
                  <a:pt x="2959982" y="15554"/>
                  <a:pt x="2963370" y="16405"/>
                  <a:pt x="2967686" y="18315"/>
                </a:cubicBezTo>
                <a:cubicBezTo>
                  <a:pt x="2976319" y="22137"/>
                  <a:pt x="2983367" y="26902"/>
                  <a:pt x="2988831" y="32609"/>
                </a:cubicBezTo>
                <a:cubicBezTo>
                  <a:pt x="2994294" y="38316"/>
                  <a:pt x="2992276" y="42038"/>
                  <a:pt x="2982776" y="43773"/>
                </a:cubicBezTo>
                <a:cubicBezTo>
                  <a:pt x="2973275" y="45508"/>
                  <a:pt x="2960028" y="50821"/>
                  <a:pt x="2943035" y="59712"/>
                </a:cubicBezTo>
                <a:cubicBezTo>
                  <a:pt x="2952930" y="67613"/>
                  <a:pt x="2957185" y="73819"/>
                  <a:pt x="2955802" y="78329"/>
                </a:cubicBezTo>
                <a:cubicBezTo>
                  <a:pt x="2954418" y="82839"/>
                  <a:pt x="2953310" y="88815"/>
                  <a:pt x="2952478" y="96258"/>
                </a:cubicBezTo>
                <a:cubicBezTo>
                  <a:pt x="2957483" y="94695"/>
                  <a:pt x="2962843" y="92504"/>
                  <a:pt x="2968557" y="89687"/>
                </a:cubicBezTo>
                <a:cubicBezTo>
                  <a:pt x="2974272" y="86869"/>
                  <a:pt x="2980445" y="88184"/>
                  <a:pt x="2987078" y="93634"/>
                </a:cubicBezTo>
                <a:cubicBezTo>
                  <a:pt x="2993710" y="99083"/>
                  <a:pt x="2992516" y="103797"/>
                  <a:pt x="2983496" y="107777"/>
                </a:cubicBezTo>
                <a:cubicBezTo>
                  <a:pt x="2974476" y="111756"/>
                  <a:pt x="2964079" y="115309"/>
                  <a:pt x="2952306" y="118435"/>
                </a:cubicBezTo>
                <a:lnTo>
                  <a:pt x="2951123" y="154680"/>
                </a:lnTo>
                <a:cubicBezTo>
                  <a:pt x="2960975" y="155426"/>
                  <a:pt x="2969737" y="157616"/>
                  <a:pt x="2977409" y="161251"/>
                </a:cubicBezTo>
                <a:cubicBezTo>
                  <a:pt x="2985080" y="164887"/>
                  <a:pt x="2988042" y="170737"/>
                  <a:pt x="2986292" y="178804"/>
                </a:cubicBezTo>
                <a:cubicBezTo>
                  <a:pt x="2984543" y="186870"/>
                  <a:pt x="2979420" y="189226"/>
                  <a:pt x="2970923" y="185870"/>
                </a:cubicBezTo>
                <a:cubicBezTo>
                  <a:pt x="2962427" y="182514"/>
                  <a:pt x="2955826" y="176993"/>
                  <a:pt x="2951123" y="169307"/>
                </a:cubicBezTo>
                <a:cubicBezTo>
                  <a:pt x="2951123" y="188996"/>
                  <a:pt x="2950890" y="210252"/>
                  <a:pt x="2950424" y="233074"/>
                </a:cubicBezTo>
                <a:cubicBezTo>
                  <a:pt x="2949958" y="255897"/>
                  <a:pt x="2947291" y="273023"/>
                  <a:pt x="2942422" y="284452"/>
                </a:cubicBezTo>
                <a:cubicBezTo>
                  <a:pt x="2937553" y="295881"/>
                  <a:pt x="2932137" y="295350"/>
                  <a:pt x="2926171" y="282860"/>
                </a:cubicBezTo>
                <a:cubicBezTo>
                  <a:pt x="2920205" y="270370"/>
                  <a:pt x="2918349" y="259952"/>
                  <a:pt x="2920600" y="251606"/>
                </a:cubicBezTo>
                <a:cubicBezTo>
                  <a:pt x="2922851" y="243260"/>
                  <a:pt x="2924651" y="231027"/>
                  <a:pt x="2925999" y="214909"/>
                </a:cubicBezTo>
                <a:cubicBezTo>
                  <a:pt x="2927347" y="198791"/>
                  <a:pt x="2928473" y="179991"/>
                  <a:pt x="2929376" y="158509"/>
                </a:cubicBezTo>
                <a:cubicBezTo>
                  <a:pt x="2927254" y="170755"/>
                  <a:pt x="2919316" y="185357"/>
                  <a:pt x="2905564" y="202315"/>
                </a:cubicBezTo>
                <a:cubicBezTo>
                  <a:pt x="2891812" y="219272"/>
                  <a:pt x="2876371" y="232408"/>
                  <a:pt x="2859242" y="241722"/>
                </a:cubicBezTo>
                <a:cubicBezTo>
                  <a:pt x="2842112" y="251035"/>
                  <a:pt x="2839502" y="248694"/>
                  <a:pt x="2851412" y="234698"/>
                </a:cubicBezTo>
                <a:cubicBezTo>
                  <a:pt x="2863321" y="220702"/>
                  <a:pt x="2876393" y="203921"/>
                  <a:pt x="2890625" y="184354"/>
                </a:cubicBezTo>
                <a:cubicBezTo>
                  <a:pt x="2904858" y="164786"/>
                  <a:pt x="2916427" y="145373"/>
                  <a:pt x="2925332" y="126114"/>
                </a:cubicBezTo>
                <a:cubicBezTo>
                  <a:pt x="2909343" y="132195"/>
                  <a:pt x="2897673" y="136866"/>
                  <a:pt x="2890324" y="140128"/>
                </a:cubicBezTo>
                <a:cubicBezTo>
                  <a:pt x="2882975" y="143391"/>
                  <a:pt x="2873697" y="141379"/>
                  <a:pt x="2862490" y="134095"/>
                </a:cubicBezTo>
                <a:cubicBezTo>
                  <a:pt x="2851283" y="126810"/>
                  <a:pt x="2852484" y="122303"/>
                  <a:pt x="2866093" y="120575"/>
                </a:cubicBezTo>
                <a:cubicBezTo>
                  <a:pt x="2879701" y="118847"/>
                  <a:pt x="2900796" y="113366"/>
                  <a:pt x="2929376" y="104131"/>
                </a:cubicBezTo>
                <a:cubicBezTo>
                  <a:pt x="2929376" y="93074"/>
                  <a:pt x="2928932" y="84438"/>
                  <a:pt x="2928042" y="78222"/>
                </a:cubicBezTo>
                <a:cubicBezTo>
                  <a:pt x="2927153" y="72005"/>
                  <a:pt x="2926744" y="68624"/>
                  <a:pt x="2926816" y="68080"/>
                </a:cubicBezTo>
                <a:cubicBezTo>
                  <a:pt x="2918355" y="71650"/>
                  <a:pt x="2909694" y="73891"/>
                  <a:pt x="2900832" y="74801"/>
                </a:cubicBezTo>
                <a:cubicBezTo>
                  <a:pt x="2891970" y="75712"/>
                  <a:pt x="2894261" y="71342"/>
                  <a:pt x="2907705" y="61691"/>
                </a:cubicBezTo>
                <a:cubicBezTo>
                  <a:pt x="2921149" y="52040"/>
                  <a:pt x="2931746" y="43773"/>
                  <a:pt x="2939497" y="36890"/>
                </a:cubicBezTo>
                <a:cubicBezTo>
                  <a:pt x="2947248" y="30006"/>
                  <a:pt x="2951725" y="24234"/>
                  <a:pt x="2952930" y="19574"/>
                </a:cubicBezTo>
                <a:cubicBezTo>
                  <a:pt x="2953532" y="17243"/>
                  <a:pt x="2955063" y="15973"/>
                  <a:pt x="2957522" y="15764"/>
                </a:cubicBezTo>
                <a:close/>
                <a:moveTo>
                  <a:pt x="1647353" y="11685"/>
                </a:moveTo>
                <a:cubicBezTo>
                  <a:pt x="1651763" y="11961"/>
                  <a:pt x="1656454" y="13293"/>
                  <a:pt x="1661427" y="15680"/>
                </a:cubicBezTo>
                <a:cubicBezTo>
                  <a:pt x="1671371" y="20456"/>
                  <a:pt x="1679477" y="26314"/>
                  <a:pt x="1685744" y="33254"/>
                </a:cubicBezTo>
                <a:cubicBezTo>
                  <a:pt x="1692011" y="40195"/>
                  <a:pt x="1693563" y="46989"/>
                  <a:pt x="1690401" y="53635"/>
                </a:cubicBezTo>
                <a:cubicBezTo>
                  <a:pt x="1687239" y="60282"/>
                  <a:pt x="1686328" y="85442"/>
                  <a:pt x="1687669" y="129115"/>
                </a:cubicBezTo>
                <a:cubicBezTo>
                  <a:pt x="1689010" y="172788"/>
                  <a:pt x="1690817" y="205738"/>
                  <a:pt x="1693090" y="227966"/>
                </a:cubicBezTo>
                <a:cubicBezTo>
                  <a:pt x="1695363" y="250193"/>
                  <a:pt x="1695323" y="268348"/>
                  <a:pt x="1692971" y="282430"/>
                </a:cubicBezTo>
                <a:cubicBezTo>
                  <a:pt x="1690620" y="296512"/>
                  <a:pt x="1686404" y="305926"/>
                  <a:pt x="1680323" y="310673"/>
                </a:cubicBezTo>
                <a:cubicBezTo>
                  <a:pt x="1674243" y="315419"/>
                  <a:pt x="1670023" y="313749"/>
                  <a:pt x="1667664" y="305661"/>
                </a:cubicBezTo>
                <a:cubicBezTo>
                  <a:pt x="1665305" y="297573"/>
                  <a:pt x="1660985" y="287635"/>
                  <a:pt x="1654705" y="275848"/>
                </a:cubicBezTo>
                <a:cubicBezTo>
                  <a:pt x="1629380" y="275016"/>
                  <a:pt x="1572585" y="276780"/>
                  <a:pt x="1484321" y="281139"/>
                </a:cubicBezTo>
                <a:cubicBezTo>
                  <a:pt x="1483088" y="298376"/>
                  <a:pt x="1477624" y="300366"/>
                  <a:pt x="1467930" y="287108"/>
                </a:cubicBezTo>
                <a:cubicBezTo>
                  <a:pt x="1458236" y="273851"/>
                  <a:pt x="1455189" y="260299"/>
                  <a:pt x="1458789" y="246454"/>
                </a:cubicBezTo>
                <a:cubicBezTo>
                  <a:pt x="1462388" y="232608"/>
                  <a:pt x="1464862" y="212675"/>
                  <a:pt x="1466210" y="186655"/>
                </a:cubicBezTo>
                <a:cubicBezTo>
                  <a:pt x="1467558" y="160635"/>
                  <a:pt x="1468232" y="132331"/>
                  <a:pt x="1468232" y="101743"/>
                </a:cubicBezTo>
                <a:cubicBezTo>
                  <a:pt x="1468232" y="72059"/>
                  <a:pt x="1465532" y="52707"/>
                  <a:pt x="1460133" y="43687"/>
                </a:cubicBezTo>
                <a:cubicBezTo>
                  <a:pt x="1454734" y="34667"/>
                  <a:pt x="1455211" y="30157"/>
                  <a:pt x="1461563" y="30157"/>
                </a:cubicBezTo>
                <a:cubicBezTo>
                  <a:pt x="1466568" y="30157"/>
                  <a:pt x="1471981" y="30827"/>
                  <a:pt x="1477804" y="32168"/>
                </a:cubicBezTo>
                <a:cubicBezTo>
                  <a:pt x="1483626" y="33509"/>
                  <a:pt x="1493922" y="33971"/>
                  <a:pt x="1508692" y="33555"/>
                </a:cubicBezTo>
                <a:cubicBezTo>
                  <a:pt x="1523463" y="33140"/>
                  <a:pt x="1546278" y="30698"/>
                  <a:pt x="1577138" y="26231"/>
                </a:cubicBezTo>
                <a:cubicBezTo>
                  <a:pt x="1607998" y="21764"/>
                  <a:pt x="1627275" y="17695"/>
                  <a:pt x="1634969" y="14024"/>
                </a:cubicBezTo>
                <a:cubicBezTo>
                  <a:pt x="1638816" y="12189"/>
                  <a:pt x="1642944" y="11409"/>
                  <a:pt x="1647353" y="11685"/>
                </a:cubicBezTo>
                <a:close/>
                <a:moveTo>
                  <a:pt x="2331306" y="10989"/>
                </a:moveTo>
                <a:cubicBezTo>
                  <a:pt x="2333194" y="10931"/>
                  <a:pt x="2335529" y="11316"/>
                  <a:pt x="2338309" y="12142"/>
                </a:cubicBezTo>
                <a:cubicBezTo>
                  <a:pt x="2349430" y="15447"/>
                  <a:pt x="2357779" y="19294"/>
                  <a:pt x="2363358" y="23682"/>
                </a:cubicBezTo>
                <a:cubicBezTo>
                  <a:pt x="2368936" y="28070"/>
                  <a:pt x="2369592" y="32889"/>
                  <a:pt x="2365326" y="38137"/>
                </a:cubicBezTo>
                <a:cubicBezTo>
                  <a:pt x="2361060" y="43386"/>
                  <a:pt x="2356019" y="51818"/>
                  <a:pt x="2350204" y="63433"/>
                </a:cubicBezTo>
                <a:cubicBezTo>
                  <a:pt x="2344389" y="75049"/>
                  <a:pt x="2335817" y="86894"/>
                  <a:pt x="2324489" y="98968"/>
                </a:cubicBezTo>
                <a:cubicBezTo>
                  <a:pt x="2352839" y="98180"/>
                  <a:pt x="2370366" y="95283"/>
                  <a:pt x="2377070" y="90278"/>
                </a:cubicBezTo>
                <a:cubicBezTo>
                  <a:pt x="2383774" y="85273"/>
                  <a:pt x="2391543" y="84700"/>
                  <a:pt x="2400377" y="88557"/>
                </a:cubicBezTo>
                <a:cubicBezTo>
                  <a:pt x="2409211" y="92415"/>
                  <a:pt x="2416320" y="97237"/>
                  <a:pt x="2421704" y="103023"/>
                </a:cubicBezTo>
                <a:cubicBezTo>
                  <a:pt x="2427089" y="108809"/>
                  <a:pt x="2427494" y="114194"/>
                  <a:pt x="2422920" y="119177"/>
                </a:cubicBezTo>
                <a:cubicBezTo>
                  <a:pt x="2418345" y="124160"/>
                  <a:pt x="2415173" y="135977"/>
                  <a:pt x="2413401" y="154626"/>
                </a:cubicBezTo>
                <a:cubicBezTo>
                  <a:pt x="2411631" y="173276"/>
                  <a:pt x="2410071" y="192033"/>
                  <a:pt x="2408723" y="210897"/>
                </a:cubicBezTo>
                <a:cubicBezTo>
                  <a:pt x="2407375" y="229762"/>
                  <a:pt x="2403395" y="246034"/>
                  <a:pt x="2396785" y="259715"/>
                </a:cubicBezTo>
                <a:cubicBezTo>
                  <a:pt x="2390174" y="273395"/>
                  <a:pt x="2379917" y="283796"/>
                  <a:pt x="2366014" y="290916"/>
                </a:cubicBezTo>
                <a:cubicBezTo>
                  <a:pt x="2352111" y="298036"/>
                  <a:pt x="2344633" y="296247"/>
                  <a:pt x="2343579" y="285549"/>
                </a:cubicBezTo>
                <a:cubicBezTo>
                  <a:pt x="2342525" y="274851"/>
                  <a:pt x="2336803" y="262676"/>
                  <a:pt x="2326414" y="249024"/>
                </a:cubicBezTo>
                <a:cubicBezTo>
                  <a:pt x="2316024" y="235372"/>
                  <a:pt x="2317429" y="231744"/>
                  <a:pt x="2330630" y="238140"/>
                </a:cubicBezTo>
                <a:cubicBezTo>
                  <a:pt x="2343830" y="244536"/>
                  <a:pt x="2353047" y="248135"/>
                  <a:pt x="2358281" y="248938"/>
                </a:cubicBezTo>
                <a:cubicBezTo>
                  <a:pt x="2363515" y="249741"/>
                  <a:pt x="2368387" y="244934"/>
                  <a:pt x="2372897" y="234516"/>
                </a:cubicBezTo>
                <a:cubicBezTo>
                  <a:pt x="2377407" y="224097"/>
                  <a:pt x="2380562" y="208320"/>
                  <a:pt x="2382362" y="187182"/>
                </a:cubicBezTo>
                <a:cubicBezTo>
                  <a:pt x="2384162" y="166045"/>
                  <a:pt x="2385062" y="148363"/>
                  <a:pt x="2385062" y="134138"/>
                </a:cubicBezTo>
                <a:cubicBezTo>
                  <a:pt x="2385062" y="121303"/>
                  <a:pt x="2383825" y="114058"/>
                  <a:pt x="2381351" y="112402"/>
                </a:cubicBezTo>
                <a:cubicBezTo>
                  <a:pt x="2378877" y="110745"/>
                  <a:pt x="2372729" y="111150"/>
                  <a:pt x="2362906" y="113617"/>
                </a:cubicBezTo>
                <a:lnTo>
                  <a:pt x="2334770" y="120672"/>
                </a:lnTo>
                <a:cubicBezTo>
                  <a:pt x="2327944" y="121604"/>
                  <a:pt x="2321879" y="119367"/>
                  <a:pt x="2316573" y="113961"/>
                </a:cubicBezTo>
                <a:cubicBezTo>
                  <a:pt x="2302849" y="129549"/>
                  <a:pt x="2288563" y="141544"/>
                  <a:pt x="2273713" y="149948"/>
                </a:cubicBezTo>
                <a:cubicBezTo>
                  <a:pt x="2270001" y="152049"/>
                  <a:pt x="2267206" y="153327"/>
                  <a:pt x="2265328" y="153783"/>
                </a:cubicBezTo>
                <a:lnTo>
                  <a:pt x="2263666" y="153150"/>
                </a:lnTo>
                <a:lnTo>
                  <a:pt x="2263348" y="158713"/>
                </a:lnTo>
                <a:cubicBezTo>
                  <a:pt x="2263142" y="166045"/>
                  <a:pt x="2263263" y="175108"/>
                  <a:pt x="2263711" y="185902"/>
                </a:cubicBezTo>
                <a:cubicBezTo>
                  <a:pt x="2264607" y="207491"/>
                  <a:pt x="2263898" y="223839"/>
                  <a:pt x="2261582" y="234946"/>
                </a:cubicBezTo>
                <a:cubicBezTo>
                  <a:pt x="2259266" y="246052"/>
                  <a:pt x="2256154" y="254986"/>
                  <a:pt x="2252246" y="261748"/>
                </a:cubicBezTo>
                <a:cubicBezTo>
                  <a:pt x="2248338" y="268509"/>
                  <a:pt x="2244155" y="268609"/>
                  <a:pt x="2239695" y="262049"/>
                </a:cubicBezTo>
                <a:cubicBezTo>
                  <a:pt x="2235235" y="255488"/>
                  <a:pt x="2231822" y="250039"/>
                  <a:pt x="2229456" y="245701"/>
                </a:cubicBezTo>
                <a:cubicBezTo>
                  <a:pt x="2227090" y="241363"/>
                  <a:pt x="2224777" y="239018"/>
                  <a:pt x="2222519" y="238667"/>
                </a:cubicBezTo>
                <a:cubicBezTo>
                  <a:pt x="2220260" y="238316"/>
                  <a:pt x="2209036" y="239789"/>
                  <a:pt x="2188844" y="243087"/>
                </a:cubicBezTo>
                <a:cubicBezTo>
                  <a:pt x="2184141" y="263192"/>
                  <a:pt x="2178774" y="268692"/>
                  <a:pt x="2172744" y="259586"/>
                </a:cubicBezTo>
                <a:cubicBezTo>
                  <a:pt x="2166714" y="250480"/>
                  <a:pt x="2163699" y="238355"/>
                  <a:pt x="2163699" y="223212"/>
                </a:cubicBezTo>
                <a:cubicBezTo>
                  <a:pt x="2163699" y="208943"/>
                  <a:pt x="2163258" y="191215"/>
                  <a:pt x="2162376" y="170028"/>
                </a:cubicBezTo>
                <a:cubicBezTo>
                  <a:pt x="2161494" y="148840"/>
                  <a:pt x="2158346" y="133503"/>
                  <a:pt x="2152933" y="124017"/>
                </a:cubicBezTo>
                <a:cubicBezTo>
                  <a:pt x="2147520" y="114531"/>
                  <a:pt x="2148441" y="109788"/>
                  <a:pt x="2155697" y="109788"/>
                </a:cubicBezTo>
                <a:cubicBezTo>
                  <a:pt x="2160487" y="109788"/>
                  <a:pt x="2166087" y="110225"/>
                  <a:pt x="2172497" y="111100"/>
                </a:cubicBezTo>
                <a:cubicBezTo>
                  <a:pt x="2179380" y="102453"/>
                  <a:pt x="2187059" y="89081"/>
                  <a:pt x="2195534" y="70983"/>
                </a:cubicBezTo>
                <a:cubicBezTo>
                  <a:pt x="2204009" y="52886"/>
                  <a:pt x="2206673" y="38628"/>
                  <a:pt x="2203525" y="28210"/>
                </a:cubicBezTo>
                <a:cubicBezTo>
                  <a:pt x="2200378" y="17792"/>
                  <a:pt x="2208304" y="16706"/>
                  <a:pt x="2227305" y="24951"/>
                </a:cubicBezTo>
                <a:cubicBezTo>
                  <a:pt x="2243509" y="32781"/>
                  <a:pt x="2248518" y="39675"/>
                  <a:pt x="2242330" y="45633"/>
                </a:cubicBezTo>
                <a:cubicBezTo>
                  <a:pt x="2236142" y="51592"/>
                  <a:pt x="2229477" y="59927"/>
                  <a:pt x="2222336" y="70639"/>
                </a:cubicBezTo>
                <a:cubicBezTo>
                  <a:pt x="2215195" y="81351"/>
                  <a:pt x="2204253" y="94838"/>
                  <a:pt x="2189511" y="111100"/>
                </a:cubicBezTo>
                <a:cubicBezTo>
                  <a:pt x="2206863" y="108605"/>
                  <a:pt x="2218923" y="104382"/>
                  <a:pt x="2225692" y="98431"/>
                </a:cubicBezTo>
                <a:cubicBezTo>
                  <a:pt x="2232460" y="92479"/>
                  <a:pt x="2239788" y="91425"/>
                  <a:pt x="2247675" y="95269"/>
                </a:cubicBezTo>
                <a:cubicBezTo>
                  <a:pt x="2255562" y="99112"/>
                  <a:pt x="2262464" y="103113"/>
                  <a:pt x="2268379" y="107271"/>
                </a:cubicBezTo>
                <a:cubicBezTo>
                  <a:pt x="2274294" y="111430"/>
                  <a:pt x="2275631" y="116309"/>
                  <a:pt x="2272391" y="121909"/>
                </a:cubicBezTo>
                <a:cubicBezTo>
                  <a:pt x="2269150" y="127509"/>
                  <a:pt x="2266669" y="134177"/>
                  <a:pt x="2264948" y="141914"/>
                </a:cubicBezTo>
                <a:cubicBezTo>
                  <a:pt x="2264518" y="143848"/>
                  <a:pt x="2264169" y="146215"/>
                  <a:pt x="2263903" y="149015"/>
                </a:cubicBezTo>
                <a:lnTo>
                  <a:pt x="2263881" y="149387"/>
                </a:lnTo>
                <a:lnTo>
                  <a:pt x="2265070" y="146653"/>
                </a:lnTo>
                <a:cubicBezTo>
                  <a:pt x="2266862" y="143820"/>
                  <a:pt x="2269571" y="140164"/>
                  <a:pt x="2273197" y="135686"/>
                </a:cubicBezTo>
                <a:cubicBezTo>
                  <a:pt x="2287702" y="117776"/>
                  <a:pt x="2300974" y="97301"/>
                  <a:pt x="2313013" y="74264"/>
                </a:cubicBezTo>
                <a:cubicBezTo>
                  <a:pt x="2325051" y="51226"/>
                  <a:pt x="2329497" y="34287"/>
                  <a:pt x="2326349" y="23446"/>
                </a:cubicBezTo>
                <a:cubicBezTo>
                  <a:pt x="2323988" y="15315"/>
                  <a:pt x="2325640" y="11163"/>
                  <a:pt x="2331306" y="10989"/>
                </a:cubicBezTo>
                <a:close/>
                <a:moveTo>
                  <a:pt x="2035024" y="10647"/>
                </a:moveTo>
                <a:cubicBezTo>
                  <a:pt x="2039255" y="11895"/>
                  <a:pt x="2045442" y="15652"/>
                  <a:pt x="2053588" y="21918"/>
                </a:cubicBezTo>
                <a:cubicBezTo>
                  <a:pt x="2066723" y="33735"/>
                  <a:pt x="2069634" y="41564"/>
                  <a:pt x="2062321" y="45408"/>
                </a:cubicBezTo>
                <a:cubicBezTo>
                  <a:pt x="2055007" y="49251"/>
                  <a:pt x="2043944" y="59027"/>
                  <a:pt x="2029130" y="74737"/>
                </a:cubicBezTo>
                <a:cubicBezTo>
                  <a:pt x="2014317" y="90447"/>
                  <a:pt x="2000626" y="101589"/>
                  <a:pt x="1988056" y="108164"/>
                </a:cubicBezTo>
                <a:cubicBezTo>
                  <a:pt x="1975487" y="114739"/>
                  <a:pt x="1969697" y="115814"/>
                  <a:pt x="1970687" y="111391"/>
                </a:cubicBezTo>
                <a:cubicBezTo>
                  <a:pt x="1971676" y="106967"/>
                  <a:pt x="1976043" y="100879"/>
                  <a:pt x="1983787" y="93128"/>
                </a:cubicBezTo>
                <a:cubicBezTo>
                  <a:pt x="1991530" y="85377"/>
                  <a:pt x="2000041" y="74877"/>
                  <a:pt x="2009319" y="61626"/>
                </a:cubicBezTo>
                <a:cubicBezTo>
                  <a:pt x="2018597" y="48376"/>
                  <a:pt x="2023907" y="39084"/>
                  <a:pt x="2025248" y="33749"/>
                </a:cubicBezTo>
                <a:cubicBezTo>
                  <a:pt x="2026589" y="28414"/>
                  <a:pt x="2027575" y="21976"/>
                  <a:pt x="2028205" y="14433"/>
                </a:cubicBezTo>
                <a:cubicBezTo>
                  <a:pt x="2028521" y="10661"/>
                  <a:pt x="2030794" y="9399"/>
                  <a:pt x="2035024" y="10647"/>
                </a:cubicBezTo>
                <a:close/>
                <a:moveTo>
                  <a:pt x="3336094" y="10474"/>
                </a:moveTo>
                <a:cubicBezTo>
                  <a:pt x="3337871" y="10383"/>
                  <a:pt x="3340131" y="10688"/>
                  <a:pt x="3342875" y="11389"/>
                </a:cubicBezTo>
                <a:cubicBezTo>
                  <a:pt x="3353853" y="14193"/>
                  <a:pt x="3362880" y="17444"/>
                  <a:pt x="3369957" y="21144"/>
                </a:cubicBezTo>
                <a:cubicBezTo>
                  <a:pt x="3377034" y="24844"/>
                  <a:pt x="3378532" y="30842"/>
                  <a:pt x="3374452" y="39137"/>
                </a:cubicBezTo>
                <a:cubicBezTo>
                  <a:pt x="3370373" y="47433"/>
                  <a:pt x="3367910" y="73220"/>
                  <a:pt x="3367064" y="116499"/>
                </a:cubicBezTo>
                <a:cubicBezTo>
                  <a:pt x="3393364" y="112986"/>
                  <a:pt x="3414519" y="109186"/>
                  <a:pt x="3430530" y="105099"/>
                </a:cubicBezTo>
                <a:cubicBezTo>
                  <a:pt x="3446541" y="101012"/>
                  <a:pt x="3458641" y="102514"/>
                  <a:pt x="3466828" y="109605"/>
                </a:cubicBezTo>
                <a:cubicBezTo>
                  <a:pt x="3475017" y="116696"/>
                  <a:pt x="3477046" y="121662"/>
                  <a:pt x="3472916" y="124501"/>
                </a:cubicBezTo>
                <a:cubicBezTo>
                  <a:pt x="3468786" y="127340"/>
                  <a:pt x="3453180" y="129886"/>
                  <a:pt x="3426099" y="132137"/>
                </a:cubicBezTo>
                <a:cubicBezTo>
                  <a:pt x="3399017" y="134389"/>
                  <a:pt x="3378758" y="136705"/>
                  <a:pt x="3365321" y="139085"/>
                </a:cubicBezTo>
                <a:lnTo>
                  <a:pt x="3363020" y="159391"/>
                </a:lnTo>
                <a:cubicBezTo>
                  <a:pt x="3383397" y="188602"/>
                  <a:pt x="3400878" y="210718"/>
                  <a:pt x="3415462" y="225739"/>
                </a:cubicBezTo>
                <a:cubicBezTo>
                  <a:pt x="3430046" y="240761"/>
                  <a:pt x="3445967" y="252480"/>
                  <a:pt x="3463225" y="260898"/>
                </a:cubicBezTo>
                <a:cubicBezTo>
                  <a:pt x="3480484" y="269316"/>
                  <a:pt x="3496445" y="277077"/>
                  <a:pt x="3511107" y="284183"/>
                </a:cubicBezTo>
                <a:cubicBezTo>
                  <a:pt x="3525770" y="291288"/>
                  <a:pt x="3520475" y="294841"/>
                  <a:pt x="3495222" y="294841"/>
                </a:cubicBezTo>
                <a:cubicBezTo>
                  <a:pt x="3473497" y="294841"/>
                  <a:pt x="3456439" y="294601"/>
                  <a:pt x="3444049" y="294121"/>
                </a:cubicBezTo>
                <a:cubicBezTo>
                  <a:pt x="3431659" y="293640"/>
                  <a:pt x="3420976" y="287019"/>
                  <a:pt x="3411999" y="274256"/>
                </a:cubicBezTo>
                <a:cubicBezTo>
                  <a:pt x="3403022" y="261493"/>
                  <a:pt x="3394661" y="248734"/>
                  <a:pt x="3386918" y="235978"/>
                </a:cubicBezTo>
                <a:cubicBezTo>
                  <a:pt x="3379174" y="223223"/>
                  <a:pt x="3369838" y="204147"/>
                  <a:pt x="3358911" y="178750"/>
                </a:cubicBezTo>
                <a:cubicBezTo>
                  <a:pt x="3351498" y="213353"/>
                  <a:pt x="3339659" y="239018"/>
                  <a:pt x="3323398" y="255746"/>
                </a:cubicBezTo>
                <a:cubicBezTo>
                  <a:pt x="3307136" y="272474"/>
                  <a:pt x="3287375" y="284298"/>
                  <a:pt x="3264115" y="291217"/>
                </a:cubicBezTo>
                <a:cubicBezTo>
                  <a:pt x="3240856" y="298136"/>
                  <a:pt x="3237270" y="296114"/>
                  <a:pt x="3253360" y="285151"/>
                </a:cubicBezTo>
                <a:cubicBezTo>
                  <a:pt x="3269450" y="274188"/>
                  <a:pt x="3283206" y="262558"/>
                  <a:pt x="3294628" y="250261"/>
                </a:cubicBezTo>
                <a:cubicBezTo>
                  <a:pt x="3306050" y="237964"/>
                  <a:pt x="3315783" y="222201"/>
                  <a:pt x="3323828" y="202971"/>
                </a:cubicBezTo>
                <a:cubicBezTo>
                  <a:pt x="3331873" y="183740"/>
                  <a:pt x="3336785" y="163972"/>
                  <a:pt x="3338562" y="143667"/>
                </a:cubicBezTo>
                <a:cubicBezTo>
                  <a:pt x="3310255" y="148170"/>
                  <a:pt x="3292735" y="151321"/>
                  <a:pt x="3286002" y="153121"/>
                </a:cubicBezTo>
                <a:cubicBezTo>
                  <a:pt x="3279269" y="154920"/>
                  <a:pt x="3269701" y="150844"/>
                  <a:pt x="3257296" y="140892"/>
                </a:cubicBezTo>
                <a:cubicBezTo>
                  <a:pt x="3244893" y="130940"/>
                  <a:pt x="3246939" y="126419"/>
                  <a:pt x="3263438" y="127330"/>
                </a:cubicBezTo>
                <a:cubicBezTo>
                  <a:pt x="3279936" y="128240"/>
                  <a:pt x="3305458" y="126172"/>
                  <a:pt x="3340004" y="121124"/>
                </a:cubicBezTo>
                <a:cubicBezTo>
                  <a:pt x="3340850" y="99284"/>
                  <a:pt x="3341051" y="79767"/>
                  <a:pt x="3340606" y="62573"/>
                </a:cubicBezTo>
                <a:cubicBezTo>
                  <a:pt x="3340162" y="45379"/>
                  <a:pt x="3337684" y="31849"/>
                  <a:pt x="3333174" y="21983"/>
                </a:cubicBezTo>
                <a:cubicBezTo>
                  <a:pt x="3329792" y="14583"/>
                  <a:pt x="3330765" y="10747"/>
                  <a:pt x="3336094" y="10474"/>
                </a:cubicBezTo>
                <a:close/>
                <a:moveTo>
                  <a:pt x="1197207" y="15"/>
                </a:moveTo>
                <a:cubicBezTo>
                  <a:pt x="1198914" y="102"/>
                  <a:pt x="1200998" y="562"/>
                  <a:pt x="1203461" y="1398"/>
                </a:cubicBezTo>
                <a:cubicBezTo>
                  <a:pt x="1213313" y="4739"/>
                  <a:pt x="1221666" y="9292"/>
                  <a:pt x="1228521" y="15057"/>
                </a:cubicBezTo>
                <a:cubicBezTo>
                  <a:pt x="1235375" y="20821"/>
                  <a:pt x="1237064" y="25690"/>
                  <a:pt x="1233586" y="29662"/>
                </a:cubicBezTo>
                <a:cubicBezTo>
                  <a:pt x="1230109" y="33634"/>
                  <a:pt x="1226893" y="37470"/>
                  <a:pt x="1223939" y="41170"/>
                </a:cubicBezTo>
                <a:cubicBezTo>
                  <a:pt x="1254914" y="73364"/>
                  <a:pt x="1276625" y="94795"/>
                  <a:pt x="1289072" y="105464"/>
                </a:cubicBezTo>
                <a:cubicBezTo>
                  <a:pt x="1301520" y="116134"/>
                  <a:pt x="1314340" y="125211"/>
                  <a:pt x="1327533" y="132696"/>
                </a:cubicBezTo>
                <a:cubicBezTo>
                  <a:pt x="1340726" y="140182"/>
                  <a:pt x="1355779" y="147065"/>
                  <a:pt x="1372693" y="153346"/>
                </a:cubicBezTo>
                <a:cubicBezTo>
                  <a:pt x="1389608" y="159627"/>
                  <a:pt x="1390920" y="164309"/>
                  <a:pt x="1376630" y="167393"/>
                </a:cubicBezTo>
                <a:cubicBezTo>
                  <a:pt x="1362340" y="170476"/>
                  <a:pt x="1346666" y="171548"/>
                  <a:pt x="1329608" y="170608"/>
                </a:cubicBezTo>
                <a:cubicBezTo>
                  <a:pt x="1312551" y="169669"/>
                  <a:pt x="1300548" y="164733"/>
                  <a:pt x="1293600" y="155799"/>
                </a:cubicBezTo>
                <a:cubicBezTo>
                  <a:pt x="1286652" y="146865"/>
                  <a:pt x="1277066" y="134317"/>
                  <a:pt x="1264841" y="118156"/>
                </a:cubicBezTo>
                <a:cubicBezTo>
                  <a:pt x="1252616" y="101994"/>
                  <a:pt x="1236035" y="80355"/>
                  <a:pt x="1215098" y="53237"/>
                </a:cubicBezTo>
                <a:cubicBezTo>
                  <a:pt x="1205246" y="73629"/>
                  <a:pt x="1194660" y="91748"/>
                  <a:pt x="1183338" y="107594"/>
                </a:cubicBezTo>
                <a:cubicBezTo>
                  <a:pt x="1172017" y="123440"/>
                  <a:pt x="1158135" y="140039"/>
                  <a:pt x="1141694" y="157390"/>
                </a:cubicBezTo>
                <a:cubicBezTo>
                  <a:pt x="1125253" y="174742"/>
                  <a:pt x="1106030" y="188491"/>
                  <a:pt x="1084025" y="198636"/>
                </a:cubicBezTo>
                <a:cubicBezTo>
                  <a:pt x="1062020" y="208782"/>
                  <a:pt x="1059450" y="206176"/>
                  <a:pt x="1076314" y="190817"/>
                </a:cubicBezTo>
                <a:cubicBezTo>
                  <a:pt x="1093178" y="175459"/>
                  <a:pt x="1109246" y="159018"/>
                  <a:pt x="1124518" y="141494"/>
                </a:cubicBezTo>
                <a:cubicBezTo>
                  <a:pt x="1139791" y="123970"/>
                  <a:pt x="1152743" y="107013"/>
                  <a:pt x="1163377" y="90622"/>
                </a:cubicBezTo>
                <a:cubicBezTo>
                  <a:pt x="1174010" y="74231"/>
                  <a:pt x="1182012" y="58751"/>
                  <a:pt x="1187382" y="44182"/>
                </a:cubicBezTo>
                <a:cubicBezTo>
                  <a:pt x="1192753" y="29612"/>
                  <a:pt x="1194312" y="18003"/>
                  <a:pt x="1192061" y="9356"/>
                </a:cubicBezTo>
                <a:cubicBezTo>
                  <a:pt x="1190372" y="2871"/>
                  <a:pt x="1192088" y="-243"/>
                  <a:pt x="1197207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03912" y="2571842"/>
          <a:ext cx="402113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5663952" y="4444052"/>
            <a:ext cx="460851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答：正方形面积大。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2495602" y="2483617"/>
            <a:ext cx="2348253" cy="1519701"/>
          </a:xfrm>
          <a:prstGeom prst="wedgeRoundRectCallout">
            <a:avLst>
              <a:gd name="adj1" fmla="val -31699"/>
              <a:gd name="adj2" fmla="val 78149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对比每个图形所占方格的多少，可以得到正方形面积大。</a:t>
            </a:r>
          </a:p>
        </p:txBody>
      </p:sp>
      <p:sp>
        <p:nvSpPr>
          <p:cNvPr id="1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16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>
            <a:spLocks noChangeArrowheads="1"/>
          </p:cNvSpPr>
          <p:nvPr/>
        </p:nvSpPr>
        <p:spPr bwMode="auto">
          <a:xfrm>
            <a:off x="2681600" y="1629425"/>
            <a:ext cx="3715484" cy="323317"/>
          </a:xfrm>
          <a:custGeom>
            <a:avLst/>
            <a:gdLst/>
            <a:ahLst/>
            <a:cxnLst/>
            <a:rect l="l" t="t" r="r" b="b"/>
            <a:pathLst>
              <a:path w="3715484" h="323317">
                <a:moveTo>
                  <a:pt x="3622154" y="238011"/>
                </a:moveTo>
                <a:lnTo>
                  <a:pt x="3668208" y="238011"/>
                </a:lnTo>
                <a:lnTo>
                  <a:pt x="3668208" y="284043"/>
                </a:lnTo>
                <a:lnTo>
                  <a:pt x="3622154" y="284043"/>
                </a:lnTo>
                <a:close/>
                <a:moveTo>
                  <a:pt x="1550761" y="200267"/>
                </a:moveTo>
                <a:cubicBezTo>
                  <a:pt x="1553084" y="200137"/>
                  <a:pt x="1556155" y="200658"/>
                  <a:pt x="1559973" y="201831"/>
                </a:cubicBezTo>
                <a:cubicBezTo>
                  <a:pt x="1575245" y="206520"/>
                  <a:pt x="1586295" y="212062"/>
                  <a:pt x="1593120" y="218458"/>
                </a:cubicBezTo>
                <a:cubicBezTo>
                  <a:pt x="1599946" y="224854"/>
                  <a:pt x="1602209" y="233110"/>
                  <a:pt x="1599907" y="243227"/>
                </a:cubicBezTo>
                <a:cubicBezTo>
                  <a:pt x="1597605" y="253344"/>
                  <a:pt x="1591005" y="254588"/>
                  <a:pt x="1580107" y="246959"/>
                </a:cubicBezTo>
                <a:cubicBezTo>
                  <a:pt x="1569208" y="239330"/>
                  <a:pt x="1559184" y="230016"/>
                  <a:pt x="1550035" y="219017"/>
                </a:cubicBezTo>
                <a:cubicBezTo>
                  <a:pt x="1543550" y="206907"/>
                  <a:pt x="1543792" y="200657"/>
                  <a:pt x="1550761" y="200267"/>
                </a:cubicBezTo>
                <a:close/>
                <a:moveTo>
                  <a:pt x="3084269" y="189363"/>
                </a:moveTo>
                <a:cubicBezTo>
                  <a:pt x="3087281" y="189711"/>
                  <a:pt x="3091501" y="190988"/>
                  <a:pt x="3096931" y="193194"/>
                </a:cubicBezTo>
                <a:cubicBezTo>
                  <a:pt x="3118649" y="202021"/>
                  <a:pt x="3134197" y="211847"/>
                  <a:pt x="3143576" y="222674"/>
                </a:cubicBezTo>
                <a:cubicBezTo>
                  <a:pt x="3152954" y="233501"/>
                  <a:pt x="3156503" y="245762"/>
                  <a:pt x="3154223" y="259457"/>
                </a:cubicBezTo>
                <a:cubicBezTo>
                  <a:pt x="3151943" y="273152"/>
                  <a:pt x="3143744" y="272327"/>
                  <a:pt x="3129627" y="256983"/>
                </a:cubicBezTo>
                <a:cubicBezTo>
                  <a:pt x="3115508" y="241639"/>
                  <a:pt x="3102233" y="226424"/>
                  <a:pt x="3089800" y="211338"/>
                </a:cubicBezTo>
                <a:cubicBezTo>
                  <a:pt x="3077077" y="195646"/>
                  <a:pt x="3075233" y="188322"/>
                  <a:pt x="3084269" y="189363"/>
                </a:cubicBezTo>
                <a:close/>
                <a:moveTo>
                  <a:pt x="3027676" y="189088"/>
                </a:moveTo>
                <a:cubicBezTo>
                  <a:pt x="3029124" y="189164"/>
                  <a:pt x="3030814" y="189629"/>
                  <a:pt x="3032744" y="190484"/>
                </a:cubicBezTo>
                <a:cubicBezTo>
                  <a:pt x="3040466" y="193904"/>
                  <a:pt x="3047109" y="197944"/>
                  <a:pt x="3052673" y="202605"/>
                </a:cubicBezTo>
                <a:cubicBezTo>
                  <a:pt x="3059671" y="209072"/>
                  <a:pt x="3059908" y="214052"/>
                  <a:pt x="3053383" y="217544"/>
                </a:cubicBezTo>
                <a:cubicBezTo>
                  <a:pt x="3046858" y="221036"/>
                  <a:pt x="3036204" y="228826"/>
                  <a:pt x="3021419" y="240915"/>
                </a:cubicBezTo>
                <a:cubicBezTo>
                  <a:pt x="3006634" y="253004"/>
                  <a:pt x="2992996" y="261862"/>
                  <a:pt x="2980506" y="267491"/>
                </a:cubicBezTo>
                <a:cubicBezTo>
                  <a:pt x="2968016" y="273119"/>
                  <a:pt x="2965427" y="271689"/>
                  <a:pt x="2972741" y="263200"/>
                </a:cubicBezTo>
                <a:cubicBezTo>
                  <a:pt x="2980054" y="254710"/>
                  <a:pt x="2989953" y="243335"/>
                  <a:pt x="3002436" y="229073"/>
                </a:cubicBezTo>
                <a:cubicBezTo>
                  <a:pt x="3014919" y="214812"/>
                  <a:pt x="3021161" y="204763"/>
                  <a:pt x="3021161" y="198927"/>
                </a:cubicBezTo>
                <a:cubicBezTo>
                  <a:pt x="3021161" y="192140"/>
                  <a:pt x="3023332" y="188861"/>
                  <a:pt x="3027676" y="189088"/>
                </a:cubicBezTo>
                <a:close/>
                <a:moveTo>
                  <a:pt x="2037552" y="165102"/>
                </a:moveTo>
                <a:cubicBezTo>
                  <a:pt x="2041718" y="165525"/>
                  <a:pt x="2047966" y="169099"/>
                  <a:pt x="2056298" y="175825"/>
                </a:cubicBezTo>
                <a:cubicBezTo>
                  <a:pt x="2068530" y="188960"/>
                  <a:pt x="2071717" y="196668"/>
                  <a:pt x="2065859" y="198948"/>
                </a:cubicBezTo>
                <a:cubicBezTo>
                  <a:pt x="2060001" y="201228"/>
                  <a:pt x="2052645" y="210123"/>
                  <a:pt x="2043790" y="225632"/>
                </a:cubicBezTo>
                <a:cubicBezTo>
                  <a:pt x="2034935" y="241141"/>
                  <a:pt x="2022516" y="256198"/>
                  <a:pt x="2006534" y="270803"/>
                </a:cubicBezTo>
                <a:cubicBezTo>
                  <a:pt x="1990552" y="285409"/>
                  <a:pt x="1977219" y="295501"/>
                  <a:pt x="1966535" y="301079"/>
                </a:cubicBezTo>
                <a:cubicBezTo>
                  <a:pt x="1955852" y="306658"/>
                  <a:pt x="1943953" y="311060"/>
                  <a:pt x="1930839" y="314287"/>
                </a:cubicBezTo>
                <a:cubicBezTo>
                  <a:pt x="1917725" y="317513"/>
                  <a:pt x="1918327" y="314082"/>
                  <a:pt x="1932646" y="303994"/>
                </a:cubicBezTo>
                <a:cubicBezTo>
                  <a:pt x="1946965" y="293906"/>
                  <a:pt x="1962771" y="279996"/>
                  <a:pt x="1980065" y="262264"/>
                </a:cubicBezTo>
                <a:cubicBezTo>
                  <a:pt x="1997360" y="244532"/>
                  <a:pt x="2010223" y="227453"/>
                  <a:pt x="2018655" y="211026"/>
                </a:cubicBezTo>
                <a:cubicBezTo>
                  <a:pt x="2027087" y="194600"/>
                  <a:pt x="2031303" y="182020"/>
                  <a:pt x="2031303" y="173286"/>
                </a:cubicBezTo>
                <a:cubicBezTo>
                  <a:pt x="2031303" y="167407"/>
                  <a:pt x="2033386" y="164679"/>
                  <a:pt x="2037552" y="165102"/>
                </a:cubicBezTo>
                <a:close/>
                <a:moveTo>
                  <a:pt x="1558298" y="164914"/>
                </a:moveTo>
                <a:cubicBezTo>
                  <a:pt x="1561498" y="164100"/>
                  <a:pt x="1567272" y="165026"/>
                  <a:pt x="1575622" y="167694"/>
                </a:cubicBezTo>
                <a:cubicBezTo>
                  <a:pt x="1592321" y="173028"/>
                  <a:pt x="1600671" y="181640"/>
                  <a:pt x="1600671" y="193528"/>
                </a:cubicBezTo>
                <a:cubicBezTo>
                  <a:pt x="1600671" y="206176"/>
                  <a:pt x="1592991" y="208148"/>
                  <a:pt x="1577633" y="199443"/>
                </a:cubicBezTo>
                <a:cubicBezTo>
                  <a:pt x="1567394" y="190122"/>
                  <a:pt x="1560324" y="181166"/>
                  <a:pt x="1556424" y="172577"/>
                </a:cubicBezTo>
                <a:cubicBezTo>
                  <a:pt x="1554474" y="168282"/>
                  <a:pt x="1555098" y="165727"/>
                  <a:pt x="1558298" y="164914"/>
                </a:cubicBezTo>
                <a:close/>
                <a:moveTo>
                  <a:pt x="2299210" y="151409"/>
                </a:moveTo>
                <a:cubicBezTo>
                  <a:pt x="2301528" y="151720"/>
                  <a:pt x="2304333" y="152355"/>
                  <a:pt x="2307624" y="153314"/>
                </a:cubicBezTo>
                <a:cubicBezTo>
                  <a:pt x="2320789" y="157150"/>
                  <a:pt x="2330264" y="162962"/>
                  <a:pt x="2336050" y="170748"/>
                </a:cubicBezTo>
                <a:cubicBezTo>
                  <a:pt x="2341837" y="178535"/>
                  <a:pt x="2343263" y="188114"/>
                  <a:pt x="2340331" y="199486"/>
                </a:cubicBezTo>
                <a:cubicBezTo>
                  <a:pt x="2337398" y="210858"/>
                  <a:pt x="2328152" y="208176"/>
                  <a:pt x="2312593" y="191441"/>
                </a:cubicBezTo>
                <a:cubicBezTo>
                  <a:pt x="2300906" y="175251"/>
                  <a:pt x="2293865" y="163890"/>
                  <a:pt x="2291470" y="157358"/>
                </a:cubicBezTo>
                <a:cubicBezTo>
                  <a:pt x="2289674" y="152459"/>
                  <a:pt x="2292254" y="150476"/>
                  <a:pt x="2299210" y="151409"/>
                </a:cubicBezTo>
                <a:close/>
                <a:moveTo>
                  <a:pt x="2593643" y="142312"/>
                </a:moveTo>
                <a:cubicBezTo>
                  <a:pt x="2586903" y="143172"/>
                  <a:pt x="2575094" y="144785"/>
                  <a:pt x="2558216" y="147151"/>
                </a:cubicBezTo>
                <a:cubicBezTo>
                  <a:pt x="2560854" y="170454"/>
                  <a:pt x="2562629" y="189831"/>
                  <a:pt x="2563539" y="205283"/>
                </a:cubicBezTo>
                <a:cubicBezTo>
                  <a:pt x="2564450" y="220735"/>
                  <a:pt x="2565292" y="233895"/>
                  <a:pt x="2566067" y="244765"/>
                </a:cubicBezTo>
                <a:cubicBezTo>
                  <a:pt x="2572549" y="244765"/>
                  <a:pt x="2584724" y="243984"/>
                  <a:pt x="2602591" y="242421"/>
                </a:cubicBezTo>
                <a:cubicBezTo>
                  <a:pt x="2602591" y="200404"/>
                  <a:pt x="2601709" y="174326"/>
                  <a:pt x="2599946" y="164188"/>
                </a:cubicBezTo>
                <a:cubicBezTo>
                  <a:pt x="2598182" y="154049"/>
                  <a:pt x="2596081" y="146757"/>
                  <a:pt x="2593643" y="142312"/>
                </a:cubicBezTo>
                <a:close/>
                <a:moveTo>
                  <a:pt x="450518" y="142312"/>
                </a:moveTo>
                <a:cubicBezTo>
                  <a:pt x="443778" y="143172"/>
                  <a:pt x="431969" y="144785"/>
                  <a:pt x="415091" y="147151"/>
                </a:cubicBezTo>
                <a:cubicBezTo>
                  <a:pt x="417729" y="170454"/>
                  <a:pt x="419504" y="189831"/>
                  <a:pt x="420414" y="205283"/>
                </a:cubicBezTo>
                <a:cubicBezTo>
                  <a:pt x="421325" y="220735"/>
                  <a:pt x="422167" y="233895"/>
                  <a:pt x="422942" y="244765"/>
                </a:cubicBezTo>
                <a:cubicBezTo>
                  <a:pt x="429424" y="244765"/>
                  <a:pt x="441598" y="243984"/>
                  <a:pt x="459466" y="242421"/>
                </a:cubicBezTo>
                <a:cubicBezTo>
                  <a:pt x="459466" y="200404"/>
                  <a:pt x="458584" y="174326"/>
                  <a:pt x="456821" y="164188"/>
                </a:cubicBezTo>
                <a:cubicBezTo>
                  <a:pt x="455057" y="154049"/>
                  <a:pt x="452956" y="146757"/>
                  <a:pt x="450518" y="142312"/>
                </a:cubicBezTo>
                <a:close/>
                <a:moveTo>
                  <a:pt x="2660368" y="135557"/>
                </a:moveTo>
                <a:cubicBezTo>
                  <a:pt x="2643289" y="137321"/>
                  <a:pt x="2629035" y="138834"/>
                  <a:pt x="2617606" y="140096"/>
                </a:cubicBezTo>
                <a:cubicBezTo>
                  <a:pt x="2620201" y="141057"/>
                  <a:pt x="2621750" y="142523"/>
                  <a:pt x="2622252" y="144495"/>
                </a:cubicBezTo>
                <a:cubicBezTo>
                  <a:pt x="2622754" y="146467"/>
                  <a:pt x="2623005" y="150636"/>
                  <a:pt x="2623005" y="157003"/>
                </a:cubicBezTo>
                <a:cubicBezTo>
                  <a:pt x="2628468" y="157089"/>
                  <a:pt x="2635043" y="155759"/>
                  <a:pt x="2642730" y="153013"/>
                </a:cubicBezTo>
                <a:cubicBezTo>
                  <a:pt x="2650416" y="150267"/>
                  <a:pt x="2656475" y="152310"/>
                  <a:pt x="2660906" y="159143"/>
                </a:cubicBezTo>
                <a:cubicBezTo>
                  <a:pt x="2665337" y="165977"/>
                  <a:pt x="2662437" y="170504"/>
                  <a:pt x="2652205" y="172727"/>
                </a:cubicBezTo>
                <a:cubicBezTo>
                  <a:pt x="2641973" y="174950"/>
                  <a:pt x="2632240" y="176061"/>
                  <a:pt x="2623005" y="176061"/>
                </a:cubicBezTo>
                <a:lnTo>
                  <a:pt x="2623005" y="194797"/>
                </a:lnTo>
                <a:cubicBezTo>
                  <a:pt x="2628425" y="194897"/>
                  <a:pt x="2634523" y="193797"/>
                  <a:pt x="2641299" y="191495"/>
                </a:cubicBezTo>
                <a:cubicBezTo>
                  <a:pt x="2648075" y="189193"/>
                  <a:pt x="2653693" y="191151"/>
                  <a:pt x="2658152" y="197367"/>
                </a:cubicBezTo>
                <a:cubicBezTo>
                  <a:pt x="2662612" y="203584"/>
                  <a:pt x="2660451" y="208112"/>
                  <a:pt x="2651667" y="210951"/>
                </a:cubicBezTo>
                <a:cubicBezTo>
                  <a:pt x="2642884" y="213790"/>
                  <a:pt x="2633330" y="215210"/>
                  <a:pt x="2623005" y="215210"/>
                </a:cubicBezTo>
                <a:lnTo>
                  <a:pt x="2623005" y="239345"/>
                </a:lnTo>
                <a:lnTo>
                  <a:pt x="2659486" y="235774"/>
                </a:lnTo>
                <a:cubicBezTo>
                  <a:pt x="2661150" y="218178"/>
                  <a:pt x="2662207" y="198765"/>
                  <a:pt x="2662659" y="177535"/>
                </a:cubicBezTo>
                <a:cubicBezTo>
                  <a:pt x="2663111" y="156304"/>
                  <a:pt x="2662347" y="142312"/>
                  <a:pt x="2660368" y="135557"/>
                </a:cubicBezTo>
                <a:close/>
                <a:moveTo>
                  <a:pt x="517243" y="135557"/>
                </a:moveTo>
                <a:cubicBezTo>
                  <a:pt x="500164" y="137321"/>
                  <a:pt x="485910" y="138834"/>
                  <a:pt x="474481" y="140096"/>
                </a:cubicBezTo>
                <a:cubicBezTo>
                  <a:pt x="477076" y="141057"/>
                  <a:pt x="478625" y="142523"/>
                  <a:pt x="479127" y="144495"/>
                </a:cubicBezTo>
                <a:cubicBezTo>
                  <a:pt x="479629" y="146467"/>
                  <a:pt x="479880" y="150636"/>
                  <a:pt x="479880" y="157003"/>
                </a:cubicBezTo>
                <a:cubicBezTo>
                  <a:pt x="485343" y="157089"/>
                  <a:pt x="491918" y="155759"/>
                  <a:pt x="499605" y="153013"/>
                </a:cubicBezTo>
                <a:cubicBezTo>
                  <a:pt x="507291" y="150267"/>
                  <a:pt x="513350" y="152310"/>
                  <a:pt x="517781" y="159143"/>
                </a:cubicBezTo>
                <a:cubicBezTo>
                  <a:pt x="522212" y="165977"/>
                  <a:pt x="519312" y="170504"/>
                  <a:pt x="509080" y="172727"/>
                </a:cubicBezTo>
                <a:cubicBezTo>
                  <a:pt x="498848" y="174950"/>
                  <a:pt x="489115" y="176061"/>
                  <a:pt x="479880" y="176061"/>
                </a:cubicBezTo>
                <a:lnTo>
                  <a:pt x="479880" y="194797"/>
                </a:lnTo>
                <a:cubicBezTo>
                  <a:pt x="485300" y="194897"/>
                  <a:pt x="491398" y="193797"/>
                  <a:pt x="498174" y="191495"/>
                </a:cubicBezTo>
                <a:cubicBezTo>
                  <a:pt x="504950" y="189193"/>
                  <a:pt x="510568" y="191151"/>
                  <a:pt x="515027" y="197367"/>
                </a:cubicBezTo>
                <a:cubicBezTo>
                  <a:pt x="519487" y="203584"/>
                  <a:pt x="517326" y="208112"/>
                  <a:pt x="508542" y="210951"/>
                </a:cubicBezTo>
                <a:cubicBezTo>
                  <a:pt x="499759" y="213790"/>
                  <a:pt x="490205" y="215210"/>
                  <a:pt x="479880" y="215210"/>
                </a:cubicBezTo>
                <a:lnTo>
                  <a:pt x="479880" y="239345"/>
                </a:lnTo>
                <a:lnTo>
                  <a:pt x="516361" y="235774"/>
                </a:lnTo>
                <a:cubicBezTo>
                  <a:pt x="518025" y="218178"/>
                  <a:pt x="519082" y="198765"/>
                  <a:pt x="519534" y="177535"/>
                </a:cubicBezTo>
                <a:cubicBezTo>
                  <a:pt x="519986" y="156304"/>
                  <a:pt x="519222" y="142312"/>
                  <a:pt x="517243" y="135557"/>
                </a:cubicBezTo>
                <a:close/>
                <a:moveTo>
                  <a:pt x="2731395" y="127717"/>
                </a:moveTo>
                <a:cubicBezTo>
                  <a:pt x="2727280" y="126649"/>
                  <a:pt x="2711842" y="128000"/>
                  <a:pt x="2685083" y="131772"/>
                </a:cubicBezTo>
                <a:cubicBezTo>
                  <a:pt x="2694089" y="138712"/>
                  <a:pt x="2697212" y="144663"/>
                  <a:pt x="2694451" y="149625"/>
                </a:cubicBezTo>
                <a:cubicBezTo>
                  <a:pt x="2691691" y="154587"/>
                  <a:pt x="2689421" y="163521"/>
                  <a:pt x="2687643" y="176427"/>
                </a:cubicBezTo>
                <a:cubicBezTo>
                  <a:pt x="2685865" y="189333"/>
                  <a:pt x="2684115" y="208054"/>
                  <a:pt x="2682395" y="232590"/>
                </a:cubicBezTo>
                <a:cubicBezTo>
                  <a:pt x="2696075" y="230784"/>
                  <a:pt x="2705845" y="230902"/>
                  <a:pt x="2711702" y="232945"/>
                </a:cubicBezTo>
                <a:cubicBezTo>
                  <a:pt x="2717560" y="234989"/>
                  <a:pt x="2721052" y="237914"/>
                  <a:pt x="2722178" y="241722"/>
                </a:cubicBezTo>
                <a:cubicBezTo>
                  <a:pt x="2723304" y="245529"/>
                  <a:pt x="2725476" y="240234"/>
                  <a:pt x="2728696" y="225836"/>
                </a:cubicBezTo>
                <a:cubicBezTo>
                  <a:pt x="2731915" y="211439"/>
                  <a:pt x="2734199" y="196564"/>
                  <a:pt x="2735547" y="181213"/>
                </a:cubicBezTo>
                <a:cubicBezTo>
                  <a:pt x="2736895" y="165862"/>
                  <a:pt x="2737569" y="152866"/>
                  <a:pt x="2737569" y="142226"/>
                </a:cubicBezTo>
                <a:cubicBezTo>
                  <a:pt x="2737569" y="133621"/>
                  <a:pt x="2735511" y="128785"/>
                  <a:pt x="2731395" y="127717"/>
                </a:cubicBezTo>
                <a:close/>
                <a:moveTo>
                  <a:pt x="588270" y="127717"/>
                </a:moveTo>
                <a:cubicBezTo>
                  <a:pt x="584155" y="126649"/>
                  <a:pt x="568717" y="128000"/>
                  <a:pt x="541958" y="131772"/>
                </a:cubicBezTo>
                <a:cubicBezTo>
                  <a:pt x="550964" y="138712"/>
                  <a:pt x="554087" y="144663"/>
                  <a:pt x="551326" y="149625"/>
                </a:cubicBezTo>
                <a:cubicBezTo>
                  <a:pt x="548566" y="154587"/>
                  <a:pt x="546296" y="163521"/>
                  <a:pt x="544518" y="176427"/>
                </a:cubicBezTo>
                <a:cubicBezTo>
                  <a:pt x="542740" y="189333"/>
                  <a:pt x="540990" y="208054"/>
                  <a:pt x="539270" y="232590"/>
                </a:cubicBezTo>
                <a:cubicBezTo>
                  <a:pt x="552950" y="230784"/>
                  <a:pt x="562719" y="230902"/>
                  <a:pt x="568577" y="232945"/>
                </a:cubicBezTo>
                <a:cubicBezTo>
                  <a:pt x="574435" y="234989"/>
                  <a:pt x="577927" y="237914"/>
                  <a:pt x="579053" y="241722"/>
                </a:cubicBezTo>
                <a:cubicBezTo>
                  <a:pt x="580179" y="245529"/>
                  <a:pt x="582351" y="240234"/>
                  <a:pt x="585571" y="225836"/>
                </a:cubicBezTo>
                <a:cubicBezTo>
                  <a:pt x="588790" y="211439"/>
                  <a:pt x="591074" y="196564"/>
                  <a:pt x="592422" y="181213"/>
                </a:cubicBezTo>
                <a:cubicBezTo>
                  <a:pt x="593770" y="165862"/>
                  <a:pt x="594444" y="152866"/>
                  <a:pt x="594444" y="142226"/>
                </a:cubicBezTo>
                <a:cubicBezTo>
                  <a:pt x="594444" y="133621"/>
                  <a:pt x="592386" y="128785"/>
                  <a:pt x="588270" y="127717"/>
                </a:cubicBezTo>
                <a:close/>
                <a:moveTo>
                  <a:pt x="2223078" y="124082"/>
                </a:moveTo>
                <a:cubicBezTo>
                  <a:pt x="2218152" y="124519"/>
                  <a:pt x="2205615" y="126745"/>
                  <a:pt x="2185467" y="130761"/>
                </a:cubicBezTo>
                <a:lnTo>
                  <a:pt x="2186650" y="169156"/>
                </a:lnTo>
                <a:cubicBezTo>
                  <a:pt x="2194581" y="168411"/>
                  <a:pt x="2201181" y="166647"/>
                  <a:pt x="2206451" y="163865"/>
                </a:cubicBezTo>
                <a:cubicBezTo>
                  <a:pt x="2211721" y="161083"/>
                  <a:pt x="2217414" y="162700"/>
                  <a:pt x="2223530" y="168716"/>
                </a:cubicBezTo>
                <a:cubicBezTo>
                  <a:pt x="2229646" y="174731"/>
                  <a:pt x="2227889" y="179707"/>
                  <a:pt x="2218260" y="183644"/>
                </a:cubicBezTo>
                <a:cubicBezTo>
                  <a:pt x="2208630" y="187580"/>
                  <a:pt x="2198151" y="189548"/>
                  <a:pt x="2186823" y="189548"/>
                </a:cubicBezTo>
                <a:lnTo>
                  <a:pt x="2187984" y="224481"/>
                </a:lnTo>
                <a:cubicBezTo>
                  <a:pt x="2192516" y="224610"/>
                  <a:pt x="2199270" y="222843"/>
                  <a:pt x="2208247" y="219179"/>
                </a:cubicBezTo>
                <a:cubicBezTo>
                  <a:pt x="2217224" y="215515"/>
                  <a:pt x="2223243" y="215708"/>
                  <a:pt x="2226305" y="219759"/>
                </a:cubicBezTo>
                <a:cubicBezTo>
                  <a:pt x="2229366" y="223811"/>
                  <a:pt x="2231621" y="223552"/>
                  <a:pt x="2233070" y="218985"/>
                </a:cubicBezTo>
                <a:cubicBezTo>
                  <a:pt x="2234518" y="214418"/>
                  <a:pt x="2235468" y="198902"/>
                  <a:pt x="2235920" y="172437"/>
                </a:cubicBezTo>
                <a:cubicBezTo>
                  <a:pt x="2236372" y="145972"/>
                  <a:pt x="2235576" y="131187"/>
                  <a:pt x="2233532" y="128083"/>
                </a:cubicBezTo>
                <a:cubicBezTo>
                  <a:pt x="2231489" y="124978"/>
                  <a:pt x="2228004" y="123644"/>
                  <a:pt x="2223078" y="124082"/>
                </a:cubicBezTo>
                <a:close/>
                <a:moveTo>
                  <a:pt x="1198998" y="114585"/>
                </a:moveTo>
                <a:cubicBezTo>
                  <a:pt x="1209473" y="116004"/>
                  <a:pt x="1218038" y="118622"/>
                  <a:pt x="1224692" y="122436"/>
                </a:cubicBezTo>
                <a:cubicBezTo>
                  <a:pt x="1233195" y="125935"/>
                  <a:pt x="1235866" y="130761"/>
                  <a:pt x="1232705" y="136913"/>
                </a:cubicBezTo>
                <a:cubicBezTo>
                  <a:pt x="1229542" y="143064"/>
                  <a:pt x="1228410" y="168074"/>
                  <a:pt x="1229306" y="211940"/>
                </a:cubicBezTo>
                <a:cubicBezTo>
                  <a:pt x="1230202" y="255807"/>
                  <a:pt x="1228657" y="285538"/>
                  <a:pt x="1224670" y="301133"/>
                </a:cubicBezTo>
                <a:cubicBezTo>
                  <a:pt x="1220684" y="316728"/>
                  <a:pt x="1214815" y="318334"/>
                  <a:pt x="1207064" y="305951"/>
                </a:cubicBezTo>
                <a:cubicBezTo>
                  <a:pt x="1199313" y="293569"/>
                  <a:pt x="1196112" y="283846"/>
                  <a:pt x="1197460" y="276783"/>
                </a:cubicBezTo>
                <a:cubicBezTo>
                  <a:pt x="1198808" y="269721"/>
                  <a:pt x="1200382" y="255445"/>
                  <a:pt x="1202181" y="233956"/>
                </a:cubicBezTo>
                <a:cubicBezTo>
                  <a:pt x="1203981" y="212467"/>
                  <a:pt x="1203777" y="190742"/>
                  <a:pt x="1201568" y="168780"/>
                </a:cubicBezTo>
                <a:cubicBezTo>
                  <a:pt x="1199360" y="146818"/>
                  <a:pt x="1195760" y="131940"/>
                  <a:pt x="1190770" y="124146"/>
                </a:cubicBezTo>
                <a:cubicBezTo>
                  <a:pt x="1185780" y="116352"/>
                  <a:pt x="1188522" y="113165"/>
                  <a:pt x="1198998" y="114585"/>
                </a:cubicBezTo>
                <a:close/>
                <a:moveTo>
                  <a:pt x="2030873" y="94494"/>
                </a:moveTo>
                <a:cubicBezTo>
                  <a:pt x="2036566" y="96014"/>
                  <a:pt x="2043162" y="100997"/>
                  <a:pt x="2050662" y="109444"/>
                </a:cubicBezTo>
                <a:cubicBezTo>
                  <a:pt x="2058549" y="118650"/>
                  <a:pt x="2059535" y="125168"/>
                  <a:pt x="2053620" y="128997"/>
                </a:cubicBezTo>
                <a:cubicBezTo>
                  <a:pt x="2047705" y="132826"/>
                  <a:pt x="2041194" y="139182"/>
                  <a:pt x="2034089" y="148066"/>
                </a:cubicBezTo>
                <a:cubicBezTo>
                  <a:pt x="2026983" y="156949"/>
                  <a:pt x="2019024" y="165335"/>
                  <a:pt x="2010212" y="173222"/>
                </a:cubicBezTo>
                <a:cubicBezTo>
                  <a:pt x="2001400" y="181109"/>
                  <a:pt x="1991236" y="186702"/>
                  <a:pt x="1979721" y="190000"/>
                </a:cubicBezTo>
                <a:cubicBezTo>
                  <a:pt x="1968206" y="193298"/>
                  <a:pt x="1966826" y="190215"/>
                  <a:pt x="1975580" y="180751"/>
                </a:cubicBezTo>
                <a:cubicBezTo>
                  <a:pt x="1984335" y="171286"/>
                  <a:pt x="1992903" y="160814"/>
                  <a:pt x="2001285" y="149335"/>
                </a:cubicBezTo>
                <a:cubicBezTo>
                  <a:pt x="2009667" y="137855"/>
                  <a:pt x="2014740" y="129237"/>
                  <a:pt x="2016504" y="123479"/>
                </a:cubicBezTo>
                <a:cubicBezTo>
                  <a:pt x="2018268" y="117722"/>
                  <a:pt x="2019680" y="111071"/>
                  <a:pt x="2020741" y="103529"/>
                </a:cubicBezTo>
                <a:cubicBezTo>
                  <a:pt x="2021802" y="95986"/>
                  <a:pt x="2025180" y="92974"/>
                  <a:pt x="2030873" y="94494"/>
                </a:cubicBezTo>
                <a:close/>
                <a:moveTo>
                  <a:pt x="1550422" y="93720"/>
                </a:moveTo>
                <a:lnTo>
                  <a:pt x="1542636" y="103894"/>
                </a:lnTo>
                <a:cubicBezTo>
                  <a:pt x="1547526" y="104382"/>
                  <a:pt x="1551932" y="106095"/>
                  <a:pt x="1555854" y="109035"/>
                </a:cubicBezTo>
                <a:cubicBezTo>
                  <a:pt x="1559776" y="111975"/>
                  <a:pt x="1563967" y="114915"/>
                  <a:pt x="1568427" y="117854"/>
                </a:cubicBezTo>
                <a:cubicBezTo>
                  <a:pt x="1573690" y="111129"/>
                  <a:pt x="1577203" y="105651"/>
                  <a:pt x="1578967" y="101420"/>
                </a:cubicBezTo>
                <a:cubicBezTo>
                  <a:pt x="1580731" y="97190"/>
                  <a:pt x="1580286" y="95075"/>
                  <a:pt x="1577633" y="95075"/>
                </a:cubicBezTo>
                <a:cubicBezTo>
                  <a:pt x="1573632" y="95075"/>
                  <a:pt x="1569136" y="95749"/>
                  <a:pt x="1564146" y="97097"/>
                </a:cubicBezTo>
                <a:cubicBezTo>
                  <a:pt x="1559156" y="98445"/>
                  <a:pt x="1554581" y="97319"/>
                  <a:pt x="1550422" y="93720"/>
                </a:cubicBezTo>
                <a:close/>
                <a:moveTo>
                  <a:pt x="3090155" y="93540"/>
                </a:moveTo>
                <a:cubicBezTo>
                  <a:pt x="3088276" y="93434"/>
                  <a:pt x="3085727" y="93720"/>
                  <a:pt x="3082508" y="94397"/>
                </a:cubicBezTo>
                <a:cubicBezTo>
                  <a:pt x="3076069" y="95753"/>
                  <a:pt x="3059270" y="98904"/>
                  <a:pt x="3032109" y="103851"/>
                </a:cubicBezTo>
                <a:lnTo>
                  <a:pt x="3039724" y="158358"/>
                </a:lnTo>
                <a:cubicBezTo>
                  <a:pt x="3056015" y="154931"/>
                  <a:pt x="3074571" y="151138"/>
                  <a:pt x="3095393" y="146979"/>
                </a:cubicBezTo>
                <a:lnTo>
                  <a:pt x="3095393" y="111186"/>
                </a:lnTo>
                <a:cubicBezTo>
                  <a:pt x="3095393" y="102195"/>
                  <a:pt x="3094855" y="96810"/>
                  <a:pt x="3093779" y="95032"/>
                </a:cubicBezTo>
                <a:cubicBezTo>
                  <a:pt x="3093242" y="94143"/>
                  <a:pt x="3092034" y="93645"/>
                  <a:pt x="3090155" y="93540"/>
                </a:cubicBezTo>
                <a:close/>
                <a:moveTo>
                  <a:pt x="752372" y="91472"/>
                </a:moveTo>
                <a:cubicBezTo>
                  <a:pt x="750895" y="91178"/>
                  <a:pt x="744241" y="92924"/>
                  <a:pt x="732411" y="96710"/>
                </a:cubicBezTo>
                <a:cubicBezTo>
                  <a:pt x="733271" y="116184"/>
                  <a:pt x="734096" y="133134"/>
                  <a:pt x="734884" y="147560"/>
                </a:cubicBezTo>
                <a:cubicBezTo>
                  <a:pt x="735759" y="147718"/>
                  <a:pt x="741682" y="145839"/>
                  <a:pt x="752652" y="141924"/>
                </a:cubicBezTo>
                <a:cubicBezTo>
                  <a:pt x="754358" y="125820"/>
                  <a:pt x="755434" y="114739"/>
                  <a:pt x="755878" y="108680"/>
                </a:cubicBezTo>
                <a:cubicBezTo>
                  <a:pt x="756323" y="102621"/>
                  <a:pt x="756219" y="98312"/>
                  <a:pt x="755567" y="95753"/>
                </a:cubicBezTo>
                <a:cubicBezTo>
                  <a:pt x="754914" y="93193"/>
                  <a:pt x="753849" y="91766"/>
                  <a:pt x="752372" y="91472"/>
                </a:cubicBezTo>
                <a:close/>
                <a:moveTo>
                  <a:pt x="3100103" y="67351"/>
                </a:moveTo>
                <a:cubicBezTo>
                  <a:pt x="3103169" y="67112"/>
                  <a:pt x="3106886" y="67585"/>
                  <a:pt x="3111257" y="68768"/>
                </a:cubicBezTo>
                <a:cubicBezTo>
                  <a:pt x="3119997" y="71134"/>
                  <a:pt x="3128113" y="74766"/>
                  <a:pt x="3135606" y="79663"/>
                </a:cubicBezTo>
                <a:cubicBezTo>
                  <a:pt x="3143099" y="84560"/>
                  <a:pt x="3142970" y="90716"/>
                  <a:pt x="3135219" y="98129"/>
                </a:cubicBezTo>
                <a:cubicBezTo>
                  <a:pt x="3127468" y="105543"/>
                  <a:pt x="3121449" y="121346"/>
                  <a:pt x="3117161" y="145538"/>
                </a:cubicBezTo>
                <a:cubicBezTo>
                  <a:pt x="3128848" y="157785"/>
                  <a:pt x="3127665" y="163908"/>
                  <a:pt x="3113612" y="163908"/>
                </a:cubicBezTo>
                <a:cubicBezTo>
                  <a:pt x="3088459" y="167507"/>
                  <a:pt x="3063701" y="171415"/>
                  <a:pt x="3039337" y="175631"/>
                </a:cubicBezTo>
                <a:cubicBezTo>
                  <a:pt x="3033515" y="189412"/>
                  <a:pt x="3027230" y="185321"/>
                  <a:pt x="3020483" y="163359"/>
                </a:cubicBezTo>
                <a:cubicBezTo>
                  <a:pt x="3013736" y="141397"/>
                  <a:pt x="3009283" y="125724"/>
                  <a:pt x="3007125" y="116338"/>
                </a:cubicBezTo>
                <a:cubicBezTo>
                  <a:pt x="3004967" y="106952"/>
                  <a:pt x="3001815" y="99015"/>
                  <a:pt x="2997671" y="92526"/>
                </a:cubicBezTo>
                <a:cubicBezTo>
                  <a:pt x="2993527" y="86037"/>
                  <a:pt x="2995083" y="82793"/>
                  <a:pt x="3002339" y="82793"/>
                </a:cubicBezTo>
                <a:cubicBezTo>
                  <a:pt x="3007215" y="82793"/>
                  <a:pt x="3012965" y="83463"/>
                  <a:pt x="3019590" y="84804"/>
                </a:cubicBezTo>
                <a:cubicBezTo>
                  <a:pt x="3026215" y="86145"/>
                  <a:pt x="3034217" y="86177"/>
                  <a:pt x="3043596" y="84901"/>
                </a:cubicBezTo>
                <a:cubicBezTo>
                  <a:pt x="3052974" y="83624"/>
                  <a:pt x="3062650" y="81685"/>
                  <a:pt x="3072624" y="79082"/>
                </a:cubicBezTo>
                <a:cubicBezTo>
                  <a:pt x="3082597" y="76479"/>
                  <a:pt x="3089345" y="73518"/>
                  <a:pt x="3092865" y="70198"/>
                </a:cubicBezTo>
                <a:cubicBezTo>
                  <a:pt x="3094626" y="68538"/>
                  <a:pt x="3097038" y="67589"/>
                  <a:pt x="3100103" y="67351"/>
                </a:cubicBezTo>
                <a:close/>
                <a:moveTo>
                  <a:pt x="1888797" y="65369"/>
                </a:moveTo>
                <a:cubicBezTo>
                  <a:pt x="1871488" y="68969"/>
                  <a:pt x="1860102" y="70818"/>
                  <a:pt x="1854639" y="70919"/>
                </a:cubicBezTo>
                <a:cubicBezTo>
                  <a:pt x="1867229" y="75493"/>
                  <a:pt x="1873062" y="80312"/>
                  <a:pt x="1872137" y="85374"/>
                </a:cubicBezTo>
                <a:cubicBezTo>
                  <a:pt x="1871212" y="90436"/>
                  <a:pt x="1869875" y="104425"/>
                  <a:pt x="1868126" y="127340"/>
                </a:cubicBezTo>
                <a:cubicBezTo>
                  <a:pt x="1870391" y="127340"/>
                  <a:pt x="1880236" y="125354"/>
                  <a:pt x="1897659" y="121382"/>
                </a:cubicBezTo>
                <a:cubicBezTo>
                  <a:pt x="1897659" y="103227"/>
                  <a:pt x="1897014" y="90934"/>
                  <a:pt x="1895723" y="84503"/>
                </a:cubicBezTo>
                <a:cubicBezTo>
                  <a:pt x="1894433" y="78071"/>
                  <a:pt x="1892124" y="71693"/>
                  <a:pt x="1888797" y="65369"/>
                </a:cubicBezTo>
                <a:close/>
                <a:moveTo>
                  <a:pt x="760597" y="64517"/>
                </a:moveTo>
                <a:cubicBezTo>
                  <a:pt x="763270" y="64153"/>
                  <a:pt x="766376" y="64459"/>
                  <a:pt x="769914" y="65434"/>
                </a:cubicBezTo>
                <a:cubicBezTo>
                  <a:pt x="776991" y="67384"/>
                  <a:pt x="783534" y="71026"/>
                  <a:pt x="789542" y="76361"/>
                </a:cubicBezTo>
                <a:cubicBezTo>
                  <a:pt x="795551" y="81696"/>
                  <a:pt x="795587" y="88009"/>
                  <a:pt x="789650" y="95301"/>
                </a:cubicBezTo>
                <a:cubicBezTo>
                  <a:pt x="783713" y="102593"/>
                  <a:pt x="779031" y="116291"/>
                  <a:pt x="775603" y="136396"/>
                </a:cubicBezTo>
                <a:cubicBezTo>
                  <a:pt x="782802" y="146377"/>
                  <a:pt x="782705" y="152547"/>
                  <a:pt x="775313" y="154906"/>
                </a:cubicBezTo>
                <a:cubicBezTo>
                  <a:pt x="767921" y="157265"/>
                  <a:pt x="754882" y="160474"/>
                  <a:pt x="736196" y="164532"/>
                </a:cubicBezTo>
                <a:cubicBezTo>
                  <a:pt x="735307" y="176793"/>
                  <a:pt x="732551" y="183579"/>
                  <a:pt x="727926" y="184891"/>
                </a:cubicBezTo>
                <a:cubicBezTo>
                  <a:pt x="723301" y="186203"/>
                  <a:pt x="720189" y="182611"/>
                  <a:pt x="718590" y="174115"/>
                </a:cubicBezTo>
                <a:cubicBezTo>
                  <a:pt x="716991" y="165618"/>
                  <a:pt x="714837" y="151203"/>
                  <a:pt x="712127" y="130868"/>
                </a:cubicBezTo>
                <a:cubicBezTo>
                  <a:pt x="709416" y="110534"/>
                  <a:pt x="706021" y="96082"/>
                  <a:pt x="701941" y="87514"/>
                </a:cubicBezTo>
                <a:cubicBezTo>
                  <a:pt x="697862" y="78946"/>
                  <a:pt x="699231" y="75142"/>
                  <a:pt x="706050" y="76103"/>
                </a:cubicBezTo>
                <a:cubicBezTo>
                  <a:pt x="712869" y="77064"/>
                  <a:pt x="717483" y="77963"/>
                  <a:pt x="719892" y="78802"/>
                </a:cubicBezTo>
                <a:cubicBezTo>
                  <a:pt x="722301" y="79641"/>
                  <a:pt x="726015" y="79666"/>
                  <a:pt x="731034" y="78878"/>
                </a:cubicBezTo>
                <a:cubicBezTo>
                  <a:pt x="736053" y="78089"/>
                  <a:pt x="740212" y="76866"/>
                  <a:pt x="743510" y="75210"/>
                </a:cubicBezTo>
                <a:cubicBezTo>
                  <a:pt x="746808" y="73554"/>
                  <a:pt x="750264" y="71023"/>
                  <a:pt x="753878" y="67617"/>
                </a:cubicBezTo>
                <a:cubicBezTo>
                  <a:pt x="755685" y="65914"/>
                  <a:pt x="757925" y="64881"/>
                  <a:pt x="760597" y="64517"/>
                </a:cubicBezTo>
                <a:close/>
                <a:moveTo>
                  <a:pt x="1536404" y="48233"/>
                </a:moveTo>
                <a:lnTo>
                  <a:pt x="1492689" y="52850"/>
                </a:lnTo>
                <a:cubicBezTo>
                  <a:pt x="1492689" y="85524"/>
                  <a:pt x="1492126" y="119202"/>
                  <a:pt x="1491000" y="153884"/>
                </a:cubicBezTo>
                <a:lnTo>
                  <a:pt x="1489034" y="195432"/>
                </a:lnTo>
                <a:lnTo>
                  <a:pt x="1493130" y="191936"/>
                </a:lnTo>
                <a:cubicBezTo>
                  <a:pt x="1504337" y="183619"/>
                  <a:pt x="1515898" y="173946"/>
                  <a:pt x="1527815" y="162918"/>
                </a:cubicBezTo>
                <a:cubicBezTo>
                  <a:pt x="1539732" y="151891"/>
                  <a:pt x="1550014" y="141731"/>
                  <a:pt x="1558661" y="132438"/>
                </a:cubicBezTo>
                <a:cubicBezTo>
                  <a:pt x="1547174" y="124121"/>
                  <a:pt x="1539295" y="118414"/>
                  <a:pt x="1535021" y="115316"/>
                </a:cubicBezTo>
                <a:cubicBezTo>
                  <a:pt x="1525442" y="124738"/>
                  <a:pt x="1516189" y="131144"/>
                  <a:pt x="1507262" y="134536"/>
                </a:cubicBezTo>
                <a:cubicBezTo>
                  <a:pt x="1498335" y="137927"/>
                  <a:pt x="1497973" y="134704"/>
                  <a:pt x="1506176" y="124867"/>
                </a:cubicBezTo>
                <a:cubicBezTo>
                  <a:pt x="1514378" y="115029"/>
                  <a:pt x="1521803" y="102844"/>
                  <a:pt x="1528450" y="88310"/>
                </a:cubicBezTo>
                <a:cubicBezTo>
                  <a:pt x="1535096" y="73776"/>
                  <a:pt x="1537746" y="61795"/>
                  <a:pt x="1536398" y="52366"/>
                </a:cubicBezTo>
                <a:close/>
                <a:moveTo>
                  <a:pt x="1624042" y="39062"/>
                </a:moveTo>
                <a:cubicBezTo>
                  <a:pt x="1617255" y="39736"/>
                  <a:pt x="1602916" y="41222"/>
                  <a:pt x="1581024" y="43520"/>
                </a:cubicBezTo>
                <a:lnTo>
                  <a:pt x="1553667" y="46410"/>
                </a:lnTo>
                <a:lnTo>
                  <a:pt x="1568997" y="55851"/>
                </a:lnTo>
                <a:cubicBezTo>
                  <a:pt x="1573019" y="60791"/>
                  <a:pt x="1573281" y="65186"/>
                  <a:pt x="1569782" y="69037"/>
                </a:cubicBezTo>
                <a:cubicBezTo>
                  <a:pt x="1566283" y="72887"/>
                  <a:pt x="1562181" y="76841"/>
                  <a:pt x="1557478" y="80900"/>
                </a:cubicBezTo>
                <a:cubicBezTo>
                  <a:pt x="1561665" y="80340"/>
                  <a:pt x="1566795" y="79469"/>
                  <a:pt x="1572869" y="78286"/>
                </a:cubicBezTo>
                <a:cubicBezTo>
                  <a:pt x="1578942" y="77103"/>
                  <a:pt x="1583799" y="75078"/>
                  <a:pt x="1587442" y="72209"/>
                </a:cubicBezTo>
                <a:cubicBezTo>
                  <a:pt x="1591084" y="69341"/>
                  <a:pt x="1596157" y="69126"/>
                  <a:pt x="1602660" y="71564"/>
                </a:cubicBezTo>
                <a:cubicBezTo>
                  <a:pt x="1609164" y="74002"/>
                  <a:pt x="1614957" y="77537"/>
                  <a:pt x="1620041" y="82169"/>
                </a:cubicBezTo>
                <a:cubicBezTo>
                  <a:pt x="1625124" y="86801"/>
                  <a:pt x="1625002" y="91045"/>
                  <a:pt x="1619675" y="94903"/>
                </a:cubicBezTo>
                <a:cubicBezTo>
                  <a:pt x="1614347" y="98760"/>
                  <a:pt x="1609526" y="104138"/>
                  <a:pt x="1605209" y="111036"/>
                </a:cubicBezTo>
                <a:cubicBezTo>
                  <a:pt x="1600893" y="117933"/>
                  <a:pt x="1595329" y="125175"/>
                  <a:pt x="1588517" y="132761"/>
                </a:cubicBezTo>
                <a:cubicBezTo>
                  <a:pt x="1602743" y="143072"/>
                  <a:pt x="1614749" y="150446"/>
                  <a:pt x="1624536" y="154884"/>
                </a:cubicBezTo>
                <a:cubicBezTo>
                  <a:pt x="1634323" y="159323"/>
                  <a:pt x="1645165" y="163955"/>
                  <a:pt x="1657060" y="168780"/>
                </a:cubicBezTo>
                <a:cubicBezTo>
                  <a:pt x="1668955" y="173606"/>
                  <a:pt x="1668926" y="177596"/>
                  <a:pt x="1656974" y="180751"/>
                </a:cubicBezTo>
                <a:cubicBezTo>
                  <a:pt x="1645021" y="183905"/>
                  <a:pt x="1633642" y="185712"/>
                  <a:pt x="1622837" y="186171"/>
                </a:cubicBezTo>
                <a:cubicBezTo>
                  <a:pt x="1612032" y="186630"/>
                  <a:pt x="1603983" y="183274"/>
                  <a:pt x="1598692" y="176104"/>
                </a:cubicBezTo>
                <a:cubicBezTo>
                  <a:pt x="1593400" y="168934"/>
                  <a:pt x="1585140" y="159921"/>
                  <a:pt x="1573912" y="149066"/>
                </a:cubicBezTo>
                <a:cubicBezTo>
                  <a:pt x="1566498" y="158344"/>
                  <a:pt x="1555685" y="168027"/>
                  <a:pt x="1541474" y="178116"/>
                </a:cubicBezTo>
                <a:cubicBezTo>
                  <a:pt x="1527263" y="188204"/>
                  <a:pt x="1512851" y="195109"/>
                  <a:pt x="1498238" y="198830"/>
                </a:cubicBezTo>
                <a:cubicBezTo>
                  <a:pt x="1494585" y="199760"/>
                  <a:pt x="1491739" y="200314"/>
                  <a:pt x="1489700" y="200492"/>
                </a:cubicBezTo>
                <a:lnTo>
                  <a:pt x="1488802" y="200348"/>
                </a:lnTo>
                <a:lnTo>
                  <a:pt x="1485935" y="260941"/>
                </a:lnTo>
                <a:cubicBezTo>
                  <a:pt x="1538678" y="258288"/>
                  <a:pt x="1573783" y="256065"/>
                  <a:pt x="1591249" y="254273"/>
                </a:cubicBezTo>
                <a:cubicBezTo>
                  <a:pt x="1608715" y="252480"/>
                  <a:pt x="1622102" y="251118"/>
                  <a:pt x="1631409" y="250186"/>
                </a:cubicBezTo>
                <a:cubicBezTo>
                  <a:pt x="1640716" y="249254"/>
                  <a:pt x="1647599" y="251035"/>
                  <a:pt x="1652059" y="255531"/>
                </a:cubicBezTo>
                <a:cubicBezTo>
                  <a:pt x="1656518" y="260027"/>
                  <a:pt x="1659616" y="258661"/>
                  <a:pt x="1661351" y="251433"/>
                </a:cubicBezTo>
                <a:cubicBezTo>
                  <a:pt x="1663086" y="244206"/>
                  <a:pt x="1663728" y="225571"/>
                  <a:pt x="1663276" y="195528"/>
                </a:cubicBezTo>
                <a:cubicBezTo>
                  <a:pt x="1662825" y="165485"/>
                  <a:pt x="1662154" y="135378"/>
                  <a:pt x="1661265" y="105206"/>
                </a:cubicBezTo>
                <a:cubicBezTo>
                  <a:pt x="1660376" y="75034"/>
                  <a:pt x="1657343" y="56131"/>
                  <a:pt x="1652166" y="48494"/>
                </a:cubicBezTo>
                <a:cubicBezTo>
                  <a:pt x="1646989" y="40858"/>
                  <a:pt x="1637615" y="37714"/>
                  <a:pt x="1624042" y="39062"/>
                </a:cubicBezTo>
                <a:close/>
                <a:moveTo>
                  <a:pt x="1932459" y="29493"/>
                </a:moveTo>
                <a:cubicBezTo>
                  <a:pt x="1938915" y="29097"/>
                  <a:pt x="1945068" y="31727"/>
                  <a:pt x="1950919" y="37384"/>
                </a:cubicBezTo>
                <a:cubicBezTo>
                  <a:pt x="1958720" y="44927"/>
                  <a:pt x="1956709" y="50344"/>
                  <a:pt x="1944885" y="53635"/>
                </a:cubicBezTo>
                <a:cubicBezTo>
                  <a:pt x="1933062" y="56926"/>
                  <a:pt x="1919629" y="59289"/>
                  <a:pt x="1904586" y="60723"/>
                </a:cubicBezTo>
                <a:cubicBezTo>
                  <a:pt x="1919872" y="64767"/>
                  <a:pt x="1926394" y="70263"/>
                  <a:pt x="1924149" y="77211"/>
                </a:cubicBezTo>
                <a:cubicBezTo>
                  <a:pt x="1921905" y="84158"/>
                  <a:pt x="1920783" y="96810"/>
                  <a:pt x="1920783" y="115166"/>
                </a:cubicBezTo>
                <a:cubicBezTo>
                  <a:pt x="1925745" y="114477"/>
                  <a:pt x="1931420" y="113179"/>
                  <a:pt x="1937808" y="111272"/>
                </a:cubicBezTo>
                <a:cubicBezTo>
                  <a:pt x="1944197" y="109365"/>
                  <a:pt x="1951055" y="111796"/>
                  <a:pt x="1958383" y="118564"/>
                </a:cubicBezTo>
                <a:cubicBezTo>
                  <a:pt x="1965711" y="125333"/>
                  <a:pt x="1962814" y="130101"/>
                  <a:pt x="1949693" y="132869"/>
                </a:cubicBezTo>
                <a:lnTo>
                  <a:pt x="1920783" y="137687"/>
                </a:lnTo>
                <a:cubicBezTo>
                  <a:pt x="1920783" y="168203"/>
                  <a:pt x="1921228" y="189699"/>
                  <a:pt x="1922117" y="202175"/>
                </a:cubicBezTo>
                <a:cubicBezTo>
                  <a:pt x="1923006" y="214651"/>
                  <a:pt x="1922536" y="226847"/>
                  <a:pt x="1920708" y="238764"/>
                </a:cubicBezTo>
                <a:cubicBezTo>
                  <a:pt x="1918879" y="250681"/>
                  <a:pt x="1915932" y="260532"/>
                  <a:pt x="1911867" y="268319"/>
                </a:cubicBezTo>
                <a:cubicBezTo>
                  <a:pt x="1907802" y="276106"/>
                  <a:pt x="1902843" y="273510"/>
                  <a:pt x="1896993" y="260532"/>
                </a:cubicBezTo>
                <a:cubicBezTo>
                  <a:pt x="1891142" y="247554"/>
                  <a:pt x="1889346" y="237129"/>
                  <a:pt x="1891604" y="229256"/>
                </a:cubicBezTo>
                <a:cubicBezTo>
                  <a:pt x="1893863" y="221384"/>
                  <a:pt x="1895437" y="210707"/>
                  <a:pt x="1896326" y="197227"/>
                </a:cubicBezTo>
                <a:cubicBezTo>
                  <a:pt x="1897215" y="183748"/>
                  <a:pt x="1897659" y="164991"/>
                  <a:pt x="1897659" y="140956"/>
                </a:cubicBezTo>
                <a:cubicBezTo>
                  <a:pt x="1880552" y="145345"/>
                  <a:pt x="1870607" y="148098"/>
                  <a:pt x="1867825" y="149216"/>
                </a:cubicBezTo>
                <a:cubicBezTo>
                  <a:pt x="1864311" y="186085"/>
                  <a:pt x="1856962" y="212446"/>
                  <a:pt x="1845777" y="228299"/>
                </a:cubicBezTo>
                <a:cubicBezTo>
                  <a:pt x="1834591" y="244152"/>
                  <a:pt x="1822223" y="255155"/>
                  <a:pt x="1808671" y="261307"/>
                </a:cubicBezTo>
                <a:cubicBezTo>
                  <a:pt x="1795120" y="267459"/>
                  <a:pt x="1789778" y="267831"/>
                  <a:pt x="1792646" y="262425"/>
                </a:cubicBezTo>
                <a:cubicBezTo>
                  <a:pt x="1795514" y="257019"/>
                  <a:pt x="1801616" y="248985"/>
                  <a:pt x="1810951" y="238323"/>
                </a:cubicBezTo>
                <a:cubicBezTo>
                  <a:pt x="1820287" y="227661"/>
                  <a:pt x="1827400" y="214332"/>
                  <a:pt x="1832290" y="198335"/>
                </a:cubicBezTo>
                <a:cubicBezTo>
                  <a:pt x="1837180" y="182339"/>
                  <a:pt x="1840973" y="167715"/>
                  <a:pt x="1843669" y="154465"/>
                </a:cubicBezTo>
                <a:cubicBezTo>
                  <a:pt x="1826331" y="158925"/>
                  <a:pt x="1815612" y="161614"/>
                  <a:pt x="1811511" y="162531"/>
                </a:cubicBezTo>
                <a:cubicBezTo>
                  <a:pt x="1807409" y="163449"/>
                  <a:pt x="1800271" y="160197"/>
                  <a:pt x="1790097" y="152776"/>
                </a:cubicBezTo>
                <a:cubicBezTo>
                  <a:pt x="1779923" y="145355"/>
                  <a:pt x="1781672" y="141075"/>
                  <a:pt x="1795346" y="139935"/>
                </a:cubicBezTo>
                <a:cubicBezTo>
                  <a:pt x="1809019" y="138795"/>
                  <a:pt x="1825629" y="136188"/>
                  <a:pt x="1845174" y="132116"/>
                </a:cubicBezTo>
                <a:cubicBezTo>
                  <a:pt x="1845977" y="121776"/>
                  <a:pt x="1846157" y="111570"/>
                  <a:pt x="1845712" y="101496"/>
                </a:cubicBezTo>
                <a:cubicBezTo>
                  <a:pt x="1845268" y="91422"/>
                  <a:pt x="1843511" y="81789"/>
                  <a:pt x="1840442" y="72597"/>
                </a:cubicBezTo>
                <a:cubicBezTo>
                  <a:pt x="1820108" y="62759"/>
                  <a:pt x="1818068" y="56396"/>
                  <a:pt x="1834322" y="53506"/>
                </a:cubicBezTo>
                <a:cubicBezTo>
                  <a:pt x="1850577" y="50617"/>
                  <a:pt x="1867685" y="46931"/>
                  <a:pt x="1885646" y="42450"/>
                </a:cubicBezTo>
                <a:cubicBezTo>
                  <a:pt x="1903607" y="37969"/>
                  <a:pt x="1917026" y="34118"/>
                  <a:pt x="1925902" y="30899"/>
                </a:cubicBezTo>
                <a:cubicBezTo>
                  <a:pt x="1928122" y="30094"/>
                  <a:pt x="1930307" y="29626"/>
                  <a:pt x="1932459" y="29493"/>
                </a:cubicBezTo>
                <a:close/>
                <a:moveTo>
                  <a:pt x="244691" y="29346"/>
                </a:moveTo>
                <a:cubicBezTo>
                  <a:pt x="261610" y="28429"/>
                  <a:pt x="273788" y="31227"/>
                  <a:pt x="281225" y="37739"/>
                </a:cubicBezTo>
                <a:cubicBezTo>
                  <a:pt x="291141" y="46422"/>
                  <a:pt x="294332" y="52750"/>
                  <a:pt x="290797" y="56722"/>
                </a:cubicBezTo>
                <a:cubicBezTo>
                  <a:pt x="287262" y="60694"/>
                  <a:pt x="277364" y="62229"/>
                  <a:pt x="261102" y="61325"/>
                </a:cubicBezTo>
                <a:cubicBezTo>
                  <a:pt x="244840" y="60422"/>
                  <a:pt x="229550" y="60422"/>
                  <a:pt x="215232" y="61325"/>
                </a:cubicBezTo>
                <a:cubicBezTo>
                  <a:pt x="200913" y="62229"/>
                  <a:pt x="179729" y="63828"/>
                  <a:pt x="151679" y="66122"/>
                </a:cubicBezTo>
                <a:cubicBezTo>
                  <a:pt x="159767" y="74841"/>
                  <a:pt x="162689" y="80932"/>
                  <a:pt x="160445" y="84395"/>
                </a:cubicBezTo>
                <a:cubicBezTo>
                  <a:pt x="158201" y="87858"/>
                  <a:pt x="157078" y="102173"/>
                  <a:pt x="157078" y="127340"/>
                </a:cubicBezTo>
                <a:cubicBezTo>
                  <a:pt x="177269" y="127340"/>
                  <a:pt x="194868" y="129760"/>
                  <a:pt x="209875" y="134600"/>
                </a:cubicBezTo>
                <a:cubicBezTo>
                  <a:pt x="224882" y="139440"/>
                  <a:pt x="233555" y="149134"/>
                  <a:pt x="235892" y="163682"/>
                </a:cubicBezTo>
                <a:cubicBezTo>
                  <a:pt x="238230" y="178230"/>
                  <a:pt x="227883" y="179844"/>
                  <a:pt x="204853" y="168522"/>
                </a:cubicBezTo>
                <a:cubicBezTo>
                  <a:pt x="181822" y="157200"/>
                  <a:pt x="165898" y="148012"/>
                  <a:pt x="157078" y="140956"/>
                </a:cubicBezTo>
                <a:cubicBezTo>
                  <a:pt x="157924" y="208743"/>
                  <a:pt x="156924" y="254262"/>
                  <a:pt x="154078" y="277515"/>
                </a:cubicBezTo>
                <a:cubicBezTo>
                  <a:pt x="151231" y="300767"/>
                  <a:pt x="146804" y="312394"/>
                  <a:pt x="140795" y="312394"/>
                </a:cubicBezTo>
                <a:cubicBezTo>
                  <a:pt x="136335" y="312394"/>
                  <a:pt x="131607" y="307066"/>
                  <a:pt x="126609" y="296412"/>
                </a:cubicBezTo>
                <a:cubicBezTo>
                  <a:pt x="121611" y="285757"/>
                  <a:pt x="120038" y="276586"/>
                  <a:pt x="121888" y="268900"/>
                </a:cubicBezTo>
                <a:cubicBezTo>
                  <a:pt x="123737" y="261213"/>
                  <a:pt x="125537" y="253004"/>
                  <a:pt x="127287" y="244270"/>
                </a:cubicBezTo>
                <a:cubicBezTo>
                  <a:pt x="129036" y="235537"/>
                  <a:pt x="130363" y="205846"/>
                  <a:pt x="131266" y="155196"/>
                </a:cubicBezTo>
                <a:cubicBezTo>
                  <a:pt x="132169" y="104547"/>
                  <a:pt x="129452" y="75959"/>
                  <a:pt x="123114" y="69435"/>
                </a:cubicBezTo>
                <a:cubicBezTo>
                  <a:pt x="78487" y="76633"/>
                  <a:pt x="50513" y="81355"/>
                  <a:pt x="39191" y="83599"/>
                </a:cubicBezTo>
                <a:cubicBezTo>
                  <a:pt x="27870" y="85843"/>
                  <a:pt x="17215" y="81767"/>
                  <a:pt x="7227" y="71371"/>
                </a:cubicBezTo>
                <a:cubicBezTo>
                  <a:pt x="-2761" y="60974"/>
                  <a:pt x="-2396" y="56231"/>
                  <a:pt x="8324" y="57142"/>
                </a:cubicBezTo>
                <a:cubicBezTo>
                  <a:pt x="19043" y="58052"/>
                  <a:pt x="37542" y="57174"/>
                  <a:pt x="63820" y="54506"/>
                </a:cubicBezTo>
                <a:cubicBezTo>
                  <a:pt x="90099" y="51839"/>
                  <a:pt x="117037" y="48469"/>
                  <a:pt x="144635" y="44397"/>
                </a:cubicBezTo>
                <a:cubicBezTo>
                  <a:pt x="172232" y="40324"/>
                  <a:pt x="199418" y="36026"/>
                  <a:pt x="226191" y="31501"/>
                </a:cubicBezTo>
                <a:cubicBezTo>
                  <a:pt x="232884" y="30370"/>
                  <a:pt x="239051" y="29652"/>
                  <a:pt x="244691" y="29346"/>
                </a:cubicBezTo>
                <a:close/>
                <a:moveTo>
                  <a:pt x="3650720" y="28931"/>
                </a:moveTo>
                <a:cubicBezTo>
                  <a:pt x="3676705" y="25231"/>
                  <a:pt x="3697333" y="38051"/>
                  <a:pt x="3712605" y="67391"/>
                </a:cubicBezTo>
                <a:cubicBezTo>
                  <a:pt x="3721697" y="99355"/>
                  <a:pt x="3709257" y="131076"/>
                  <a:pt x="3675285" y="162553"/>
                </a:cubicBezTo>
                <a:cubicBezTo>
                  <a:pt x="3665161" y="177753"/>
                  <a:pt x="3660099" y="195750"/>
                  <a:pt x="3660099" y="216544"/>
                </a:cubicBezTo>
                <a:lnTo>
                  <a:pt x="3627661" y="216544"/>
                </a:lnTo>
                <a:cubicBezTo>
                  <a:pt x="3626686" y="180034"/>
                  <a:pt x="3641636" y="146786"/>
                  <a:pt x="3672510" y="116800"/>
                </a:cubicBezTo>
                <a:cubicBezTo>
                  <a:pt x="3679436" y="106447"/>
                  <a:pt x="3682462" y="95441"/>
                  <a:pt x="3681587" y="83782"/>
                </a:cubicBezTo>
                <a:cubicBezTo>
                  <a:pt x="3676870" y="67907"/>
                  <a:pt x="3667914" y="60422"/>
                  <a:pt x="3654721" y="61325"/>
                </a:cubicBezTo>
                <a:lnTo>
                  <a:pt x="3649429" y="61325"/>
                </a:lnTo>
                <a:cubicBezTo>
                  <a:pt x="3633154" y="62100"/>
                  <a:pt x="3625467" y="76045"/>
                  <a:pt x="3626370" y="103163"/>
                </a:cubicBezTo>
                <a:lnTo>
                  <a:pt x="3592556" y="103163"/>
                </a:lnTo>
                <a:cubicBezTo>
                  <a:pt x="3591596" y="66050"/>
                  <a:pt x="3603333" y="43264"/>
                  <a:pt x="3627769" y="34803"/>
                </a:cubicBezTo>
                <a:cubicBezTo>
                  <a:pt x="3631741" y="31820"/>
                  <a:pt x="3639392" y="29863"/>
                  <a:pt x="3650720" y="28931"/>
                </a:cubicBezTo>
                <a:close/>
                <a:moveTo>
                  <a:pt x="2710681" y="26823"/>
                </a:moveTo>
                <a:cubicBezTo>
                  <a:pt x="2717837" y="25417"/>
                  <a:pt x="2725258" y="28203"/>
                  <a:pt x="2732944" y="35179"/>
                </a:cubicBezTo>
                <a:cubicBezTo>
                  <a:pt x="2740630" y="42156"/>
                  <a:pt x="2739429" y="47351"/>
                  <a:pt x="2729341" y="50764"/>
                </a:cubicBezTo>
                <a:cubicBezTo>
                  <a:pt x="2719253" y="54177"/>
                  <a:pt x="2693257" y="58701"/>
                  <a:pt x="2651355" y="64337"/>
                </a:cubicBezTo>
                <a:cubicBezTo>
                  <a:pt x="2660347" y="72037"/>
                  <a:pt x="2661010" y="78473"/>
                  <a:pt x="2653345" y="83642"/>
                </a:cubicBezTo>
                <a:cubicBezTo>
                  <a:pt x="2645680" y="88812"/>
                  <a:pt x="2632419" y="102016"/>
                  <a:pt x="2613562" y="123253"/>
                </a:cubicBezTo>
                <a:cubicBezTo>
                  <a:pt x="2641869" y="119697"/>
                  <a:pt x="2666495" y="116359"/>
                  <a:pt x="2687439" y="113240"/>
                </a:cubicBezTo>
                <a:cubicBezTo>
                  <a:pt x="2708383" y="110121"/>
                  <a:pt x="2722447" y="107185"/>
                  <a:pt x="2729631" y="104432"/>
                </a:cubicBezTo>
                <a:cubicBezTo>
                  <a:pt x="2736816" y="101679"/>
                  <a:pt x="2743764" y="101772"/>
                  <a:pt x="2750475" y="104712"/>
                </a:cubicBezTo>
                <a:cubicBezTo>
                  <a:pt x="2757186" y="107651"/>
                  <a:pt x="2765288" y="113352"/>
                  <a:pt x="2774781" y="121812"/>
                </a:cubicBezTo>
                <a:cubicBezTo>
                  <a:pt x="2784275" y="130273"/>
                  <a:pt x="2786480" y="137275"/>
                  <a:pt x="2781396" y="142817"/>
                </a:cubicBezTo>
                <a:cubicBezTo>
                  <a:pt x="2776312" y="148360"/>
                  <a:pt x="2772473" y="157405"/>
                  <a:pt x="2769877" y="169952"/>
                </a:cubicBezTo>
                <a:cubicBezTo>
                  <a:pt x="2767282" y="182500"/>
                  <a:pt x="2765073" y="198314"/>
                  <a:pt x="2763252" y="217393"/>
                </a:cubicBezTo>
                <a:cubicBezTo>
                  <a:pt x="2761431" y="236473"/>
                  <a:pt x="2757699" y="252129"/>
                  <a:pt x="2752056" y="264361"/>
                </a:cubicBezTo>
                <a:cubicBezTo>
                  <a:pt x="2746413" y="276593"/>
                  <a:pt x="2739429" y="285180"/>
                  <a:pt x="2731105" y="290120"/>
                </a:cubicBezTo>
                <a:cubicBezTo>
                  <a:pt x="2722780" y="295060"/>
                  <a:pt x="2717299" y="291181"/>
                  <a:pt x="2714660" y="278483"/>
                </a:cubicBezTo>
                <a:cubicBezTo>
                  <a:pt x="2712022" y="265784"/>
                  <a:pt x="2709706" y="256775"/>
                  <a:pt x="2707712" y="251455"/>
                </a:cubicBezTo>
                <a:cubicBezTo>
                  <a:pt x="2697101" y="250681"/>
                  <a:pt x="2676089" y="251645"/>
                  <a:pt x="2644676" y="254348"/>
                </a:cubicBezTo>
                <a:cubicBezTo>
                  <a:pt x="2613264" y="257051"/>
                  <a:pt x="2586810" y="259227"/>
                  <a:pt x="2565314" y="260876"/>
                </a:cubicBezTo>
                <a:cubicBezTo>
                  <a:pt x="2558129" y="279017"/>
                  <a:pt x="2551978" y="282824"/>
                  <a:pt x="2546858" y="272298"/>
                </a:cubicBezTo>
                <a:cubicBezTo>
                  <a:pt x="2541739" y="261773"/>
                  <a:pt x="2538724" y="246992"/>
                  <a:pt x="2537813" y="227955"/>
                </a:cubicBezTo>
                <a:cubicBezTo>
                  <a:pt x="2536902" y="208918"/>
                  <a:pt x="2535135" y="192377"/>
                  <a:pt x="2532511" y="178331"/>
                </a:cubicBezTo>
                <a:cubicBezTo>
                  <a:pt x="2529886" y="164284"/>
                  <a:pt x="2526065" y="151367"/>
                  <a:pt x="2521046" y="139580"/>
                </a:cubicBezTo>
                <a:cubicBezTo>
                  <a:pt x="2516027" y="127792"/>
                  <a:pt x="2517790" y="122601"/>
                  <a:pt x="2526337" y="124006"/>
                </a:cubicBezTo>
                <a:cubicBezTo>
                  <a:pt x="2534884" y="125412"/>
                  <a:pt x="2541527" y="126763"/>
                  <a:pt x="2546267" y="128061"/>
                </a:cubicBezTo>
                <a:cubicBezTo>
                  <a:pt x="2551006" y="129359"/>
                  <a:pt x="2567056" y="128774"/>
                  <a:pt x="2594417" y="126308"/>
                </a:cubicBezTo>
                <a:cubicBezTo>
                  <a:pt x="2607123" y="106834"/>
                  <a:pt x="2614587" y="93311"/>
                  <a:pt x="2616810" y="85739"/>
                </a:cubicBezTo>
                <a:cubicBezTo>
                  <a:pt x="2619032" y="78168"/>
                  <a:pt x="2620144" y="72281"/>
                  <a:pt x="2620144" y="68080"/>
                </a:cubicBezTo>
                <a:cubicBezTo>
                  <a:pt x="2615526" y="68926"/>
                  <a:pt x="2610131" y="69811"/>
                  <a:pt x="2603957" y="70736"/>
                </a:cubicBezTo>
                <a:cubicBezTo>
                  <a:pt x="2597784" y="71661"/>
                  <a:pt x="2592395" y="71880"/>
                  <a:pt x="2587792" y="71392"/>
                </a:cubicBezTo>
                <a:cubicBezTo>
                  <a:pt x="2583189" y="70905"/>
                  <a:pt x="2577080" y="67058"/>
                  <a:pt x="2569465" y="59852"/>
                </a:cubicBezTo>
                <a:cubicBezTo>
                  <a:pt x="2561851" y="52646"/>
                  <a:pt x="2566619" y="49043"/>
                  <a:pt x="2583770" y="49043"/>
                </a:cubicBezTo>
                <a:cubicBezTo>
                  <a:pt x="2597866" y="49043"/>
                  <a:pt x="2616447" y="47046"/>
                  <a:pt x="2639514" y="43052"/>
                </a:cubicBezTo>
                <a:cubicBezTo>
                  <a:pt x="2662580" y="39058"/>
                  <a:pt x="2678419" y="35706"/>
                  <a:pt x="2687030" y="32996"/>
                </a:cubicBezTo>
                <a:cubicBezTo>
                  <a:pt x="2695641" y="30286"/>
                  <a:pt x="2703525" y="28228"/>
                  <a:pt x="2710681" y="26823"/>
                </a:cubicBezTo>
                <a:close/>
                <a:moveTo>
                  <a:pt x="567556" y="26823"/>
                </a:moveTo>
                <a:cubicBezTo>
                  <a:pt x="574711" y="25417"/>
                  <a:pt x="582133" y="28203"/>
                  <a:pt x="589819" y="35179"/>
                </a:cubicBezTo>
                <a:cubicBezTo>
                  <a:pt x="597505" y="42156"/>
                  <a:pt x="596304" y="47351"/>
                  <a:pt x="586216" y="50764"/>
                </a:cubicBezTo>
                <a:cubicBezTo>
                  <a:pt x="576128" y="54177"/>
                  <a:pt x="550132" y="58701"/>
                  <a:pt x="508230" y="64337"/>
                </a:cubicBezTo>
                <a:cubicBezTo>
                  <a:pt x="517222" y="72037"/>
                  <a:pt x="517885" y="78473"/>
                  <a:pt x="510220" y="83642"/>
                </a:cubicBezTo>
                <a:cubicBezTo>
                  <a:pt x="502555" y="88812"/>
                  <a:pt x="489294" y="102016"/>
                  <a:pt x="470437" y="123253"/>
                </a:cubicBezTo>
                <a:cubicBezTo>
                  <a:pt x="498744" y="119697"/>
                  <a:pt x="523370" y="116359"/>
                  <a:pt x="544314" y="113240"/>
                </a:cubicBezTo>
                <a:cubicBezTo>
                  <a:pt x="565258" y="110121"/>
                  <a:pt x="579322" y="107185"/>
                  <a:pt x="586506" y="104432"/>
                </a:cubicBezTo>
                <a:cubicBezTo>
                  <a:pt x="593691" y="101679"/>
                  <a:pt x="600638" y="101772"/>
                  <a:pt x="607350" y="104712"/>
                </a:cubicBezTo>
                <a:cubicBezTo>
                  <a:pt x="614061" y="107651"/>
                  <a:pt x="622163" y="113352"/>
                  <a:pt x="631656" y="121812"/>
                </a:cubicBezTo>
                <a:cubicBezTo>
                  <a:pt x="641150" y="130273"/>
                  <a:pt x="643354" y="137275"/>
                  <a:pt x="638271" y="142817"/>
                </a:cubicBezTo>
                <a:cubicBezTo>
                  <a:pt x="633187" y="148360"/>
                  <a:pt x="629348" y="157405"/>
                  <a:pt x="626752" y="169952"/>
                </a:cubicBezTo>
                <a:cubicBezTo>
                  <a:pt x="624157" y="182500"/>
                  <a:pt x="621948" y="198314"/>
                  <a:pt x="620127" y="217393"/>
                </a:cubicBezTo>
                <a:cubicBezTo>
                  <a:pt x="618306" y="236473"/>
                  <a:pt x="614574" y="252129"/>
                  <a:pt x="608931" y="264361"/>
                </a:cubicBezTo>
                <a:cubicBezTo>
                  <a:pt x="603288" y="276593"/>
                  <a:pt x="596304" y="285180"/>
                  <a:pt x="587980" y="290120"/>
                </a:cubicBezTo>
                <a:cubicBezTo>
                  <a:pt x="579655" y="295060"/>
                  <a:pt x="574174" y="291181"/>
                  <a:pt x="571535" y="278483"/>
                </a:cubicBezTo>
                <a:cubicBezTo>
                  <a:pt x="568897" y="265784"/>
                  <a:pt x="566581" y="256775"/>
                  <a:pt x="564587" y="251455"/>
                </a:cubicBezTo>
                <a:cubicBezTo>
                  <a:pt x="553975" y="250681"/>
                  <a:pt x="532964" y="251645"/>
                  <a:pt x="501551" y="254348"/>
                </a:cubicBezTo>
                <a:cubicBezTo>
                  <a:pt x="470139" y="257051"/>
                  <a:pt x="443685" y="259227"/>
                  <a:pt x="422189" y="260876"/>
                </a:cubicBezTo>
                <a:cubicBezTo>
                  <a:pt x="415004" y="279017"/>
                  <a:pt x="408853" y="282824"/>
                  <a:pt x="403733" y="272298"/>
                </a:cubicBezTo>
                <a:cubicBezTo>
                  <a:pt x="398614" y="261773"/>
                  <a:pt x="395599" y="246992"/>
                  <a:pt x="394688" y="227955"/>
                </a:cubicBezTo>
                <a:cubicBezTo>
                  <a:pt x="393777" y="208918"/>
                  <a:pt x="392010" y="192377"/>
                  <a:pt x="389386" y="178331"/>
                </a:cubicBezTo>
                <a:cubicBezTo>
                  <a:pt x="386761" y="164284"/>
                  <a:pt x="382940" y="151367"/>
                  <a:pt x="377921" y="139580"/>
                </a:cubicBezTo>
                <a:cubicBezTo>
                  <a:pt x="372902" y="127792"/>
                  <a:pt x="374666" y="122601"/>
                  <a:pt x="383212" y="124006"/>
                </a:cubicBezTo>
                <a:cubicBezTo>
                  <a:pt x="391759" y="125412"/>
                  <a:pt x="398402" y="126763"/>
                  <a:pt x="403142" y="128061"/>
                </a:cubicBezTo>
                <a:cubicBezTo>
                  <a:pt x="407881" y="129359"/>
                  <a:pt x="423931" y="128774"/>
                  <a:pt x="451292" y="126308"/>
                </a:cubicBezTo>
                <a:cubicBezTo>
                  <a:pt x="463998" y="106834"/>
                  <a:pt x="471462" y="93311"/>
                  <a:pt x="473685" y="85739"/>
                </a:cubicBezTo>
                <a:cubicBezTo>
                  <a:pt x="475907" y="78168"/>
                  <a:pt x="477019" y="72281"/>
                  <a:pt x="477019" y="68080"/>
                </a:cubicBezTo>
                <a:cubicBezTo>
                  <a:pt x="472401" y="68926"/>
                  <a:pt x="467006" y="69811"/>
                  <a:pt x="460832" y="70736"/>
                </a:cubicBezTo>
                <a:cubicBezTo>
                  <a:pt x="454659" y="71661"/>
                  <a:pt x="449270" y="71880"/>
                  <a:pt x="444667" y="71392"/>
                </a:cubicBezTo>
                <a:cubicBezTo>
                  <a:pt x="440064" y="70905"/>
                  <a:pt x="433955" y="67058"/>
                  <a:pt x="426340" y="59852"/>
                </a:cubicBezTo>
                <a:cubicBezTo>
                  <a:pt x="418726" y="52646"/>
                  <a:pt x="423494" y="49043"/>
                  <a:pt x="440645" y="49043"/>
                </a:cubicBezTo>
                <a:cubicBezTo>
                  <a:pt x="454741" y="49043"/>
                  <a:pt x="473323" y="47046"/>
                  <a:pt x="496389" y="43052"/>
                </a:cubicBezTo>
                <a:cubicBezTo>
                  <a:pt x="519455" y="39058"/>
                  <a:pt x="535294" y="35706"/>
                  <a:pt x="543905" y="32996"/>
                </a:cubicBezTo>
                <a:cubicBezTo>
                  <a:pt x="552516" y="30286"/>
                  <a:pt x="560400" y="28228"/>
                  <a:pt x="567556" y="26823"/>
                </a:cubicBezTo>
                <a:close/>
                <a:moveTo>
                  <a:pt x="867974" y="17969"/>
                </a:moveTo>
                <a:cubicBezTo>
                  <a:pt x="871236" y="17859"/>
                  <a:pt x="875103" y="18649"/>
                  <a:pt x="879574" y="20337"/>
                </a:cubicBezTo>
                <a:cubicBezTo>
                  <a:pt x="888515" y="23714"/>
                  <a:pt x="895244" y="27812"/>
                  <a:pt x="899761" y="32631"/>
                </a:cubicBezTo>
                <a:lnTo>
                  <a:pt x="900836" y="44628"/>
                </a:lnTo>
                <a:lnTo>
                  <a:pt x="902513" y="42986"/>
                </a:lnTo>
                <a:cubicBezTo>
                  <a:pt x="903602" y="42657"/>
                  <a:pt x="905097" y="42669"/>
                  <a:pt x="906999" y="43020"/>
                </a:cubicBezTo>
                <a:cubicBezTo>
                  <a:pt x="914607" y="44425"/>
                  <a:pt x="919626" y="45325"/>
                  <a:pt x="922056" y="45720"/>
                </a:cubicBezTo>
                <a:cubicBezTo>
                  <a:pt x="924487" y="46114"/>
                  <a:pt x="928771" y="45902"/>
                  <a:pt x="934909" y="45085"/>
                </a:cubicBezTo>
                <a:cubicBezTo>
                  <a:pt x="941047" y="44268"/>
                  <a:pt x="947467" y="42604"/>
                  <a:pt x="954171" y="40095"/>
                </a:cubicBezTo>
                <a:cubicBezTo>
                  <a:pt x="960875" y="37585"/>
                  <a:pt x="965848" y="34394"/>
                  <a:pt x="969089" y="30522"/>
                </a:cubicBezTo>
                <a:cubicBezTo>
                  <a:pt x="972330" y="26651"/>
                  <a:pt x="978026" y="26658"/>
                  <a:pt x="986179" y="30544"/>
                </a:cubicBezTo>
                <a:cubicBezTo>
                  <a:pt x="994331" y="34430"/>
                  <a:pt x="1001318" y="39482"/>
                  <a:pt x="1007141" y="45698"/>
                </a:cubicBezTo>
                <a:cubicBezTo>
                  <a:pt x="1012963" y="51914"/>
                  <a:pt x="1011349" y="56869"/>
                  <a:pt x="1002301" y="60562"/>
                </a:cubicBezTo>
                <a:cubicBezTo>
                  <a:pt x="993252" y="64254"/>
                  <a:pt x="979328" y="80147"/>
                  <a:pt x="960528" y="108239"/>
                </a:cubicBezTo>
                <a:cubicBezTo>
                  <a:pt x="981737" y="123669"/>
                  <a:pt x="996937" y="140211"/>
                  <a:pt x="1006130" y="157864"/>
                </a:cubicBezTo>
                <a:cubicBezTo>
                  <a:pt x="1015322" y="175516"/>
                  <a:pt x="1015250" y="193535"/>
                  <a:pt x="1005914" y="211919"/>
                </a:cubicBezTo>
                <a:cubicBezTo>
                  <a:pt x="996579" y="230303"/>
                  <a:pt x="987953" y="233666"/>
                  <a:pt x="980037" y="222007"/>
                </a:cubicBezTo>
                <a:cubicBezTo>
                  <a:pt x="972122" y="210349"/>
                  <a:pt x="961689" y="199074"/>
                  <a:pt x="948740" y="188182"/>
                </a:cubicBezTo>
                <a:cubicBezTo>
                  <a:pt x="935791" y="177291"/>
                  <a:pt x="936519" y="173419"/>
                  <a:pt x="950923" y="176567"/>
                </a:cubicBezTo>
                <a:cubicBezTo>
                  <a:pt x="965328" y="179714"/>
                  <a:pt x="973653" y="181231"/>
                  <a:pt x="975897" y="181116"/>
                </a:cubicBezTo>
                <a:cubicBezTo>
                  <a:pt x="978141" y="181002"/>
                  <a:pt x="978173" y="176119"/>
                  <a:pt x="975994" y="166468"/>
                </a:cubicBezTo>
                <a:cubicBezTo>
                  <a:pt x="973814" y="156817"/>
                  <a:pt x="969501" y="147263"/>
                  <a:pt x="963055" y="137805"/>
                </a:cubicBezTo>
                <a:cubicBezTo>
                  <a:pt x="956609" y="128348"/>
                  <a:pt x="950952" y="121784"/>
                  <a:pt x="946083" y="118112"/>
                </a:cubicBezTo>
                <a:cubicBezTo>
                  <a:pt x="941215" y="114441"/>
                  <a:pt x="940132" y="110043"/>
                  <a:pt x="942835" y="104916"/>
                </a:cubicBezTo>
                <a:cubicBezTo>
                  <a:pt x="945539" y="99789"/>
                  <a:pt x="949812" y="90300"/>
                  <a:pt x="955656" y="76447"/>
                </a:cubicBezTo>
                <a:cubicBezTo>
                  <a:pt x="961499" y="62594"/>
                  <a:pt x="964439" y="55711"/>
                  <a:pt x="964475" y="55797"/>
                </a:cubicBezTo>
                <a:cubicBezTo>
                  <a:pt x="964511" y="55883"/>
                  <a:pt x="962202" y="56589"/>
                  <a:pt x="957548" y="57916"/>
                </a:cubicBezTo>
                <a:cubicBezTo>
                  <a:pt x="952895" y="59242"/>
                  <a:pt x="945793" y="61010"/>
                  <a:pt x="936243" y="63218"/>
                </a:cubicBezTo>
                <a:lnTo>
                  <a:pt x="936243" y="154379"/>
                </a:lnTo>
                <a:cubicBezTo>
                  <a:pt x="936243" y="200038"/>
                  <a:pt x="935773" y="236602"/>
                  <a:pt x="934834" y="264071"/>
                </a:cubicBezTo>
                <a:cubicBezTo>
                  <a:pt x="933894" y="291539"/>
                  <a:pt x="930234" y="309995"/>
                  <a:pt x="923853" y="319438"/>
                </a:cubicBezTo>
                <a:cubicBezTo>
                  <a:pt x="917471" y="328881"/>
                  <a:pt x="913187" y="321084"/>
                  <a:pt x="911000" y="296046"/>
                </a:cubicBezTo>
                <a:cubicBezTo>
                  <a:pt x="908813" y="271008"/>
                  <a:pt x="908172" y="243163"/>
                  <a:pt x="909075" y="212511"/>
                </a:cubicBezTo>
                <a:cubicBezTo>
                  <a:pt x="909978" y="181858"/>
                  <a:pt x="910656" y="150331"/>
                  <a:pt x="911108" y="117930"/>
                </a:cubicBezTo>
                <a:cubicBezTo>
                  <a:pt x="911559" y="85528"/>
                  <a:pt x="909086" y="64591"/>
                  <a:pt x="903687" y="55120"/>
                </a:cubicBezTo>
                <a:cubicBezTo>
                  <a:pt x="902337" y="52752"/>
                  <a:pt x="901394" y="50724"/>
                  <a:pt x="900857" y="49035"/>
                </a:cubicBezTo>
                <a:lnTo>
                  <a:pt x="900746" y="47887"/>
                </a:lnTo>
                <a:lnTo>
                  <a:pt x="898601" y="51943"/>
                </a:lnTo>
                <a:cubicBezTo>
                  <a:pt x="896388" y="57587"/>
                  <a:pt x="894953" y="66138"/>
                  <a:pt x="894297" y="77598"/>
                </a:cubicBezTo>
                <a:cubicBezTo>
                  <a:pt x="893423" y="92877"/>
                  <a:pt x="892756" y="110932"/>
                  <a:pt x="892297" y="131761"/>
                </a:cubicBezTo>
                <a:cubicBezTo>
                  <a:pt x="891838" y="152590"/>
                  <a:pt x="890218" y="170651"/>
                  <a:pt x="887436" y="185945"/>
                </a:cubicBezTo>
                <a:cubicBezTo>
                  <a:pt x="884654" y="201239"/>
                  <a:pt x="878347" y="213988"/>
                  <a:pt x="868517" y="224191"/>
                </a:cubicBezTo>
                <a:cubicBezTo>
                  <a:pt x="858687" y="234394"/>
                  <a:pt x="851635" y="234523"/>
                  <a:pt x="847362" y="224578"/>
                </a:cubicBezTo>
                <a:cubicBezTo>
                  <a:pt x="843089" y="214633"/>
                  <a:pt x="836782" y="205609"/>
                  <a:pt x="828444" y="197507"/>
                </a:cubicBezTo>
                <a:cubicBezTo>
                  <a:pt x="820105" y="189405"/>
                  <a:pt x="821869" y="186476"/>
                  <a:pt x="833735" y="188720"/>
                </a:cubicBezTo>
                <a:cubicBezTo>
                  <a:pt x="845602" y="190964"/>
                  <a:pt x="852177" y="191886"/>
                  <a:pt x="853460" y="191484"/>
                </a:cubicBezTo>
                <a:cubicBezTo>
                  <a:pt x="854743" y="191083"/>
                  <a:pt x="856461" y="186799"/>
                  <a:pt x="858612" y="178632"/>
                </a:cubicBezTo>
                <a:cubicBezTo>
                  <a:pt x="860763" y="170465"/>
                  <a:pt x="862738" y="158262"/>
                  <a:pt x="864538" y="142021"/>
                </a:cubicBezTo>
                <a:cubicBezTo>
                  <a:pt x="866338" y="125781"/>
                  <a:pt x="867463" y="106662"/>
                  <a:pt x="867915" y="84664"/>
                </a:cubicBezTo>
                <a:cubicBezTo>
                  <a:pt x="868367" y="62666"/>
                  <a:pt x="867825" y="50351"/>
                  <a:pt x="866291" y="47720"/>
                </a:cubicBezTo>
                <a:cubicBezTo>
                  <a:pt x="864757" y="45089"/>
                  <a:pt x="861587" y="44429"/>
                  <a:pt x="856783" y="45741"/>
                </a:cubicBezTo>
                <a:cubicBezTo>
                  <a:pt x="851979" y="47053"/>
                  <a:pt x="846071" y="48512"/>
                  <a:pt x="839059" y="50118"/>
                </a:cubicBezTo>
                <a:cubicBezTo>
                  <a:pt x="844451" y="54779"/>
                  <a:pt x="846225" y="59332"/>
                  <a:pt x="844383" y="63777"/>
                </a:cubicBezTo>
                <a:cubicBezTo>
                  <a:pt x="842540" y="68223"/>
                  <a:pt x="841210" y="72754"/>
                  <a:pt x="840393" y="77372"/>
                </a:cubicBezTo>
                <a:cubicBezTo>
                  <a:pt x="844006" y="76569"/>
                  <a:pt x="847896" y="75691"/>
                  <a:pt x="852062" y="74737"/>
                </a:cubicBezTo>
                <a:cubicBezTo>
                  <a:pt x="856228" y="73783"/>
                  <a:pt x="859824" y="75260"/>
                  <a:pt x="862849" y="79168"/>
                </a:cubicBezTo>
                <a:cubicBezTo>
                  <a:pt x="865875" y="83076"/>
                  <a:pt x="864975" y="87105"/>
                  <a:pt x="860150" y="91257"/>
                </a:cubicBezTo>
                <a:cubicBezTo>
                  <a:pt x="855324" y="95408"/>
                  <a:pt x="848172" y="98674"/>
                  <a:pt x="838693" y="101055"/>
                </a:cubicBezTo>
                <a:cubicBezTo>
                  <a:pt x="837976" y="108153"/>
                  <a:pt x="836743" y="115101"/>
                  <a:pt x="834993" y="121898"/>
                </a:cubicBezTo>
                <a:cubicBezTo>
                  <a:pt x="835797" y="121138"/>
                  <a:pt x="839077" y="119600"/>
                  <a:pt x="844834" y="117284"/>
                </a:cubicBezTo>
                <a:cubicBezTo>
                  <a:pt x="850592" y="114968"/>
                  <a:pt x="855568" y="115936"/>
                  <a:pt x="859763" y="120188"/>
                </a:cubicBezTo>
                <a:cubicBezTo>
                  <a:pt x="863957" y="124440"/>
                  <a:pt x="863907" y="128678"/>
                  <a:pt x="859612" y="132901"/>
                </a:cubicBezTo>
                <a:cubicBezTo>
                  <a:pt x="855317" y="137124"/>
                  <a:pt x="846057" y="141322"/>
                  <a:pt x="831831" y="145495"/>
                </a:cubicBezTo>
                <a:cubicBezTo>
                  <a:pt x="829351" y="161241"/>
                  <a:pt x="823005" y="178854"/>
                  <a:pt x="812795" y="198335"/>
                </a:cubicBezTo>
                <a:cubicBezTo>
                  <a:pt x="802585" y="217816"/>
                  <a:pt x="789535" y="232020"/>
                  <a:pt x="773646" y="240947"/>
                </a:cubicBezTo>
                <a:cubicBezTo>
                  <a:pt x="757757" y="249874"/>
                  <a:pt x="754376" y="248512"/>
                  <a:pt x="763504" y="236860"/>
                </a:cubicBezTo>
                <a:cubicBezTo>
                  <a:pt x="772631" y="225209"/>
                  <a:pt x="780744" y="212514"/>
                  <a:pt x="787843" y="198776"/>
                </a:cubicBezTo>
                <a:cubicBezTo>
                  <a:pt x="794941" y="185038"/>
                  <a:pt x="801158" y="169364"/>
                  <a:pt x="806492" y="151755"/>
                </a:cubicBezTo>
                <a:cubicBezTo>
                  <a:pt x="805316" y="153562"/>
                  <a:pt x="803094" y="154465"/>
                  <a:pt x="799824" y="154465"/>
                </a:cubicBezTo>
                <a:cubicBezTo>
                  <a:pt x="796124" y="154465"/>
                  <a:pt x="791811" y="152074"/>
                  <a:pt x="786886" y="147291"/>
                </a:cubicBezTo>
                <a:cubicBezTo>
                  <a:pt x="781960" y="142509"/>
                  <a:pt x="782343" y="139168"/>
                  <a:pt x="788036" y="137267"/>
                </a:cubicBezTo>
                <a:cubicBezTo>
                  <a:pt x="793729" y="135367"/>
                  <a:pt x="800892" y="132854"/>
                  <a:pt x="809525" y="129728"/>
                </a:cubicBezTo>
                <a:cubicBezTo>
                  <a:pt x="811103" y="122558"/>
                  <a:pt x="812343" y="114155"/>
                  <a:pt x="813247" y="104518"/>
                </a:cubicBezTo>
                <a:cubicBezTo>
                  <a:pt x="806334" y="106325"/>
                  <a:pt x="800107" y="104808"/>
                  <a:pt x="794565" y="99969"/>
                </a:cubicBezTo>
                <a:cubicBezTo>
                  <a:pt x="789022" y="95129"/>
                  <a:pt x="789617" y="91766"/>
                  <a:pt x="796350" y="89880"/>
                </a:cubicBezTo>
                <a:cubicBezTo>
                  <a:pt x="803083" y="87994"/>
                  <a:pt x="809217" y="86012"/>
                  <a:pt x="814752" y="83933"/>
                </a:cubicBezTo>
                <a:cubicBezTo>
                  <a:pt x="816444" y="70008"/>
                  <a:pt x="816624" y="60479"/>
                  <a:pt x="815290" y="55345"/>
                </a:cubicBezTo>
                <a:cubicBezTo>
                  <a:pt x="811662" y="54614"/>
                  <a:pt x="807941" y="51581"/>
                  <a:pt x="804126" y="46247"/>
                </a:cubicBezTo>
                <a:cubicBezTo>
                  <a:pt x="800312" y="40912"/>
                  <a:pt x="802477" y="38245"/>
                  <a:pt x="810622" y="38245"/>
                </a:cubicBezTo>
                <a:cubicBezTo>
                  <a:pt x="816358" y="38245"/>
                  <a:pt x="824995" y="36323"/>
                  <a:pt x="836531" y="32480"/>
                </a:cubicBezTo>
                <a:cubicBezTo>
                  <a:pt x="848068" y="28637"/>
                  <a:pt x="855891" y="24808"/>
                  <a:pt x="859999" y="20993"/>
                </a:cubicBezTo>
                <a:cubicBezTo>
                  <a:pt x="862053" y="19086"/>
                  <a:pt x="864712" y="18078"/>
                  <a:pt x="867974" y="17969"/>
                </a:cubicBezTo>
                <a:close/>
                <a:moveTo>
                  <a:pt x="2957522" y="15764"/>
                </a:moveTo>
                <a:cubicBezTo>
                  <a:pt x="2959982" y="15554"/>
                  <a:pt x="2963370" y="16405"/>
                  <a:pt x="2967686" y="18315"/>
                </a:cubicBezTo>
                <a:cubicBezTo>
                  <a:pt x="2976319" y="22137"/>
                  <a:pt x="2983367" y="26902"/>
                  <a:pt x="2988831" y="32609"/>
                </a:cubicBezTo>
                <a:cubicBezTo>
                  <a:pt x="2994294" y="38316"/>
                  <a:pt x="2992276" y="42038"/>
                  <a:pt x="2982776" y="43773"/>
                </a:cubicBezTo>
                <a:cubicBezTo>
                  <a:pt x="2973275" y="45508"/>
                  <a:pt x="2960028" y="50821"/>
                  <a:pt x="2943035" y="59712"/>
                </a:cubicBezTo>
                <a:cubicBezTo>
                  <a:pt x="2952930" y="67613"/>
                  <a:pt x="2957185" y="73819"/>
                  <a:pt x="2955802" y="78329"/>
                </a:cubicBezTo>
                <a:cubicBezTo>
                  <a:pt x="2954418" y="82839"/>
                  <a:pt x="2953310" y="88815"/>
                  <a:pt x="2952478" y="96258"/>
                </a:cubicBezTo>
                <a:cubicBezTo>
                  <a:pt x="2957483" y="94695"/>
                  <a:pt x="2962843" y="92504"/>
                  <a:pt x="2968557" y="89687"/>
                </a:cubicBezTo>
                <a:cubicBezTo>
                  <a:pt x="2974272" y="86869"/>
                  <a:pt x="2980445" y="88184"/>
                  <a:pt x="2987078" y="93634"/>
                </a:cubicBezTo>
                <a:cubicBezTo>
                  <a:pt x="2993710" y="99083"/>
                  <a:pt x="2992516" y="103797"/>
                  <a:pt x="2983496" y="107777"/>
                </a:cubicBezTo>
                <a:cubicBezTo>
                  <a:pt x="2974476" y="111756"/>
                  <a:pt x="2964079" y="115309"/>
                  <a:pt x="2952306" y="118435"/>
                </a:cubicBezTo>
                <a:lnTo>
                  <a:pt x="2951123" y="154680"/>
                </a:lnTo>
                <a:cubicBezTo>
                  <a:pt x="2960975" y="155426"/>
                  <a:pt x="2969737" y="157616"/>
                  <a:pt x="2977409" y="161251"/>
                </a:cubicBezTo>
                <a:cubicBezTo>
                  <a:pt x="2985080" y="164887"/>
                  <a:pt x="2988042" y="170737"/>
                  <a:pt x="2986292" y="178804"/>
                </a:cubicBezTo>
                <a:cubicBezTo>
                  <a:pt x="2984543" y="186870"/>
                  <a:pt x="2979420" y="189226"/>
                  <a:pt x="2970923" y="185870"/>
                </a:cubicBezTo>
                <a:cubicBezTo>
                  <a:pt x="2962427" y="182514"/>
                  <a:pt x="2955826" y="176993"/>
                  <a:pt x="2951123" y="169307"/>
                </a:cubicBezTo>
                <a:cubicBezTo>
                  <a:pt x="2951123" y="188996"/>
                  <a:pt x="2950890" y="210252"/>
                  <a:pt x="2950424" y="233074"/>
                </a:cubicBezTo>
                <a:cubicBezTo>
                  <a:pt x="2949958" y="255897"/>
                  <a:pt x="2947291" y="273023"/>
                  <a:pt x="2942422" y="284452"/>
                </a:cubicBezTo>
                <a:cubicBezTo>
                  <a:pt x="2937553" y="295881"/>
                  <a:pt x="2932137" y="295350"/>
                  <a:pt x="2926171" y="282860"/>
                </a:cubicBezTo>
                <a:cubicBezTo>
                  <a:pt x="2920205" y="270370"/>
                  <a:pt x="2918349" y="259952"/>
                  <a:pt x="2920600" y="251606"/>
                </a:cubicBezTo>
                <a:cubicBezTo>
                  <a:pt x="2922851" y="243260"/>
                  <a:pt x="2924651" y="231027"/>
                  <a:pt x="2925999" y="214909"/>
                </a:cubicBezTo>
                <a:cubicBezTo>
                  <a:pt x="2927347" y="198791"/>
                  <a:pt x="2928473" y="179991"/>
                  <a:pt x="2929376" y="158509"/>
                </a:cubicBezTo>
                <a:cubicBezTo>
                  <a:pt x="2927254" y="170755"/>
                  <a:pt x="2919316" y="185357"/>
                  <a:pt x="2905564" y="202315"/>
                </a:cubicBezTo>
                <a:cubicBezTo>
                  <a:pt x="2891812" y="219272"/>
                  <a:pt x="2876371" y="232408"/>
                  <a:pt x="2859242" y="241722"/>
                </a:cubicBezTo>
                <a:cubicBezTo>
                  <a:pt x="2842112" y="251035"/>
                  <a:pt x="2839502" y="248694"/>
                  <a:pt x="2851412" y="234698"/>
                </a:cubicBezTo>
                <a:cubicBezTo>
                  <a:pt x="2863321" y="220702"/>
                  <a:pt x="2876393" y="203921"/>
                  <a:pt x="2890625" y="184354"/>
                </a:cubicBezTo>
                <a:cubicBezTo>
                  <a:pt x="2904858" y="164786"/>
                  <a:pt x="2916427" y="145373"/>
                  <a:pt x="2925332" y="126114"/>
                </a:cubicBezTo>
                <a:cubicBezTo>
                  <a:pt x="2909343" y="132195"/>
                  <a:pt x="2897673" y="136866"/>
                  <a:pt x="2890324" y="140128"/>
                </a:cubicBezTo>
                <a:cubicBezTo>
                  <a:pt x="2882975" y="143391"/>
                  <a:pt x="2873697" y="141379"/>
                  <a:pt x="2862490" y="134095"/>
                </a:cubicBezTo>
                <a:cubicBezTo>
                  <a:pt x="2851283" y="126810"/>
                  <a:pt x="2852484" y="122303"/>
                  <a:pt x="2866093" y="120575"/>
                </a:cubicBezTo>
                <a:cubicBezTo>
                  <a:pt x="2879701" y="118847"/>
                  <a:pt x="2900796" y="113366"/>
                  <a:pt x="2929376" y="104131"/>
                </a:cubicBezTo>
                <a:cubicBezTo>
                  <a:pt x="2929376" y="93074"/>
                  <a:pt x="2928932" y="84438"/>
                  <a:pt x="2928042" y="78222"/>
                </a:cubicBezTo>
                <a:cubicBezTo>
                  <a:pt x="2927153" y="72005"/>
                  <a:pt x="2926744" y="68624"/>
                  <a:pt x="2926816" y="68080"/>
                </a:cubicBezTo>
                <a:cubicBezTo>
                  <a:pt x="2918355" y="71650"/>
                  <a:pt x="2909694" y="73891"/>
                  <a:pt x="2900832" y="74801"/>
                </a:cubicBezTo>
                <a:cubicBezTo>
                  <a:pt x="2891970" y="75712"/>
                  <a:pt x="2894261" y="71342"/>
                  <a:pt x="2907705" y="61691"/>
                </a:cubicBezTo>
                <a:cubicBezTo>
                  <a:pt x="2921149" y="52040"/>
                  <a:pt x="2931746" y="43773"/>
                  <a:pt x="2939497" y="36890"/>
                </a:cubicBezTo>
                <a:cubicBezTo>
                  <a:pt x="2947248" y="30006"/>
                  <a:pt x="2951725" y="24234"/>
                  <a:pt x="2952930" y="19574"/>
                </a:cubicBezTo>
                <a:cubicBezTo>
                  <a:pt x="2953532" y="17243"/>
                  <a:pt x="2955063" y="15973"/>
                  <a:pt x="2957522" y="15764"/>
                </a:cubicBezTo>
                <a:close/>
                <a:moveTo>
                  <a:pt x="1647353" y="11685"/>
                </a:moveTo>
                <a:cubicBezTo>
                  <a:pt x="1651763" y="11961"/>
                  <a:pt x="1656454" y="13293"/>
                  <a:pt x="1661427" y="15680"/>
                </a:cubicBezTo>
                <a:cubicBezTo>
                  <a:pt x="1671371" y="20456"/>
                  <a:pt x="1679477" y="26314"/>
                  <a:pt x="1685744" y="33254"/>
                </a:cubicBezTo>
                <a:cubicBezTo>
                  <a:pt x="1692011" y="40195"/>
                  <a:pt x="1693563" y="46989"/>
                  <a:pt x="1690401" y="53635"/>
                </a:cubicBezTo>
                <a:cubicBezTo>
                  <a:pt x="1687239" y="60282"/>
                  <a:pt x="1686328" y="85442"/>
                  <a:pt x="1687669" y="129115"/>
                </a:cubicBezTo>
                <a:cubicBezTo>
                  <a:pt x="1689010" y="172788"/>
                  <a:pt x="1690817" y="205738"/>
                  <a:pt x="1693090" y="227966"/>
                </a:cubicBezTo>
                <a:cubicBezTo>
                  <a:pt x="1695363" y="250193"/>
                  <a:pt x="1695323" y="268348"/>
                  <a:pt x="1692971" y="282430"/>
                </a:cubicBezTo>
                <a:cubicBezTo>
                  <a:pt x="1690620" y="296512"/>
                  <a:pt x="1686404" y="305926"/>
                  <a:pt x="1680323" y="310673"/>
                </a:cubicBezTo>
                <a:cubicBezTo>
                  <a:pt x="1674243" y="315419"/>
                  <a:pt x="1670023" y="313749"/>
                  <a:pt x="1667664" y="305661"/>
                </a:cubicBezTo>
                <a:cubicBezTo>
                  <a:pt x="1665305" y="297573"/>
                  <a:pt x="1660985" y="287635"/>
                  <a:pt x="1654705" y="275848"/>
                </a:cubicBezTo>
                <a:cubicBezTo>
                  <a:pt x="1629380" y="275016"/>
                  <a:pt x="1572585" y="276780"/>
                  <a:pt x="1484321" y="281139"/>
                </a:cubicBezTo>
                <a:cubicBezTo>
                  <a:pt x="1483088" y="298376"/>
                  <a:pt x="1477624" y="300366"/>
                  <a:pt x="1467930" y="287108"/>
                </a:cubicBezTo>
                <a:cubicBezTo>
                  <a:pt x="1458236" y="273851"/>
                  <a:pt x="1455189" y="260299"/>
                  <a:pt x="1458789" y="246454"/>
                </a:cubicBezTo>
                <a:cubicBezTo>
                  <a:pt x="1462388" y="232608"/>
                  <a:pt x="1464862" y="212675"/>
                  <a:pt x="1466210" y="186655"/>
                </a:cubicBezTo>
                <a:cubicBezTo>
                  <a:pt x="1467558" y="160635"/>
                  <a:pt x="1468232" y="132331"/>
                  <a:pt x="1468232" y="101743"/>
                </a:cubicBezTo>
                <a:cubicBezTo>
                  <a:pt x="1468232" y="72059"/>
                  <a:pt x="1465532" y="52707"/>
                  <a:pt x="1460133" y="43687"/>
                </a:cubicBezTo>
                <a:cubicBezTo>
                  <a:pt x="1454734" y="34667"/>
                  <a:pt x="1455211" y="30157"/>
                  <a:pt x="1461563" y="30157"/>
                </a:cubicBezTo>
                <a:cubicBezTo>
                  <a:pt x="1466568" y="30157"/>
                  <a:pt x="1471981" y="30827"/>
                  <a:pt x="1477804" y="32168"/>
                </a:cubicBezTo>
                <a:cubicBezTo>
                  <a:pt x="1483626" y="33509"/>
                  <a:pt x="1493922" y="33971"/>
                  <a:pt x="1508692" y="33555"/>
                </a:cubicBezTo>
                <a:cubicBezTo>
                  <a:pt x="1523463" y="33140"/>
                  <a:pt x="1546278" y="30698"/>
                  <a:pt x="1577138" y="26231"/>
                </a:cubicBezTo>
                <a:cubicBezTo>
                  <a:pt x="1607998" y="21764"/>
                  <a:pt x="1627275" y="17695"/>
                  <a:pt x="1634969" y="14024"/>
                </a:cubicBezTo>
                <a:cubicBezTo>
                  <a:pt x="1638816" y="12189"/>
                  <a:pt x="1642944" y="11409"/>
                  <a:pt x="1647353" y="11685"/>
                </a:cubicBezTo>
                <a:close/>
                <a:moveTo>
                  <a:pt x="2331306" y="10989"/>
                </a:moveTo>
                <a:cubicBezTo>
                  <a:pt x="2333194" y="10931"/>
                  <a:pt x="2335529" y="11316"/>
                  <a:pt x="2338309" y="12142"/>
                </a:cubicBezTo>
                <a:cubicBezTo>
                  <a:pt x="2349430" y="15447"/>
                  <a:pt x="2357779" y="19294"/>
                  <a:pt x="2363358" y="23682"/>
                </a:cubicBezTo>
                <a:cubicBezTo>
                  <a:pt x="2368936" y="28070"/>
                  <a:pt x="2369592" y="32889"/>
                  <a:pt x="2365326" y="38137"/>
                </a:cubicBezTo>
                <a:cubicBezTo>
                  <a:pt x="2361060" y="43386"/>
                  <a:pt x="2356019" y="51818"/>
                  <a:pt x="2350204" y="63433"/>
                </a:cubicBezTo>
                <a:cubicBezTo>
                  <a:pt x="2344389" y="75049"/>
                  <a:pt x="2335817" y="86894"/>
                  <a:pt x="2324489" y="98968"/>
                </a:cubicBezTo>
                <a:cubicBezTo>
                  <a:pt x="2352839" y="98180"/>
                  <a:pt x="2370366" y="95283"/>
                  <a:pt x="2377070" y="90278"/>
                </a:cubicBezTo>
                <a:cubicBezTo>
                  <a:pt x="2383774" y="85273"/>
                  <a:pt x="2391543" y="84700"/>
                  <a:pt x="2400377" y="88557"/>
                </a:cubicBezTo>
                <a:cubicBezTo>
                  <a:pt x="2409211" y="92415"/>
                  <a:pt x="2416320" y="97237"/>
                  <a:pt x="2421704" y="103023"/>
                </a:cubicBezTo>
                <a:cubicBezTo>
                  <a:pt x="2427089" y="108809"/>
                  <a:pt x="2427494" y="114194"/>
                  <a:pt x="2422920" y="119177"/>
                </a:cubicBezTo>
                <a:cubicBezTo>
                  <a:pt x="2418345" y="124160"/>
                  <a:pt x="2415173" y="135977"/>
                  <a:pt x="2413401" y="154626"/>
                </a:cubicBezTo>
                <a:cubicBezTo>
                  <a:pt x="2411631" y="173276"/>
                  <a:pt x="2410071" y="192033"/>
                  <a:pt x="2408723" y="210897"/>
                </a:cubicBezTo>
                <a:cubicBezTo>
                  <a:pt x="2407375" y="229762"/>
                  <a:pt x="2403395" y="246034"/>
                  <a:pt x="2396785" y="259715"/>
                </a:cubicBezTo>
                <a:cubicBezTo>
                  <a:pt x="2390174" y="273395"/>
                  <a:pt x="2379917" y="283796"/>
                  <a:pt x="2366014" y="290916"/>
                </a:cubicBezTo>
                <a:cubicBezTo>
                  <a:pt x="2352111" y="298036"/>
                  <a:pt x="2344633" y="296247"/>
                  <a:pt x="2343579" y="285549"/>
                </a:cubicBezTo>
                <a:cubicBezTo>
                  <a:pt x="2342525" y="274851"/>
                  <a:pt x="2336803" y="262676"/>
                  <a:pt x="2326414" y="249024"/>
                </a:cubicBezTo>
                <a:cubicBezTo>
                  <a:pt x="2316024" y="235372"/>
                  <a:pt x="2317429" y="231744"/>
                  <a:pt x="2330630" y="238140"/>
                </a:cubicBezTo>
                <a:cubicBezTo>
                  <a:pt x="2343830" y="244536"/>
                  <a:pt x="2353047" y="248135"/>
                  <a:pt x="2358281" y="248938"/>
                </a:cubicBezTo>
                <a:cubicBezTo>
                  <a:pt x="2363515" y="249741"/>
                  <a:pt x="2368387" y="244934"/>
                  <a:pt x="2372897" y="234516"/>
                </a:cubicBezTo>
                <a:cubicBezTo>
                  <a:pt x="2377407" y="224097"/>
                  <a:pt x="2380562" y="208320"/>
                  <a:pt x="2382362" y="187182"/>
                </a:cubicBezTo>
                <a:cubicBezTo>
                  <a:pt x="2384162" y="166045"/>
                  <a:pt x="2385062" y="148363"/>
                  <a:pt x="2385062" y="134138"/>
                </a:cubicBezTo>
                <a:cubicBezTo>
                  <a:pt x="2385062" y="121303"/>
                  <a:pt x="2383825" y="114058"/>
                  <a:pt x="2381351" y="112402"/>
                </a:cubicBezTo>
                <a:cubicBezTo>
                  <a:pt x="2378877" y="110745"/>
                  <a:pt x="2372729" y="111150"/>
                  <a:pt x="2362906" y="113617"/>
                </a:cubicBezTo>
                <a:lnTo>
                  <a:pt x="2334770" y="120672"/>
                </a:lnTo>
                <a:cubicBezTo>
                  <a:pt x="2327944" y="121604"/>
                  <a:pt x="2321879" y="119367"/>
                  <a:pt x="2316573" y="113961"/>
                </a:cubicBezTo>
                <a:cubicBezTo>
                  <a:pt x="2302849" y="129549"/>
                  <a:pt x="2288563" y="141544"/>
                  <a:pt x="2273713" y="149948"/>
                </a:cubicBezTo>
                <a:cubicBezTo>
                  <a:pt x="2270001" y="152049"/>
                  <a:pt x="2267206" y="153327"/>
                  <a:pt x="2265328" y="153783"/>
                </a:cubicBezTo>
                <a:lnTo>
                  <a:pt x="2263666" y="153150"/>
                </a:lnTo>
                <a:lnTo>
                  <a:pt x="2263348" y="158713"/>
                </a:lnTo>
                <a:cubicBezTo>
                  <a:pt x="2263142" y="166045"/>
                  <a:pt x="2263263" y="175108"/>
                  <a:pt x="2263711" y="185902"/>
                </a:cubicBezTo>
                <a:cubicBezTo>
                  <a:pt x="2264607" y="207491"/>
                  <a:pt x="2263898" y="223839"/>
                  <a:pt x="2261582" y="234946"/>
                </a:cubicBezTo>
                <a:cubicBezTo>
                  <a:pt x="2259266" y="246052"/>
                  <a:pt x="2256154" y="254986"/>
                  <a:pt x="2252246" y="261748"/>
                </a:cubicBezTo>
                <a:cubicBezTo>
                  <a:pt x="2248338" y="268509"/>
                  <a:pt x="2244155" y="268609"/>
                  <a:pt x="2239695" y="262049"/>
                </a:cubicBezTo>
                <a:cubicBezTo>
                  <a:pt x="2235235" y="255488"/>
                  <a:pt x="2231822" y="250039"/>
                  <a:pt x="2229456" y="245701"/>
                </a:cubicBezTo>
                <a:cubicBezTo>
                  <a:pt x="2227090" y="241363"/>
                  <a:pt x="2224777" y="239018"/>
                  <a:pt x="2222519" y="238667"/>
                </a:cubicBezTo>
                <a:cubicBezTo>
                  <a:pt x="2220260" y="238316"/>
                  <a:pt x="2209036" y="239789"/>
                  <a:pt x="2188844" y="243087"/>
                </a:cubicBezTo>
                <a:cubicBezTo>
                  <a:pt x="2184141" y="263192"/>
                  <a:pt x="2178774" y="268692"/>
                  <a:pt x="2172744" y="259586"/>
                </a:cubicBezTo>
                <a:cubicBezTo>
                  <a:pt x="2166714" y="250480"/>
                  <a:pt x="2163699" y="238355"/>
                  <a:pt x="2163699" y="223212"/>
                </a:cubicBezTo>
                <a:cubicBezTo>
                  <a:pt x="2163699" y="208943"/>
                  <a:pt x="2163258" y="191215"/>
                  <a:pt x="2162376" y="170028"/>
                </a:cubicBezTo>
                <a:cubicBezTo>
                  <a:pt x="2161494" y="148840"/>
                  <a:pt x="2158346" y="133503"/>
                  <a:pt x="2152933" y="124017"/>
                </a:cubicBezTo>
                <a:cubicBezTo>
                  <a:pt x="2147520" y="114531"/>
                  <a:pt x="2148441" y="109788"/>
                  <a:pt x="2155697" y="109788"/>
                </a:cubicBezTo>
                <a:cubicBezTo>
                  <a:pt x="2160487" y="109788"/>
                  <a:pt x="2166087" y="110225"/>
                  <a:pt x="2172497" y="111100"/>
                </a:cubicBezTo>
                <a:cubicBezTo>
                  <a:pt x="2179380" y="102453"/>
                  <a:pt x="2187059" y="89081"/>
                  <a:pt x="2195534" y="70983"/>
                </a:cubicBezTo>
                <a:cubicBezTo>
                  <a:pt x="2204009" y="52886"/>
                  <a:pt x="2206673" y="38628"/>
                  <a:pt x="2203525" y="28210"/>
                </a:cubicBezTo>
                <a:cubicBezTo>
                  <a:pt x="2200378" y="17792"/>
                  <a:pt x="2208304" y="16706"/>
                  <a:pt x="2227305" y="24951"/>
                </a:cubicBezTo>
                <a:cubicBezTo>
                  <a:pt x="2243509" y="32781"/>
                  <a:pt x="2248518" y="39675"/>
                  <a:pt x="2242330" y="45633"/>
                </a:cubicBezTo>
                <a:cubicBezTo>
                  <a:pt x="2236142" y="51592"/>
                  <a:pt x="2229477" y="59927"/>
                  <a:pt x="2222336" y="70639"/>
                </a:cubicBezTo>
                <a:cubicBezTo>
                  <a:pt x="2215195" y="81351"/>
                  <a:pt x="2204253" y="94838"/>
                  <a:pt x="2189511" y="111100"/>
                </a:cubicBezTo>
                <a:cubicBezTo>
                  <a:pt x="2206863" y="108605"/>
                  <a:pt x="2218923" y="104382"/>
                  <a:pt x="2225692" y="98431"/>
                </a:cubicBezTo>
                <a:cubicBezTo>
                  <a:pt x="2232460" y="92479"/>
                  <a:pt x="2239788" y="91425"/>
                  <a:pt x="2247675" y="95269"/>
                </a:cubicBezTo>
                <a:cubicBezTo>
                  <a:pt x="2255562" y="99112"/>
                  <a:pt x="2262464" y="103113"/>
                  <a:pt x="2268379" y="107271"/>
                </a:cubicBezTo>
                <a:cubicBezTo>
                  <a:pt x="2274294" y="111430"/>
                  <a:pt x="2275631" y="116309"/>
                  <a:pt x="2272391" y="121909"/>
                </a:cubicBezTo>
                <a:cubicBezTo>
                  <a:pt x="2269150" y="127509"/>
                  <a:pt x="2266669" y="134177"/>
                  <a:pt x="2264948" y="141914"/>
                </a:cubicBezTo>
                <a:cubicBezTo>
                  <a:pt x="2264518" y="143848"/>
                  <a:pt x="2264169" y="146215"/>
                  <a:pt x="2263903" y="149015"/>
                </a:cubicBezTo>
                <a:lnTo>
                  <a:pt x="2263881" y="149387"/>
                </a:lnTo>
                <a:lnTo>
                  <a:pt x="2265070" y="146653"/>
                </a:lnTo>
                <a:cubicBezTo>
                  <a:pt x="2266862" y="143820"/>
                  <a:pt x="2269571" y="140164"/>
                  <a:pt x="2273197" y="135686"/>
                </a:cubicBezTo>
                <a:cubicBezTo>
                  <a:pt x="2287702" y="117776"/>
                  <a:pt x="2300974" y="97301"/>
                  <a:pt x="2313013" y="74264"/>
                </a:cubicBezTo>
                <a:cubicBezTo>
                  <a:pt x="2325051" y="51226"/>
                  <a:pt x="2329497" y="34287"/>
                  <a:pt x="2326349" y="23446"/>
                </a:cubicBezTo>
                <a:cubicBezTo>
                  <a:pt x="2323988" y="15315"/>
                  <a:pt x="2325640" y="11163"/>
                  <a:pt x="2331306" y="10989"/>
                </a:cubicBezTo>
                <a:close/>
                <a:moveTo>
                  <a:pt x="2035024" y="10647"/>
                </a:moveTo>
                <a:cubicBezTo>
                  <a:pt x="2039255" y="11895"/>
                  <a:pt x="2045442" y="15652"/>
                  <a:pt x="2053588" y="21918"/>
                </a:cubicBezTo>
                <a:cubicBezTo>
                  <a:pt x="2066723" y="33735"/>
                  <a:pt x="2069634" y="41564"/>
                  <a:pt x="2062321" y="45408"/>
                </a:cubicBezTo>
                <a:cubicBezTo>
                  <a:pt x="2055007" y="49251"/>
                  <a:pt x="2043944" y="59027"/>
                  <a:pt x="2029130" y="74737"/>
                </a:cubicBezTo>
                <a:cubicBezTo>
                  <a:pt x="2014317" y="90447"/>
                  <a:pt x="2000626" y="101589"/>
                  <a:pt x="1988056" y="108164"/>
                </a:cubicBezTo>
                <a:cubicBezTo>
                  <a:pt x="1975487" y="114739"/>
                  <a:pt x="1969697" y="115814"/>
                  <a:pt x="1970687" y="111391"/>
                </a:cubicBezTo>
                <a:cubicBezTo>
                  <a:pt x="1971676" y="106967"/>
                  <a:pt x="1976043" y="100879"/>
                  <a:pt x="1983787" y="93128"/>
                </a:cubicBezTo>
                <a:cubicBezTo>
                  <a:pt x="1991530" y="85377"/>
                  <a:pt x="2000041" y="74877"/>
                  <a:pt x="2009319" y="61626"/>
                </a:cubicBezTo>
                <a:cubicBezTo>
                  <a:pt x="2018597" y="48376"/>
                  <a:pt x="2023907" y="39084"/>
                  <a:pt x="2025248" y="33749"/>
                </a:cubicBezTo>
                <a:cubicBezTo>
                  <a:pt x="2026589" y="28414"/>
                  <a:pt x="2027575" y="21976"/>
                  <a:pt x="2028205" y="14433"/>
                </a:cubicBezTo>
                <a:cubicBezTo>
                  <a:pt x="2028521" y="10661"/>
                  <a:pt x="2030794" y="9399"/>
                  <a:pt x="2035024" y="10647"/>
                </a:cubicBezTo>
                <a:close/>
                <a:moveTo>
                  <a:pt x="3336094" y="10474"/>
                </a:moveTo>
                <a:cubicBezTo>
                  <a:pt x="3337871" y="10383"/>
                  <a:pt x="3340131" y="10688"/>
                  <a:pt x="3342875" y="11389"/>
                </a:cubicBezTo>
                <a:cubicBezTo>
                  <a:pt x="3353853" y="14193"/>
                  <a:pt x="3362880" y="17444"/>
                  <a:pt x="3369957" y="21144"/>
                </a:cubicBezTo>
                <a:cubicBezTo>
                  <a:pt x="3377034" y="24844"/>
                  <a:pt x="3378532" y="30842"/>
                  <a:pt x="3374452" y="39137"/>
                </a:cubicBezTo>
                <a:cubicBezTo>
                  <a:pt x="3370373" y="47433"/>
                  <a:pt x="3367910" y="73220"/>
                  <a:pt x="3367064" y="116499"/>
                </a:cubicBezTo>
                <a:cubicBezTo>
                  <a:pt x="3393364" y="112986"/>
                  <a:pt x="3414519" y="109186"/>
                  <a:pt x="3430530" y="105099"/>
                </a:cubicBezTo>
                <a:cubicBezTo>
                  <a:pt x="3446541" y="101012"/>
                  <a:pt x="3458641" y="102514"/>
                  <a:pt x="3466828" y="109605"/>
                </a:cubicBezTo>
                <a:cubicBezTo>
                  <a:pt x="3475017" y="116696"/>
                  <a:pt x="3477046" y="121662"/>
                  <a:pt x="3472916" y="124501"/>
                </a:cubicBezTo>
                <a:cubicBezTo>
                  <a:pt x="3468786" y="127340"/>
                  <a:pt x="3453180" y="129886"/>
                  <a:pt x="3426099" y="132137"/>
                </a:cubicBezTo>
                <a:cubicBezTo>
                  <a:pt x="3399017" y="134389"/>
                  <a:pt x="3378758" y="136705"/>
                  <a:pt x="3365321" y="139085"/>
                </a:cubicBezTo>
                <a:lnTo>
                  <a:pt x="3363020" y="159391"/>
                </a:lnTo>
                <a:cubicBezTo>
                  <a:pt x="3383397" y="188602"/>
                  <a:pt x="3400878" y="210718"/>
                  <a:pt x="3415462" y="225739"/>
                </a:cubicBezTo>
                <a:cubicBezTo>
                  <a:pt x="3430046" y="240761"/>
                  <a:pt x="3445967" y="252480"/>
                  <a:pt x="3463225" y="260898"/>
                </a:cubicBezTo>
                <a:cubicBezTo>
                  <a:pt x="3480484" y="269316"/>
                  <a:pt x="3496445" y="277077"/>
                  <a:pt x="3511107" y="284183"/>
                </a:cubicBezTo>
                <a:cubicBezTo>
                  <a:pt x="3525770" y="291288"/>
                  <a:pt x="3520475" y="294841"/>
                  <a:pt x="3495222" y="294841"/>
                </a:cubicBezTo>
                <a:cubicBezTo>
                  <a:pt x="3473497" y="294841"/>
                  <a:pt x="3456439" y="294601"/>
                  <a:pt x="3444049" y="294121"/>
                </a:cubicBezTo>
                <a:cubicBezTo>
                  <a:pt x="3431659" y="293640"/>
                  <a:pt x="3420976" y="287019"/>
                  <a:pt x="3411999" y="274256"/>
                </a:cubicBezTo>
                <a:cubicBezTo>
                  <a:pt x="3403022" y="261493"/>
                  <a:pt x="3394661" y="248734"/>
                  <a:pt x="3386918" y="235978"/>
                </a:cubicBezTo>
                <a:cubicBezTo>
                  <a:pt x="3379174" y="223223"/>
                  <a:pt x="3369838" y="204147"/>
                  <a:pt x="3358911" y="178750"/>
                </a:cubicBezTo>
                <a:cubicBezTo>
                  <a:pt x="3351498" y="213353"/>
                  <a:pt x="3339659" y="239018"/>
                  <a:pt x="3323398" y="255746"/>
                </a:cubicBezTo>
                <a:cubicBezTo>
                  <a:pt x="3307136" y="272474"/>
                  <a:pt x="3287375" y="284298"/>
                  <a:pt x="3264115" y="291217"/>
                </a:cubicBezTo>
                <a:cubicBezTo>
                  <a:pt x="3240856" y="298136"/>
                  <a:pt x="3237270" y="296114"/>
                  <a:pt x="3253360" y="285151"/>
                </a:cubicBezTo>
                <a:cubicBezTo>
                  <a:pt x="3269450" y="274188"/>
                  <a:pt x="3283206" y="262558"/>
                  <a:pt x="3294628" y="250261"/>
                </a:cubicBezTo>
                <a:cubicBezTo>
                  <a:pt x="3306050" y="237964"/>
                  <a:pt x="3315783" y="222201"/>
                  <a:pt x="3323828" y="202971"/>
                </a:cubicBezTo>
                <a:cubicBezTo>
                  <a:pt x="3331873" y="183740"/>
                  <a:pt x="3336785" y="163972"/>
                  <a:pt x="3338562" y="143667"/>
                </a:cubicBezTo>
                <a:cubicBezTo>
                  <a:pt x="3310255" y="148170"/>
                  <a:pt x="3292735" y="151321"/>
                  <a:pt x="3286002" y="153121"/>
                </a:cubicBezTo>
                <a:cubicBezTo>
                  <a:pt x="3279269" y="154920"/>
                  <a:pt x="3269701" y="150844"/>
                  <a:pt x="3257296" y="140892"/>
                </a:cubicBezTo>
                <a:cubicBezTo>
                  <a:pt x="3244893" y="130940"/>
                  <a:pt x="3246939" y="126419"/>
                  <a:pt x="3263438" y="127330"/>
                </a:cubicBezTo>
                <a:cubicBezTo>
                  <a:pt x="3279936" y="128240"/>
                  <a:pt x="3305458" y="126172"/>
                  <a:pt x="3340004" y="121124"/>
                </a:cubicBezTo>
                <a:cubicBezTo>
                  <a:pt x="3340850" y="99284"/>
                  <a:pt x="3341051" y="79767"/>
                  <a:pt x="3340606" y="62573"/>
                </a:cubicBezTo>
                <a:cubicBezTo>
                  <a:pt x="3340162" y="45379"/>
                  <a:pt x="3337684" y="31849"/>
                  <a:pt x="3333174" y="21983"/>
                </a:cubicBezTo>
                <a:cubicBezTo>
                  <a:pt x="3329792" y="14583"/>
                  <a:pt x="3330765" y="10747"/>
                  <a:pt x="3336094" y="10474"/>
                </a:cubicBezTo>
                <a:close/>
                <a:moveTo>
                  <a:pt x="1197207" y="15"/>
                </a:moveTo>
                <a:cubicBezTo>
                  <a:pt x="1198914" y="102"/>
                  <a:pt x="1200998" y="562"/>
                  <a:pt x="1203461" y="1398"/>
                </a:cubicBezTo>
                <a:cubicBezTo>
                  <a:pt x="1213313" y="4739"/>
                  <a:pt x="1221666" y="9292"/>
                  <a:pt x="1228521" y="15057"/>
                </a:cubicBezTo>
                <a:cubicBezTo>
                  <a:pt x="1235375" y="20821"/>
                  <a:pt x="1237064" y="25690"/>
                  <a:pt x="1233586" y="29662"/>
                </a:cubicBezTo>
                <a:cubicBezTo>
                  <a:pt x="1230109" y="33634"/>
                  <a:pt x="1226893" y="37470"/>
                  <a:pt x="1223939" y="41170"/>
                </a:cubicBezTo>
                <a:cubicBezTo>
                  <a:pt x="1254914" y="73364"/>
                  <a:pt x="1276625" y="94795"/>
                  <a:pt x="1289072" y="105464"/>
                </a:cubicBezTo>
                <a:cubicBezTo>
                  <a:pt x="1301520" y="116134"/>
                  <a:pt x="1314340" y="125211"/>
                  <a:pt x="1327533" y="132696"/>
                </a:cubicBezTo>
                <a:cubicBezTo>
                  <a:pt x="1340726" y="140182"/>
                  <a:pt x="1355779" y="147065"/>
                  <a:pt x="1372693" y="153346"/>
                </a:cubicBezTo>
                <a:cubicBezTo>
                  <a:pt x="1389608" y="159627"/>
                  <a:pt x="1390920" y="164309"/>
                  <a:pt x="1376630" y="167393"/>
                </a:cubicBezTo>
                <a:cubicBezTo>
                  <a:pt x="1362340" y="170476"/>
                  <a:pt x="1346666" y="171548"/>
                  <a:pt x="1329608" y="170608"/>
                </a:cubicBezTo>
                <a:cubicBezTo>
                  <a:pt x="1312551" y="169669"/>
                  <a:pt x="1300548" y="164733"/>
                  <a:pt x="1293600" y="155799"/>
                </a:cubicBezTo>
                <a:cubicBezTo>
                  <a:pt x="1286652" y="146865"/>
                  <a:pt x="1277066" y="134317"/>
                  <a:pt x="1264841" y="118156"/>
                </a:cubicBezTo>
                <a:cubicBezTo>
                  <a:pt x="1252616" y="101994"/>
                  <a:pt x="1236035" y="80355"/>
                  <a:pt x="1215098" y="53237"/>
                </a:cubicBezTo>
                <a:cubicBezTo>
                  <a:pt x="1205246" y="73629"/>
                  <a:pt x="1194660" y="91748"/>
                  <a:pt x="1183338" y="107594"/>
                </a:cubicBezTo>
                <a:cubicBezTo>
                  <a:pt x="1172017" y="123440"/>
                  <a:pt x="1158135" y="140039"/>
                  <a:pt x="1141694" y="157390"/>
                </a:cubicBezTo>
                <a:cubicBezTo>
                  <a:pt x="1125253" y="174742"/>
                  <a:pt x="1106030" y="188491"/>
                  <a:pt x="1084025" y="198636"/>
                </a:cubicBezTo>
                <a:cubicBezTo>
                  <a:pt x="1062020" y="208782"/>
                  <a:pt x="1059450" y="206176"/>
                  <a:pt x="1076314" y="190817"/>
                </a:cubicBezTo>
                <a:cubicBezTo>
                  <a:pt x="1093178" y="175459"/>
                  <a:pt x="1109246" y="159018"/>
                  <a:pt x="1124518" y="141494"/>
                </a:cubicBezTo>
                <a:cubicBezTo>
                  <a:pt x="1139791" y="123970"/>
                  <a:pt x="1152743" y="107013"/>
                  <a:pt x="1163377" y="90622"/>
                </a:cubicBezTo>
                <a:cubicBezTo>
                  <a:pt x="1174010" y="74231"/>
                  <a:pt x="1182012" y="58751"/>
                  <a:pt x="1187382" y="44182"/>
                </a:cubicBezTo>
                <a:cubicBezTo>
                  <a:pt x="1192753" y="29612"/>
                  <a:pt x="1194312" y="18003"/>
                  <a:pt x="1192061" y="9356"/>
                </a:cubicBezTo>
                <a:cubicBezTo>
                  <a:pt x="1190372" y="2871"/>
                  <a:pt x="1192088" y="-243"/>
                  <a:pt x="1197207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591896" y="4650757"/>
            <a:ext cx="755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085857" y="4695207"/>
            <a:ext cx="1195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7795719" y="4695207"/>
            <a:ext cx="1335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2656984" y="4625357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</a:t>
            </a:r>
          </a:p>
        </p:txBody>
      </p:sp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5179519" y="4654249"/>
            <a:ext cx="58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7913196" y="4653932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</a:t>
            </a:r>
          </a:p>
        </p:txBody>
      </p:sp>
      <p:pic>
        <p:nvPicPr>
          <p:cNvPr id="25612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94" y="2348880"/>
            <a:ext cx="7150100" cy="222885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5613" name="Picture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839" y="4785692"/>
            <a:ext cx="293688" cy="30003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5614" name="Picture 2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979" y="4790457"/>
            <a:ext cx="288925" cy="29527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5615" name="Picture 2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954" y="4790457"/>
            <a:ext cx="288925" cy="29527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直角三角形 2"/>
          <p:cNvSpPr/>
          <p:nvPr/>
        </p:nvSpPr>
        <p:spPr>
          <a:xfrm flipH="1">
            <a:off x="4801696" y="4014169"/>
            <a:ext cx="269875" cy="269875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直角三角形 4"/>
          <p:cNvSpPr/>
          <p:nvPr/>
        </p:nvSpPr>
        <p:spPr>
          <a:xfrm rot="10800000" flipH="1">
            <a:off x="5085859" y="3744294"/>
            <a:ext cx="269875" cy="269875"/>
          </a:xfrm>
          <a:prstGeom prst="rtTriangle">
            <a:avLst/>
          </a:prstGeom>
          <a:solidFill>
            <a:srgbClr val="FFF100"/>
          </a:solidFill>
          <a:ln w="6350">
            <a:solidFill>
              <a:srgbClr val="FF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flipH="1" flipV="1">
            <a:off x="8624396" y="2933082"/>
            <a:ext cx="269875" cy="269875"/>
          </a:xfrm>
          <a:prstGeom prst="rtTriangle">
            <a:avLst/>
          </a:prstGeom>
          <a:solidFill>
            <a:srgbClr val="ADDEF8"/>
          </a:solidFill>
          <a:ln w="6350">
            <a:solidFill>
              <a:srgbClr val="AD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 flipH="1" flipV="1">
            <a:off x="8902209" y="3195019"/>
            <a:ext cx="269875" cy="269875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7525846" y="3195019"/>
            <a:ext cx="269875" cy="269875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 flipH="1">
            <a:off x="7811596" y="2925144"/>
            <a:ext cx="269875" cy="269875"/>
          </a:xfrm>
          <a:prstGeom prst="rtTriangle">
            <a:avLst/>
          </a:prstGeom>
          <a:solidFill>
            <a:srgbClr val="ADDEF8"/>
          </a:solidFill>
          <a:ln w="6350">
            <a:solidFill>
              <a:srgbClr val="AD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直角三角形 13"/>
          <p:cNvSpPr/>
          <p:nvPr/>
        </p:nvSpPr>
        <p:spPr>
          <a:xfrm flipH="1">
            <a:off x="6166946" y="3744294"/>
            <a:ext cx="269875" cy="269875"/>
          </a:xfrm>
          <a:prstGeom prst="rtTriangle">
            <a:avLst/>
          </a:prstGeom>
          <a:solidFill>
            <a:srgbClr val="FFF100"/>
          </a:solidFill>
          <a:ln w="6350">
            <a:solidFill>
              <a:srgbClr val="FF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 flipH="1">
            <a:off x="5903421" y="4020519"/>
            <a:ext cx="269875" cy="269875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flipV="1">
            <a:off x="8084646" y="2655269"/>
            <a:ext cx="269875" cy="269875"/>
          </a:xfrm>
          <a:prstGeom prst="rtTriangle">
            <a:avLst/>
          </a:prstGeom>
          <a:solidFill>
            <a:srgbClr val="ADDEF8"/>
          </a:solidFill>
          <a:ln w="6350">
            <a:solidFill>
              <a:srgbClr val="AD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0800000" flipH="1" flipV="1">
            <a:off x="8354521" y="2640982"/>
            <a:ext cx="269875" cy="269875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7349735" y="1665361"/>
            <a:ext cx="2009568" cy="635777"/>
          </a:xfrm>
          <a:prstGeom prst="wedgeRoundRectCallout">
            <a:avLst>
              <a:gd name="adj1" fmla="val -7661"/>
              <a:gd name="adj2" fmla="val 105404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面积最大。</a:t>
            </a:r>
          </a:p>
        </p:txBody>
      </p:sp>
      <p:sp>
        <p:nvSpPr>
          <p:cNvPr id="27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AB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AB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F5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F5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F5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8" grpId="0"/>
      <p:bldP spid="3" grpId="0" bldLvl="0" animBg="1"/>
      <p:bldP spid="3" grpId="1" bldLvl="0" animBg="1"/>
      <p:bldP spid="5" grpId="0" bldLvl="0" animBg="1"/>
      <p:bldP spid="6" grpId="0" bldLvl="0" animBg="1"/>
      <p:bldP spid="4" grpId="0" bldLvl="0" animBg="1"/>
      <p:bldP spid="4" grpId="1" bldLvl="0" animBg="1"/>
      <p:bldP spid="11" grpId="0" bldLvl="0" animBg="1"/>
      <p:bldP spid="11" grpId="1" bldLvl="0" animBg="1"/>
      <p:bldP spid="13" grpId="0" bldLvl="0" animBg="1"/>
      <p:bldP spid="14" grpId="0" bldLvl="0" animBg="1"/>
      <p:bldP spid="17" grpId="0" bldLvl="0" animBg="1"/>
      <p:bldP spid="17" grpId="1" bldLvl="0" animBg="1"/>
      <p:bldP spid="18" grpId="0" bldLvl="0" animBg="1"/>
      <p:bldP spid="19" grpId="0" bldLvl="0" animBg="1"/>
      <p:bldP spid="19" grpId="1" bldLvl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263" y="2467462"/>
            <a:ext cx="2957830" cy="6485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94966" y="3599575"/>
            <a:ext cx="3894391" cy="12948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物体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封闭图形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大小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叫做它们的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66895" y="3201355"/>
            <a:ext cx="3204210" cy="2144053"/>
            <a:chOff x="5175568" y="2039303"/>
            <a:chExt cx="3204210" cy="2144053"/>
          </a:xfrm>
        </p:grpSpPr>
        <p:sp>
          <p:nvSpPr>
            <p:cNvPr id="5" name="矩形 8"/>
            <p:cNvSpPr/>
            <p:nvPr/>
          </p:nvSpPr>
          <p:spPr>
            <a:xfrm>
              <a:off x="5190490" y="2039303"/>
              <a:ext cx="793750" cy="793750"/>
            </a:xfrm>
            <a:prstGeom prst="rect">
              <a:avLst/>
            </a:prstGeom>
            <a:solidFill>
              <a:srgbClr val="EAF6FD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等腰三角形 9"/>
            <p:cNvSpPr/>
            <p:nvPr/>
          </p:nvSpPr>
          <p:spPr>
            <a:xfrm>
              <a:off x="6173153" y="2039303"/>
              <a:ext cx="936625" cy="793750"/>
            </a:xfrm>
            <a:prstGeom prst="triangle">
              <a:avLst>
                <a:gd name="adj" fmla="val 50000"/>
              </a:avLst>
            </a:prstGeom>
            <a:solidFill>
              <a:srgbClr val="EAF6FD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平行四边形 10"/>
            <p:cNvSpPr/>
            <p:nvPr/>
          </p:nvSpPr>
          <p:spPr>
            <a:xfrm>
              <a:off x="7298690" y="2072640"/>
              <a:ext cx="1081088" cy="719138"/>
            </a:xfrm>
            <a:prstGeom prst="parallelogram">
              <a:avLst>
                <a:gd name="adj" fmla="val 25061"/>
              </a:avLst>
            </a:prstGeom>
            <a:solidFill>
              <a:srgbClr val="EAF6FD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梯形 25"/>
            <p:cNvSpPr/>
            <p:nvPr/>
          </p:nvSpPr>
          <p:spPr bwMode="auto">
            <a:xfrm>
              <a:off x="5175568" y="3435985"/>
              <a:ext cx="935038" cy="719138"/>
            </a:xfrm>
            <a:prstGeom prst="trapezoid">
              <a:avLst/>
            </a:prstGeom>
            <a:solidFill>
              <a:srgbClr val="EAF6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2078" y="2039303"/>
              <a:ext cx="792162" cy="792162"/>
            </a:xfrm>
            <a:prstGeom prst="rect">
              <a:avLst/>
            </a:prstGeom>
            <a:solidFill>
              <a:srgbClr val="33CC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6173153" y="2039303"/>
              <a:ext cx="936625" cy="792162"/>
            </a:xfrm>
            <a:prstGeom prst="triangle">
              <a:avLst>
                <a:gd name="adj" fmla="val 50000"/>
              </a:avLst>
            </a:prstGeom>
            <a:solidFill>
              <a:srgbClr val="33CC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7298690" y="2071053"/>
              <a:ext cx="1081088" cy="719137"/>
            </a:xfrm>
            <a:prstGeom prst="parallelogram">
              <a:avLst>
                <a:gd name="adj" fmla="val 25061"/>
              </a:avLst>
            </a:prstGeom>
            <a:solidFill>
              <a:srgbClr val="33CC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梯形 21"/>
            <p:cNvSpPr/>
            <p:nvPr/>
          </p:nvSpPr>
          <p:spPr bwMode="auto">
            <a:xfrm>
              <a:off x="5175568" y="3434398"/>
              <a:ext cx="935038" cy="719138"/>
            </a:xfrm>
            <a:prstGeom prst="trapezoid">
              <a:avLst/>
            </a:prstGeom>
            <a:solidFill>
              <a:srgbClr val="33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8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45665">
              <a:off x="6892328" y="2994427"/>
              <a:ext cx="1008379" cy="136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/>
          <p:cNvGrpSpPr/>
          <p:nvPr/>
        </p:nvGrpSpPr>
        <p:grpSpPr>
          <a:xfrm>
            <a:off x="1119106" y="1120904"/>
            <a:ext cx="11047494" cy="5876501"/>
            <a:chOff x="1516344" y="1196751"/>
            <a:chExt cx="11047494" cy="5876501"/>
          </a:xfrm>
        </p:grpSpPr>
        <p:grpSp>
          <p:nvGrpSpPr>
            <p:cNvPr id="31" name="组合 30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4" name="矩形: 圆角 3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5404049" y="1437981"/>
              <a:ext cx="1401666" cy="438582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sp>
        <p:nvSpPr>
          <p:cNvPr id="2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40415" y="3164989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99140" y="1920389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3875157" y="3653439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2999105" y="2222500"/>
            <a:ext cx="608584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5241094" y="86575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5781094" y="86575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6277622" y="86575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6780198" y="865751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5215007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5781094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6264959" y="88933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6780198" y="86575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1" y="60222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411" y="1597788"/>
            <a:ext cx="1945640" cy="193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框 12"/>
          <p:cNvSpPr txBox="1"/>
          <p:nvPr/>
        </p:nvSpPr>
        <p:spPr>
          <a:xfrm>
            <a:off x="3245060" y="3614082"/>
            <a:ext cx="2114504" cy="628325"/>
          </a:xfrm>
          <a:custGeom>
            <a:avLst/>
            <a:gdLst/>
            <a:ahLst/>
            <a:cxnLst/>
            <a:rect l="l" t="t" r="r" b="b"/>
            <a:pathLst>
              <a:path w="2114504" h="628325">
                <a:moveTo>
                  <a:pt x="1935329" y="535905"/>
                </a:moveTo>
                <a:cubicBezTo>
                  <a:pt x="1938447" y="535306"/>
                  <a:pt x="1945531" y="538490"/>
                  <a:pt x="1956582" y="545457"/>
                </a:cubicBezTo>
                <a:cubicBezTo>
                  <a:pt x="1967918" y="552899"/>
                  <a:pt x="1971589" y="562579"/>
                  <a:pt x="1967595" y="574497"/>
                </a:cubicBezTo>
                <a:cubicBezTo>
                  <a:pt x="1963602" y="586416"/>
                  <a:pt x="1956768" y="584314"/>
                  <a:pt x="1947094" y="568191"/>
                </a:cubicBezTo>
                <a:cubicBezTo>
                  <a:pt x="1937420" y="552068"/>
                  <a:pt x="1932900" y="541926"/>
                  <a:pt x="1933532" y="537765"/>
                </a:cubicBezTo>
                <a:cubicBezTo>
                  <a:pt x="1933690" y="536724"/>
                  <a:pt x="1934289" y="536104"/>
                  <a:pt x="1935329" y="535905"/>
                </a:cubicBezTo>
                <a:close/>
                <a:moveTo>
                  <a:pt x="144827" y="487037"/>
                </a:moveTo>
                <a:cubicBezTo>
                  <a:pt x="147156" y="486455"/>
                  <a:pt x="151166" y="486992"/>
                  <a:pt x="156859" y="488651"/>
                </a:cubicBezTo>
                <a:cubicBezTo>
                  <a:pt x="168244" y="491969"/>
                  <a:pt x="176439" y="496995"/>
                  <a:pt x="181444" y="503729"/>
                </a:cubicBezTo>
                <a:cubicBezTo>
                  <a:pt x="186448" y="510464"/>
                  <a:pt x="187682" y="518749"/>
                  <a:pt x="185146" y="528584"/>
                </a:cubicBezTo>
                <a:cubicBezTo>
                  <a:pt x="182609" y="538419"/>
                  <a:pt x="174613" y="536100"/>
                  <a:pt x="161157" y="521626"/>
                </a:cubicBezTo>
                <a:cubicBezTo>
                  <a:pt x="151049" y="507624"/>
                  <a:pt x="144959" y="497798"/>
                  <a:pt x="142888" y="492149"/>
                </a:cubicBezTo>
                <a:cubicBezTo>
                  <a:pt x="141852" y="489324"/>
                  <a:pt x="142499" y="487620"/>
                  <a:pt x="144827" y="487037"/>
                </a:cubicBezTo>
                <a:close/>
                <a:moveTo>
                  <a:pt x="910785" y="479024"/>
                </a:moveTo>
                <a:lnTo>
                  <a:pt x="1215604" y="479024"/>
                </a:lnTo>
                <a:lnTo>
                  <a:pt x="1215604" y="502483"/>
                </a:lnTo>
                <a:lnTo>
                  <a:pt x="910785" y="502483"/>
                </a:lnTo>
                <a:close/>
                <a:moveTo>
                  <a:pt x="83738" y="463369"/>
                </a:moveTo>
                <a:cubicBezTo>
                  <a:pt x="79478" y="463747"/>
                  <a:pt x="68635" y="465673"/>
                  <a:pt x="51210" y="469145"/>
                </a:cubicBezTo>
                <a:lnTo>
                  <a:pt x="52233" y="502353"/>
                </a:lnTo>
                <a:cubicBezTo>
                  <a:pt x="59091" y="501708"/>
                  <a:pt x="64800" y="500182"/>
                  <a:pt x="69357" y="497776"/>
                </a:cubicBezTo>
                <a:cubicBezTo>
                  <a:pt x="73915" y="495370"/>
                  <a:pt x="78839" y="496769"/>
                  <a:pt x="84129" y="501971"/>
                </a:cubicBezTo>
                <a:cubicBezTo>
                  <a:pt x="89418" y="507174"/>
                  <a:pt x="87899" y="511478"/>
                  <a:pt x="79571" y="514882"/>
                </a:cubicBezTo>
                <a:cubicBezTo>
                  <a:pt x="71243" y="518287"/>
                  <a:pt x="62180" y="519989"/>
                  <a:pt x="52382" y="519989"/>
                </a:cubicBezTo>
                <a:lnTo>
                  <a:pt x="53386" y="550201"/>
                </a:lnTo>
                <a:cubicBezTo>
                  <a:pt x="57305" y="550313"/>
                  <a:pt x="63147" y="548784"/>
                  <a:pt x="70911" y="545615"/>
                </a:cubicBezTo>
                <a:cubicBezTo>
                  <a:pt x="78675" y="542446"/>
                  <a:pt x="83881" y="542614"/>
                  <a:pt x="86528" y="546118"/>
                </a:cubicBezTo>
                <a:cubicBezTo>
                  <a:pt x="89176" y="549621"/>
                  <a:pt x="91127" y="549398"/>
                  <a:pt x="92379" y="545448"/>
                </a:cubicBezTo>
                <a:cubicBezTo>
                  <a:pt x="93632" y="541498"/>
                  <a:pt x="94454" y="528078"/>
                  <a:pt x="94844" y="505190"/>
                </a:cubicBezTo>
                <a:cubicBezTo>
                  <a:pt x="95235" y="482301"/>
                  <a:pt x="94547" y="469514"/>
                  <a:pt x="92779" y="466829"/>
                </a:cubicBezTo>
                <a:cubicBezTo>
                  <a:pt x="91012" y="464144"/>
                  <a:pt x="87998" y="462991"/>
                  <a:pt x="83738" y="463369"/>
                </a:cubicBezTo>
                <a:close/>
                <a:moveTo>
                  <a:pt x="1944266" y="431269"/>
                </a:moveTo>
                <a:lnTo>
                  <a:pt x="1916380" y="437650"/>
                </a:lnTo>
                <a:lnTo>
                  <a:pt x="1916380" y="455658"/>
                </a:lnTo>
                <a:cubicBezTo>
                  <a:pt x="1920138" y="455013"/>
                  <a:pt x="1924382" y="453878"/>
                  <a:pt x="1929114" y="452254"/>
                </a:cubicBezTo>
                <a:cubicBezTo>
                  <a:pt x="1933845" y="450629"/>
                  <a:pt x="1937771" y="451875"/>
                  <a:pt x="1940890" y="455993"/>
                </a:cubicBezTo>
                <a:cubicBezTo>
                  <a:pt x="1944009" y="460110"/>
                  <a:pt x="1941572" y="463636"/>
                  <a:pt x="1933579" y="466569"/>
                </a:cubicBezTo>
                <a:cubicBezTo>
                  <a:pt x="1925585" y="469502"/>
                  <a:pt x="1919852" y="470969"/>
                  <a:pt x="1916380" y="470969"/>
                </a:cubicBezTo>
                <a:lnTo>
                  <a:pt x="1916380" y="484828"/>
                </a:lnTo>
                <a:cubicBezTo>
                  <a:pt x="1920373" y="484146"/>
                  <a:pt x="1925111" y="483005"/>
                  <a:pt x="1930593" y="481405"/>
                </a:cubicBezTo>
                <a:cubicBezTo>
                  <a:pt x="1936075" y="479805"/>
                  <a:pt x="1939358" y="481371"/>
                  <a:pt x="1940443" y="486103"/>
                </a:cubicBezTo>
                <a:cubicBezTo>
                  <a:pt x="1941528" y="490834"/>
                  <a:pt x="1938481" y="494359"/>
                  <a:pt x="1931300" y="496679"/>
                </a:cubicBezTo>
                <a:cubicBezTo>
                  <a:pt x="1924119" y="498998"/>
                  <a:pt x="1919077" y="500158"/>
                  <a:pt x="1916175" y="500158"/>
                </a:cubicBezTo>
                <a:lnTo>
                  <a:pt x="1915208" y="518687"/>
                </a:lnTo>
                <a:lnTo>
                  <a:pt x="1943187" y="513515"/>
                </a:lnTo>
                <a:cubicBezTo>
                  <a:pt x="1943907" y="499885"/>
                  <a:pt x="1944266" y="472469"/>
                  <a:pt x="1944266" y="431269"/>
                </a:cubicBezTo>
                <a:close/>
                <a:moveTo>
                  <a:pt x="773202" y="424215"/>
                </a:moveTo>
                <a:cubicBezTo>
                  <a:pt x="781441" y="423451"/>
                  <a:pt x="787751" y="425511"/>
                  <a:pt x="792132" y="430394"/>
                </a:cubicBezTo>
                <a:cubicBezTo>
                  <a:pt x="797973" y="436906"/>
                  <a:pt x="793964" y="442180"/>
                  <a:pt x="780105" y="446217"/>
                </a:cubicBezTo>
                <a:cubicBezTo>
                  <a:pt x="766245" y="450254"/>
                  <a:pt x="754106" y="452812"/>
                  <a:pt x="743688" y="453891"/>
                </a:cubicBezTo>
                <a:cubicBezTo>
                  <a:pt x="749914" y="461084"/>
                  <a:pt x="750342" y="465682"/>
                  <a:pt x="744972" y="467685"/>
                </a:cubicBezTo>
                <a:cubicBezTo>
                  <a:pt x="739602" y="469688"/>
                  <a:pt x="732173" y="473170"/>
                  <a:pt x="722685" y="478131"/>
                </a:cubicBezTo>
                <a:cubicBezTo>
                  <a:pt x="731416" y="481591"/>
                  <a:pt x="739664" y="487985"/>
                  <a:pt x="747428" y="497311"/>
                </a:cubicBezTo>
                <a:lnTo>
                  <a:pt x="754162" y="500009"/>
                </a:lnTo>
                <a:cubicBezTo>
                  <a:pt x="774328" y="477982"/>
                  <a:pt x="784021" y="463527"/>
                  <a:pt x="783239" y="456644"/>
                </a:cubicBezTo>
                <a:cubicBezTo>
                  <a:pt x="782458" y="449761"/>
                  <a:pt x="785801" y="447590"/>
                  <a:pt x="793267" y="450133"/>
                </a:cubicBezTo>
                <a:cubicBezTo>
                  <a:pt x="800733" y="452675"/>
                  <a:pt x="806984" y="457066"/>
                  <a:pt x="812019" y="463304"/>
                </a:cubicBezTo>
                <a:cubicBezTo>
                  <a:pt x="817054" y="469542"/>
                  <a:pt x="816534" y="473877"/>
                  <a:pt x="810456" y="476308"/>
                </a:cubicBezTo>
                <a:cubicBezTo>
                  <a:pt x="804379" y="478739"/>
                  <a:pt x="789515" y="489057"/>
                  <a:pt x="765864" y="507264"/>
                </a:cubicBezTo>
                <a:cubicBezTo>
                  <a:pt x="792802" y="522978"/>
                  <a:pt x="812202" y="533129"/>
                  <a:pt x="824065" y="537718"/>
                </a:cubicBezTo>
                <a:cubicBezTo>
                  <a:pt x="835928" y="542307"/>
                  <a:pt x="849818" y="546375"/>
                  <a:pt x="865737" y="549922"/>
                </a:cubicBezTo>
                <a:cubicBezTo>
                  <a:pt x="881655" y="553469"/>
                  <a:pt x="883841" y="556957"/>
                  <a:pt x="872294" y="560386"/>
                </a:cubicBezTo>
                <a:cubicBezTo>
                  <a:pt x="860748" y="563816"/>
                  <a:pt x="847673" y="566501"/>
                  <a:pt x="833069" y="568442"/>
                </a:cubicBezTo>
                <a:cubicBezTo>
                  <a:pt x="818465" y="570383"/>
                  <a:pt x="804575" y="564411"/>
                  <a:pt x="791397" y="550527"/>
                </a:cubicBezTo>
                <a:cubicBezTo>
                  <a:pt x="778220" y="536642"/>
                  <a:pt x="764655" y="523741"/>
                  <a:pt x="750702" y="511822"/>
                </a:cubicBezTo>
                <a:cubicBezTo>
                  <a:pt x="759260" y="530301"/>
                  <a:pt x="763538" y="547398"/>
                  <a:pt x="763538" y="563112"/>
                </a:cubicBezTo>
                <a:cubicBezTo>
                  <a:pt x="763538" y="578243"/>
                  <a:pt x="762103" y="590524"/>
                  <a:pt x="759232" y="599956"/>
                </a:cubicBezTo>
                <a:cubicBezTo>
                  <a:pt x="756360" y="609388"/>
                  <a:pt x="751331" y="617292"/>
                  <a:pt x="744144" y="623666"/>
                </a:cubicBezTo>
                <a:cubicBezTo>
                  <a:pt x="736957" y="630041"/>
                  <a:pt x="731317" y="629753"/>
                  <a:pt x="727224" y="622801"/>
                </a:cubicBezTo>
                <a:cubicBezTo>
                  <a:pt x="723131" y="615850"/>
                  <a:pt x="716270" y="608433"/>
                  <a:pt x="706639" y="600552"/>
                </a:cubicBezTo>
                <a:cubicBezTo>
                  <a:pt x="697009" y="592670"/>
                  <a:pt x="698224" y="589898"/>
                  <a:pt x="710286" y="592236"/>
                </a:cubicBezTo>
                <a:cubicBezTo>
                  <a:pt x="722347" y="594574"/>
                  <a:pt x="730325" y="594264"/>
                  <a:pt x="734219" y="591306"/>
                </a:cubicBezTo>
                <a:cubicBezTo>
                  <a:pt x="738113" y="588348"/>
                  <a:pt x="740253" y="580069"/>
                  <a:pt x="740637" y="566470"/>
                </a:cubicBezTo>
                <a:cubicBezTo>
                  <a:pt x="741022" y="552871"/>
                  <a:pt x="740538" y="541662"/>
                  <a:pt x="739186" y="532844"/>
                </a:cubicBezTo>
                <a:cubicBezTo>
                  <a:pt x="728843" y="546338"/>
                  <a:pt x="717702" y="557264"/>
                  <a:pt x="705765" y="565623"/>
                </a:cubicBezTo>
                <a:cubicBezTo>
                  <a:pt x="693828" y="573983"/>
                  <a:pt x="680021" y="579753"/>
                  <a:pt x="664344" y="582934"/>
                </a:cubicBezTo>
                <a:cubicBezTo>
                  <a:pt x="648668" y="586115"/>
                  <a:pt x="645908" y="584478"/>
                  <a:pt x="656066" y="578023"/>
                </a:cubicBezTo>
                <a:cubicBezTo>
                  <a:pt x="666223" y="571567"/>
                  <a:pt x="678396" y="563161"/>
                  <a:pt x="692585" y="552806"/>
                </a:cubicBezTo>
                <a:cubicBezTo>
                  <a:pt x="706773" y="542450"/>
                  <a:pt x="719870" y="529502"/>
                  <a:pt x="731875" y="513961"/>
                </a:cubicBezTo>
                <a:cubicBezTo>
                  <a:pt x="730523" y="510414"/>
                  <a:pt x="729531" y="507370"/>
                  <a:pt x="728899" y="504827"/>
                </a:cubicBezTo>
                <a:cubicBezTo>
                  <a:pt x="724769" y="510433"/>
                  <a:pt x="718093" y="516842"/>
                  <a:pt x="708872" y="524054"/>
                </a:cubicBezTo>
                <a:cubicBezTo>
                  <a:pt x="699651" y="531266"/>
                  <a:pt x="687562" y="536869"/>
                  <a:pt x="672604" y="540862"/>
                </a:cubicBezTo>
                <a:cubicBezTo>
                  <a:pt x="657647" y="544856"/>
                  <a:pt x="657694" y="541724"/>
                  <a:pt x="672744" y="531467"/>
                </a:cubicBezTo>
                <a:cubicBezTo>
                  <a:pt x="687794" y="521211"/>
                  <a:pt x="702444" y="506886"/>
                  <a:pt x="716695" y="488493"/>
                </a:cubicBezTo>
                <a:cubicBezTo>
                  <a:pt x="715541" y="486757"/>
                  <a:pt x="714568" y="485194"/>
                  <a:pt x="713774" y="483805"/>
                </a:cubicBezTo>
                <a:cubicBezTo>
                  <a:pt x="696274" y="493876"/>
                  <a:pt x="681298" y="499506"/>
                  <a:pt x="668846" y="500697"/>
                </a:cubicBezTo>
                <a:cubicBezTo>
                  <a:pt x="656394" y="501888"/>
                  <a:pt x="655244" y="499451"/>
                  <a:pt x="665395" y="493386"/>
                </a:cubicBezTo>
                <a:cubicBezTo>
                  <a:pt x="675547" y="487321"/>
                  <a:pt x="686142" y="480484"/>
                  <a:pt x="697180" y="472876"/>
                </a:cubicBezTo>
                <a:cubicBezTo>
                  <a:pt x="708218" y="465267"/>
                  <a:pt x="715895" y="459571"/>
                  <a:pt x="720211" y="455788"/>
                </a:cubicBezTo>
                <a:cubicBezTo>
                  <a:pt x="710190" y="455788"/>
                  <a:pt x="702041" y="453205"/>
                  <a:pt x="695766" y="448040"/>
                </a:cubicBezTo>
                <a:cubicBezTo>
                  <a:pt x="689490" y="442874"/>
                  <a:pt x="690290" y="439758"/>
                  <a:pt x="698166" y="438692"/>
                </a:cubicBezTo>
                <a:cubicBezTo>
                  <a:pt x="706041" y="437625"/>
                  <a:pt x="715861" y="436112"/>
                  <a:pt x="727624" y="434152"/>
                </a:cubicBezTo>
                <a:cubicBezTo>
                  <a:pt x="739388" y="432193"/>
                  <a:pt x="751620" y="429449"/>
                  <a:pt x="764320" y="425920"/>
                </a:cubicBezTo>
                <a:cubicBezTo>
                  <a:pt x="767495" y="425038"/>
                  <a:pt x="770455" y="424470"/>
                  <a:pt x="773202" y="424215"/>
                </a:cubicBezTo>
                <a:close/>
                <a:moveTo>
                  <a:pt x="479770" y="412572"/>
                </a:moveTo>
                <a:cubicBezTo>
                  <a:pt x="483025" y="413236"/>
                  <a:pt x="486054" y="414718"/>
                  <a:pt x="488857" y="417018"/>
                </a:cubicBezTo>
                <a:cubicBezTo>
                  <a:pt x="494463" y="421620"/>
                  <a:pt x="493763" y="425895"/>
                  <a:pt x="486755" y="429846"/>
                </a:cubicBezTo>
                <a:cubicBezTo>
                  <a:pt x="479748" y="433796"/>
                  <a:pt x="467296" y="437284"/>
                  <a:pt x="449399" y="440310"/>
                </a:cubicBezTo>
                <a:cubicBezTo>
                  <a:pt x="454844" y="442406"/>
                  <a:pt x="456968" y="445438"/>
                  <a:pt x="455771" y="449407"/>
                </a:cubicBezTo>
                <a:cubicBezTo>
                  <a:pt x="454574" y="453376"/>
                  <a:pt x="453616" y="458182"/>
                  <a:pt x="452897" y="463825"/>
                </a:cubicBezTo>
                <a:cubicBezTo>
                  <a:pt x="457994" y="463230"/>
                  <a:pt x="463554" y="462107"/>
                  <a:pt x="469575" y="460458"/>
                </a:cubicBezTo>
                <a:cubicBezTo>
                  <a:pt x="475596" y="458808"/>
                  <a:pt x="481131" y="460848"/>
                  <a:pt x="486179" y="466578"/>
                </a:cubicBezTo>
                <a:cubicBezTo>
                  <a:pt x="491226" y="472308"/>
                  <a:pt x="488960" y="476612"/>
                  <a:pt x="479379" y="479489"/>
                </a:cubicBezTo>
                <a:cubicBezTo>
                  <a:pt x="469798" y="482366"/>
                  <a:pt x="460927" y="484438"/>
                  <a:pt x="452767" y="485703"/>
                </a:cubicBezTo>
                <a:lnTo>
                  <a:pt x="451725" y="522184"/>
                </a:lnTo>
                <a:cubicBezTo>
                  <a:pt x="465454" y="520646"/>
                  <a:pt x="477708" y="518705"/>
                  <a:pt x="488485" y="516361"/>
                </a:cubicBezTo>
                <a:lnTo>
                  <a:pt x="491069" y="516101"/>
                </a:lnTo>
                <a:lnTo>
                  <a:pt x="484504" y="513496"/>
                </a:lnTo>
                <a:cubicBezTo>
                  <a:pt x="477943" y="508573"/>
                  <a:pt x="472570" y="501981"/>
                  <a:pt x="468384" y="493721"/>
                </a:cubicBezTo>
                <a:cubicBezTo>
                  <a:pt x="464198" y="485461"/>
                  <a:pt x="466515" y="482156"/>
                  <a:pt x="475333" y="483805"/>
                </a:cubicBezTo>
                <a:cubicBezTo>
                  <a:pt x="484151" y="485455"/>
                  <a:pt x="491177" y="488484"/>
                  <a:pt x="496410" y="492893"/>
                </a:cubicBezTo>
                <a:cubicBezTo>
                  <a:pt x="501644" y="497302"/>
                  <a:pt x="503483" y="503116"/>
                  <a:pt x="501926" y="510334"/>
                </a:cubicBezTo>
                <a:cubicBezTo>
                  <a:pt x="501537" y="512138"/>
                  <a:pt x="500882" y="513558"/>
                  <a:pt x="499962" y="514592"/>
                </a:cubicBezTo>
                <a:lnTo>
                  <a:pt x="497620" y="515872"/>
                </a:lnTo>
                <a:lnTo>
                  <a:pt x="502750" y="516808"/>
                </a:lnTo>
                <a:cubicBezTo>
                  <a:pt x="506870" y="518277"/>
                  <a:pt x="510357" y="521068"/>
                  <a:pt x="513209" y="525179"/>
                </a:cubicBezTo>
                <a:cubicBezTo>
                  <a:pt x="518915" y="533402"/>
                  <a:pt x="515966" y="537318"/>
                  <a:pt x="504363" y="536927"/>
                </a:cubicBezTo>
                <a:cubicBezTo>
                  <a:pt x="492761" y="536537"/>
                  <a:pt x="480390" y="537117"/>
                  <a:pt x="467249" y="538667"/>
                </a:cubicBezTo>
                <a:cubicBezTo>
                  <a:pt x="454109" y="540217"/>
                  <a:pt x="443161" y="541944"/>
                  <a:pt x="434405" y="543848"/>
                </a:cubicBezTo>
                <a:cubicBezTo>
                  <a:pt x="425649" y="545752"/>
                  <a:pt x="416623" y="547507"/>
                  <a:pt x="407327" y="549113"/>
                </a:cubicBezTo>
                <a:cubicBezTo>
                  <a:pt x="398032" y="550719"/>
                  <a:pt x="390051" y="548000"/>
                  <a:pt x="383385" y="540955"/>
                </a:cubicBezTo>
                <a:cubicBezTo>
                  <a:pt x="376718" y="533911"/>
                  <a:pt x="378855" y="530388"/>
                  <a:pt x="389794" y="530388"/>
                </a:cubicBezTo>
                <a:cubicBezTo>
                  <a:pt x="398959" y="530388"/>
                  <a:pt x="412943" y="528646"/>
                  <a:pt x="431745" y="525161"/>
                </a:cubicBezTo>
                <a:lnTo>
                  <a:pt x="431745" y="488475"/>
                </a:lnTo>
                <a:cubicBezTo>
                  <a:pt x="418697" y="489256"/>
                  <a:pt x="409405" y="487585"/>
                  <a:pt x="403867" y="483461"/>
                </a:cubicBezTo>
                <a:cubicBezTo>
                  <a:pt x="398330" y="479337"/>
                  <a:pt x="399520" y="476218"/>
                  <a:pt x="407439" y="474103"/>
                </a:cubicBezTo>
                <a:cubicBezTo>
                  <a:pt x="415358" y="471989"/>
                  <a:pt x="423460" y="469970"/>
                  <a:pt x="431745" y="468048"/>
                </a:cubicBezTo>
                <a:cubicBezTo>
                  <a:pt x="431745" y="457952"/>
                  <a:pt x="430883" y="449978"/>
                  <a:pt x="429159" y="444124"/>
                </a:cubicBezTo>
                <a:cubicBezTo>
                  <a:pt x="417203" y="444893"/>
                  <a:pt x="407836" y="443194"/>
                  <a:pt x="401058" y="439026"/>
                </a:cubicBezTo>
                <a:cubicBezTo>
                  <a:pt x="394280" y="434859"/>
                  <a:pt x="394838" y="431935"/>
                  <a:pt x="402732" y="430255"/>
                </a:cubicBezTo>
                <a:cubicBezTo>
                  <a:pt x="410627" y="428574"/>
                  <a:pt x="421844" y="425771"/>
                  <a:pt x="436386" y="421846"/>
                </a:cubicBezTo>
                <a:cubicBezTo>
                  <a:pt x="450928" y="417921"/>
                  <a:pt x="461907" y="414984"/>
                  <a:pt x="469324" y="413037"/>
                </a:cubicBezTo>
                <a:cubicBezTo>
                  <a:pt x="473032" y="412064"/>
                  <a:pt x="476514" y="411909"/>
                  <a:pt x="479770" y="412572"/>
                </a:cubicBezTo>
                <a:close/>
                <a:moveTo>
                  <a:pt x="1640620" y="404424"/>
                </a:moveTo>
                <a:lnTo>
                  <a:pt x="1613924" y="407531"/>
                </a:lnTo>
                <a:cubicBezTo>
                  <a:pt x="1617768" y="425526"/>
                  <a:pt x="1619995" y="437675"/>
                  <a:pt x="1620602" y="443975"/>
                </a:cubicBezTo>
                <a:lnTo>
                  <a:pt x="1646461" y="441017"/>
                </a:lnTo>
                <a:cubicBezTo>
                  <a:pt x="1645680" y="437830"/>
                  <a:pt x="1644511" y="432568"/>
                  <a:pt x="1642955" y="425232"/>
                </a:cubicBezTo>
                <a:cubicBezTo>
                  <a:pt x="1641398" y="417896"/>
                  <a:pt x="1640620" y="410960"/>
                  <a:pt x="1640620" y="404424"/>
                </a:cubicBezTo>
                <a:close/>
                <a:moveTo>
                  <a:pt x="1691612" y="399754"/>
                </a:moveTo>
                <a:lnTo>
                  <a:pt x="1655949" y="402861"/>
                </a:lnTo>
                <a:cubicBezTo>
                  <a:pt x="1659037" y="407562"/>
                  <a:pt x="1661363" y="413047"/>
                  <a:pt x="1662925" y="419316"/>
                </a:cubicBezTo>
                <a:cubicBezTo>
                  <a:pt x="1664488" y="425585"/>
                  <a:pt x="1664885" y="431858"/>
                  <a:pt x="1664116" y="438133"/>
                </a:cubicBezTo>
                <a:lnTo>
                  <a:pt x="1683333" y="436199"/>
                </a:lnTo>
                <a:cubicBezTo>
                  <a:pt x="1686781" y="427926"/>
                  <a:pt x="1689085" y="420014"/>
                  <a:pt x="1690245" y="412461"/>
                </a:cubicBezTo>
                <a:cubicBezTo>
                  <a:pt x="1691404" y="404908"/>
                  <a:pt x="1691860" y="400672"/>
                  <a:pt x="1691612" y="399754"/>
                </a:cubicBezTo>
                <a:close/>
                <a:moveTo>
                  <a:pt x="1426958" y="399643"/>
                </a:moveTo>
                <a:cubicBezTo>
                  <a:pt x="1432849" y="399643"/>
                  <a:pt x="1438356" y="400492"/>
                  <a:pt x="1443478" y="402191"/>
                </a:cubicBezTo>
                <a:cubicBezTo>
                  <a:pt x="1449655" y="403965"/>
                  <a:pt x="1454488" y="407053"/>
                  <a:pt x="1457980" y="411456"/>
                </a:cubicBezTo>
                <a:cubicBezTo>
                  <a:pt x="1461471" y="415859"/>
                  <a:pt x="1462413" y="421431"/>
                  <a:pt x="1460807" y="428171"/>
                </a:cubicBezTo>
                <a:cubicBezTo>
                  <a:pt x="1459201" y="434912"/>
                  <a:pt x="1454529" y="435824"/>
                  <a:pt x="1446790" y="430906"/>
                </a:cubicBezTo>
                <a:cubicBezTo>
                  <a:pt x="1439051" y="425988"/>
                  <a:pt x="1432046" y="419549"/>
                  <a:pt x="1425777" y="411586"/>
                </a:cubicBezTo>
                <a:cubicBezTo>
                  <a:pt x="1419508" y="403624"/>
                  <a:pt x="1419901" y="399643"/>
                  <a:pt x="1426958" y="399643"/>
                </a:cubicBezTo>
                <a:close/>
                <a:moveTo>
                  <a:pt x="1745069" y="395876"/>
                </a:moveTo>
                <a:cubicBezTo>
                  <a:pt x="1742322" y="395348"/>
                  <a:pt x="1731678" y="395984"/>
                  <a:pt x="1713136" y="397782"/>
                </a:cubicBezTo>
                <a:cubicBezTo>
                  <a:pt x="1718593" y="400821"/>
                  <a:pt x="1719852" y="404005"/>
                  <a:pt x="1716913" y="407335"/>
                </a:cubicBezTo>
                <a:cubicBezTo>
                  <a:pt x="1713973" y="410665"/>
                  <a:pt x="1708826" y="419375"/>
                  <a:pt x="1701472" y="433464"/>
                </a:cubicBezTo>
                <a:cubicBezTo>
                  <a:pt x="1712597" y="431976"/>
                  <a:pt x="1724187" y="430872"/>
                  <a:pt x="1736242" y="430153"/>
                </a:cubicBezTo>
                <a:cubicBezTo>
                  <a:pt x="1741798" y="420417"/>
                  <a:pt x="1745345" y="412402"/>
                  <a:pt x="1746883" y="406107"/>
                </a:cubicBezTo>
                <a:cubicBezTo>
                  <a:pt x="1748421" y="399813"/>
                  <a:pt x="1747816" y="396403"/>
                  <a:pt x="1745069" y="395876"/>
                </a:cubicBezTo>
                <a:close/>
                <a:moveTo>
                  <a:pt x="495806" y="395085"/>
                </a:moveTo>
                <a:cubicBezTo>
                  <a:pt x="486833" y="395866"/>
                  <a:pt x="447235" y="400027"/>
                  <a:pt x="377013" y="407568"/>
                </a:cubicBezTo>
                <a:cubicBezTo>
                  <a:pt x="377013" y="459831"/>
                  <a:pt x="375847" y="515549"/>
                  <a:pt x="373516" y="574720"/>
                </a:cubicBezTo>
                <a:cubicBezTo>
                  <a:pt x="406419" y="573232"/>
                  <a:pt x="436123" y="570721"/>
                  <a:pt x="462626" y="567186"/>
                </a:cubicBezTo>
                <a:cubicBezTo>
                  <a:pt x="489130" y="563651"/>
                  <a:pt x="507635" y="564216"/>
                  <a:pt x="518139" y="568879"/>
                </a:cubicBezTo>
                <a:cubicBezTo>
                  <a:pt x="520471" y="562529"/>
                  <a:pt x="520865" y="533904"/>
                  <a:pt x="519321" y="483005"/>
                </a:cubicBezTo>
                <a:cubicBezTo>
                  <a:pt x="517777" y="432106"/>
                  <a:pt x="515715" y="404532"/>
                  <a:pt x="513135" y="400285"/>
                </a:cubicBezTo>
                <a:cubicBezTo>
                  <a:pt x="510555" y="396037"/>
                  <a:pt x="504779" y="394304"/>
                  <a:pt x="495806" y="395085"/>
                </a:cubicBezTo>
                <a:close/>
                <a:moveTo>
                  <a:pt x="2050151" y="372810"/>
                </a:moveTo>
                <a:cubicBezTo>
                  <a:pt x="2053755" y="373506"/>
                  <a:pt x="2058901" y="375774"/>
                  <a:pt x="2065589" y="379616"/>
                </a:cubicBezTo>
                <a:cubicBezTo>
                  <a:pt x="2078965" y="387299"/>
                  <a:pt x="2080667" y="393680"/>
                  <a:pt x="2070696" y="398759"/>
                </a:cubicBezTo>
                <a:cubicBezTo>
                  <a:pt x="2060724" y="403838"/>
                  <a:pt x="2044310" y="412640"/>
                  <a:pt x="2021452" y="425167"/>
                </a:cubicBezTo>
                <a:cubicBezTo>
                  <a:pt x="2021452" y="438400"/>
                  <a:pt x="2021769" y="450895"/>
                  <a:pt x="2022401" y="462653"/>
                </a:cubicBezTo>
                <a:cubicBezTo>
                  <a:pt x="2036391" y="460458"/>
                  <a:pt x="2051441" y="456408"/>
                  <a:pt x="2067552" y="450505"/>
                </a:cubicBezTo>
                <a:cubicBezTo>
                  <a:pt x="2083662" y="444601"/>
                  <a:pt x="2096542" y="444638"/>
                  <a:pt x="2106191" y="450616"/>
                </a:cubicBezTo>
                <a:cubicBezTo>
                  <a:pt x="2115840" y="456594"/>
                  <a:pt x="2117090" y="460696"/>
                  <a:pt x="2109940" y="462923"/>
                </a:cubicBezTo>
                <a:cubicBezTo>
                  <a:pt x="2102790" y="465149"/>
                  <a:pt x="2086521" y="468079"/>
                  <a:pt x="2061134" y="471713"/>
                </a:cubicBezTo>
                <a:cubicBezTo>
                  <a:pt x="2065710" y="471948"/>
                  <a:pt x="2068215" y="474469"/>
                  <a:pt x="2068649" y="479275"/>
                </a:cubicBezTo>
                <a:cubicBezTo>
                  <a:pt x="2069083" y="484081"/>
                  <a:pt x="2069301" y="492574"/>
                  <a:pt x="2069301" y="504753"/>
                </a:cubicBezTo>
                <a:cubicBezTo>
                  <a:pt x="2069301" y="514885"/>
                  <a:pt x="2068894" y="537467"/>
                  <a:pt x="2068082" y="572497"/>
                </a:cubicBezTo>
                <a:cubicBezTo>
                  <a:pt x="2067270" y="607528"/>
                  <a:pt x="2064014" y="626020"/>
                  <a:pt x="2058315" y="627973"/>
                </a:cubicBezTo>
                <a:cubicBezTo>
                  <a:pt x="2052616" y="629926"/>
                  <a:pt x="2049109" y="623762"/>
                  <a:pt x="2047795" y="609481"/>
                </a:cubicBezTo>
                <a:cubicBezTo>
                  <a:pt x="2046480" y="595200"/>
                  <a:pt x="2045823" y="570795"/>
                  <a:pt x="2045823" y="536267"/>
                </a:cubicBezTo>
                <a:cubicBezTo>
                  <a:pt x="2045823" y="502533"/>
                  <a:pt x="2044645" y="482323"/>
                  <a:pt x="2042288" y="475638"/>
                </a:cubicBezTo>
                <a:cubicBezTo>
                  <a:pt x="2037538" y="476370"/>
                  <a:pt x="2030977" y="477381"/>
                  <a:pt x="2022606" y="478670"/>
                </a:cubicBezTo>
                <a:cubicBezTo>
                  <a:pt x="2022606" y="496344"/>
                  <a:pt x="2020606" y="513388"/>
                  <a:pt x="2016606" y="529802"/>
                </a:cubicBezTo>
                <a:cubicBezTo>
                  <a:pt x="2012606" y="546217"/>
                  <a:pt x="2006724" y="558514"/>
                  <a:pt x="1998961" y="566693"/>
                </a:cubicBezTo>
                <a:cubicBezTo>
                  <a:pt x="1991197" y="574872"/>
                  <a:pt x="1983836" y="580224"/>
                  <a:pt x="1976878" y="582748"/>
                </a:cubicBezTo>
                <a:cubicBezTo>
                  <a:pt x="1969921" y="585272"/>
                  <a:pt x="1972085" y="578261"/>
                  <a:pt x="1983371" y="561717"/>
                </a:cubicBezTo>
                <a:cubicBezTo>
                  <a:pt x="1994657" y="545172"/>
                  <a:pt x="2000492" y="520392"/>
                  <a:pt x="2000877" y="487377"/>
                </a:cubicBezTo>
                <a:cubicBezTo>
                  <a:pt x="2001261" y="454362"/>
                  <a:pt x="2000092" y="434403"/>
                  <a:pt x="1997370" y="427502"/>
                </a:cubicBezTo>
                <a:cubicBezTo>
                  <a:pt x="1994648" y="420600"/>
                  <a:pt x="1994796" y="417149"/>
                  <a:pt x="1997817" y="417149"/>
                </a:cubicBezTo>
                <a:cubicBezTo>
                  <a:pt x="2000836" y="417149"/>
                  <a:pt x="2004015" y="416817"/>
                  <a:pt x="2007351" y="416153"/>
                </a:cubicBezTo>
                <a:cubicBezTo>
                  <a:pt x="2010687" y="415490"/>
                  <a:pt x="2015295" y="412768"/>
                  <a:pt x="2021173" y="407986"/>
                </a:cubicBezTo>
                <a:cubicBezTo>
                  <a:pt x="2027052" y="403205"/>
                  <a:pt x="2032059" y="397810"/>
                  <a:pt x="2036196" y="391801"/>
                </a:cubicBezTo>
                <a:cubicBezTo>
                  <a:pt x="2040332" y="385792"/>
                  <a:pt x="2042921" y="380339"/>
                  <a:pt x="2043963" y="375440"/>
                </a:cubicBezTo>
                <a:cubicBezTo>
                  <a:pt x="2044483" y="372990"/>
                  <a:pt x="2046546" y="372113"/>
                  <a:pt x="2050151" y="372810"/>
                </a:cubicBezTo>
                <a:close/>
                <a:moveTo>
                  <a:pt x="1754331" y="372733"/>
                </a:moveTo>
                <a:cubicBezTo>
                  <a:pt x="1757176" y="372875"/>
                  <a:pt x="1760160" y="373784"/>
                  <a:pt x="1763282" y="375458"/>
                </a:cubicBezTo>
                <a:cubicBezTo>
                  <a:pt x="1769527" y="378807"/>
                  <a:pt x="1775768" y="383442"/>
                  <a:pt x="1782006" y="389364"/>
                </a:cubicBezTo>
                <a:cubicBezTo>
                  <a:pt x="1788245" y="395286"/>
                  <a:pt x="1788657" y="400099"/>
                  <a:pt x="1783244" y="403801"/>
                </a:cubicBezTo>
                <a:cubicBezTo>
                  <a:pt x="1777830" y="407503"/>
                  <a:pt x="1772047" y="414157"/>
                  <a:pt x="1765896" y="423762"/>
                </a:cubicBezTo>
                <a:cubicBezTo>
                  <a:pt x="1759744" y="433368"/>
                  <a:pt x="1753326" y="441498"/>
                  <a:pt x="1746641" y="448151"/>
                </a:cubicBezTo>
                <a:cubicBezTo>
                  <a:pt x="1739956" y="454805"/>
                  <a:pt x="1735578" y="453847"/>
                  <a:pt x="1733507" y="445277"/>
                </a:cubicBezTo>
                <a:lnTo>
                  <a:pt x="1671111" y="452644"/>
                </a:lnTo>
                <a:cubicBezTo>
                  <a:pt x="1682794" y="462591"/>
                  <a:pt x="1685888" y="468994"/>
                  <a:pt x="1680394" y="471852"/>
                </a:cubicBezTo>
                <a:cubicBezTo>
                  <a:pt x="1674900" y="474711"/>
                  <a:pt x="1669474" y="478261"/>
                  <a:pt x="1664116" y="482503"/>
                </a:cubicBezTo>
                <a:cubicBezTo>
                  <a:pt x="1689727" y="481796"/>
                  <a:pt x="1706064" y="479672"/>
                  <a:pt x="1713127" y="476131"/>
                </a:cubicBezTo>
                <a:cubicBezTo>
                  <a:pt x="1720190" y="472590"/>
                  <a:pt x="1725883" y="472128"/>
                  <a:pt x="1730205" y="474745"/>
                </a:cubicBezTo>
                <a:cubicBezTo>
                  <a:pt x="1734527" y="477362"/>
                  <a:pt x="1739380" y="481929"/>
                  <a:pt x="1744762" y="488447"/>
                </a:cubicBezTo>
                <a:cubicBezTo>
                  <a:pt x="1750145" y="494964"/>
                  <a:pt x="1749723" y="499599"/>
                  <a:pt x="1743497" y="502353"/>
                </a:cubicBezTo>
                <a:cubicBezTo>
                  <a:pt x="1737271" y="505106"/>
                  <a:pt x="1729935" y="513391"/>
                  <a:pt x="1721489" y="527207"/>
                </a:cubicBezTo>
                <a:cubicBezTo>
                  <a:pt x="1713043" y="541023"/>
                  <a:pt x="1702886" y="553869"/>
                  <a:pt x="1691017" y="565744"/>
                </a:cubicBezTo>
                <a:cubicBezTo>
                  <a:pt x="1679148" y="577620"/>
                  <a:pt x="1662922" y="589101"/>
                  <a:pt x="1642341" y="600189"/>
                </a:cubicBezTo>
                <a:cubicBezTo>
                  <a:pt x="1621759" y="611276"/>
                  <a:pt x="1601540" y="617803"/>
                  <a:pt x="1581684" y="619769"/>
                </a:cubicBezTo>
                <a:cubicBezTo>
                  <a:pt x="1561828" y="621735"/>
                  <a:pt x="1562076" y="618299"/>
                  <a:pt x="1582428" y="609463"/>
                </a:cubicBezTo>
                <a:cubicBezTo>
                  <a:pt x="1602780" y="600626"/>
                  <a:pt x="1621576" y="590456"/>
                  <a:pt x="1638815" y="578953"/>
                </a:cubicBezTo>
                <a:cubicBezTo>
                  <a:pt x="1656054" y="567450"/>
                  <a:pt x="1671006" y="554027"/>
                  <a:pt x="1683668" y="538685"/>
                </a:cubicBezTo>
                <a:cubicBezTo>
                  <a:pt x="1696331" y="523344"/>
                  <a:pt x="1703996" y="512309"/>
                  <a:pt x="1706662" y="505581"/>
                </a:cubicBezTo>
                <a:cubicBezTo>
                  <a:pt x="1709329" y="498852"/>
                  <a:pt x="1709912" y="495488"/>
                  <a:pt x="1708411" y="495488"/>
                </a:cubicBezTo>
                <a:cubicBezTo>
                  <a:pt x="1704926" y="495488"/>
                  <a:pt x="1699618" y="496071"/>
                  <a:pt x="1692486" y="497237"/>
                </a:cubicBezTo>
                <a:cubicBezTo>
                  <a:pt x="1685355" y="498403"/>
                  <a:pt x="1678934" y="499568"/>
                  <a:pt x="1673222" y="500734"/>
                </a:cubicBezTo>
                <a:cubicBezTo>
                  <a:pt x="1667511" y="501900"/>
                  <a:pt x="1661220" y="500536"/>
                  <a:pt x="1654349" y="496642"/>
                </a:cubicBezTo>
                <a:cubicBezTo>
                  <a:pt x="1647813" y="504430"/>
                  <a:pt x="1642120" y="510377"/>
                  <a:pt x="1637271" y="514482"/>
                </a:cubicBezTo>
                <a:cubicBezTo>
                  <a:pt x="1645419" y="516777"/>
                  <a:pt x="1653682" y="520473"/>
                  <a:pt x="1662060" y="525570"/>
                </a:cubicBezTo>
                <a:cubicBezTo>
                  <a:pt x="1670438" y="530667"/>
                  <a:pt x="1672900" y="538211"/>
                  <a:pt x="1669446" y="548201"/>
                </a:cubicBezTo>
                <a:cubicBezTo>
                  <a:pt x="1665992" y="558191"/>
                  <a:pt x="1660411" y="559224"/>
                  <a:pt x="1652703" y="551299"/>
                </a:cubicBezTo>
                <a:cubicBezTo>
                  <a:pt x="1644995" y="543374"/>
                  <a:pt x="1637283" y="533718"/>
                  <a:pt x="1629569" y="522333"/>
                </a:cubicBezTo>
                <a:cubicBezTo>
                  <a:pt x="1620379" y="531312"/>
                  <a:pt x="1608640" y="538809"/>
                  <a:pt x="1594353" y="544825"/>
                </a:cubicBezTo>
                <a:cubicBezTo>
                  <a:pt x="1580065" y="550840"/>
                  <a:pt x="1580236" y="546995"/>
                  <a:pt x="1594864" y="533290"/>
                </a:cubicBezTo>
                <a:cubicBezTo>
                  <a:pt x="1609493" y="519586"/>
                  <a:pt x="1623697" y="503875"/>
                  <a:pt x="1637476" y="486158"/>
                </a:cubicBezTo>
                <a:cubicBezTo>
                  <a:pt x="1651255" y="468442"/>
                  <a:pt x="1656749" y="457928"/>
                  <a:pt x="1653958" y="454616"/>
                </a:cubicBezTo>
                <a:cubicBezTo>
                  <a:pt x="1649382" y="454616"/>
                  <a:pt x="1638933" y="456036"/>
                  <a:pt x="1622612" y="458876"/>
                </a:cubicBezTo>
                <a:cubicBezTo>
                  <a:pt x="1620404" y="466157"/>
                  <a:pt x="1616891" y="467756"/>
                  <a:pt x="1612073" y="463676"/>
                </a:cubicBezTo>
                <a:cubicBezTo>
                  <a:pt x="1607254" y="459596"/>
                  <a:pt x="1602312" y="449767"/>
                  <a:pt x="1597246" y="434189"/>
                </a:cubicBezTo>
                <a:cubicBezTo>
                  <a:pt x="1592179" y="418612"/>
                  <a:pt x="1587637" y="407893"/>
                  <a:pt x="1583619" y="402033"/>
                </a:cubicBezTo>
                <a:cubicBezTo>
                  <a:pt x="1579600" y="396173"/>
                  <a:pt x="1580152" y="392949"/>
                  <a:pt x="1585274" y="392359"/>
                </a:cubicBezTo>
                <a:cubicBezTo>
                  <a:pt x="1590396" y="391770"/>
                  <a:pt x="1595872" y="391665"/>
                  <a:pt x="1601701" y="392043"/>
                </a:cubicBezTo>
                <a:cubicBezTo>
                  <a:pt x="1607530" y="392421"/>
                  <a:pt x="1622329" y="391659"/>
                  <a:pt x="1646099" y="389755"/>
                </a:cubicBezTo>
                <a:cubicBezTo>
                  <a:pt x="1669868" y="387851"/>
                  <a:pt x="1691212" y="385544"/>
                  <a:pt x="1710132" y="382834"/>
                </a:cubicBezTo>
                <a:cubicBezTo>
                  <a:pt x="1729052" y="380125"/>
                  <a:pt x="1741079" y="377381"/>
                  <a:pt x="1746213" y="374602"/>
                </a:cubicBezTo>
                <a:cubicBezTo>
                  <a:pt x="1748781" y="373213"/>
                  <a:pt x="1751487" y="372590"/>
                  <a:pt x="1754331" y="372733"/>
                </a:cubicBezTo>
                <a:close/>
                <a:moveTo>
                  <a:pt x="513744" y="370221"/>
                </a:moveTo>
                <a:cubicBezTo>
                  <a:pt x="517431" y="370255"/>
                  <a:pt x="521221" y="371000"/>
                  <a:pt x="525116" y="372454"/>
                </a:cubicBezTo>
                <a:cubicBezTo>
                  <a:pt x="532904" y="375362"/>
                  <a:pt x="539741" y="379678"/>
                  <a:pt x="545626" y="385402"/>
                </a:cubicBezTo>
                <a:cubicBezTo>
                  <a:pt x="551511" y="391125"/>
                  <a:pt x="552119" y="397283"/>
                  <a:pt x="547449" y="403875"/>
                </a:cubicBezTo>
                <a:cubicBezTo>
                  <a:pt x="542780" y="410467"/>
                  <a:pt x="541409" y="438630"/>
                  <a:pt x="543338" y="488363"/>
                </a:cubicBezTo>
                <a:cubicBezTo>
                  <a:pt x="545266" y="538096"/>
                  <a:pt x="546631" y="568547"/>
                  <a:pt x="547431" y="579716"/>
                </a:cubicBezTo>
                <a:cubicBezTo>
                  <a:pt x="548231" y="590884"/>
                  <a:pt x="545660" y="602399"/>
                  <a:pt x="539719" y="614262"/>
                </a:cubicBezTo>
                <a:cubicBezTo>
                  <a:pt x="533779" y="626125"/>
                  <a:pt x="528520" y="626953"/>
                  <a:pt x="523944" y="616746"/>
                </a:cubicBezTo>
                <a:cubicBezTo>
                  <a:pt x="519367" y="606539"/>
                  <a:pt x="516062" y="595997"/>
                  <a:pt x="514028" y="585120"/>
                </a:cubicBezTo>
                <a:cubicBezTo>
                  <a:pt x="499654" y="583731"/>
                  <a:pt x="482538" y="584001"/>
                  <a:pt x="462682" y="585929"/>
                </a:cubicBezTo>
                <a:cubicBezTo>
                  <a:pt x="442826" y="587858"/>
                  <a:pt x="424930" y="589414"/>
                  <a:pt x="408992" y="590599"/>
                </a:cubicBezTo>
                <a:cubicBezTo>
                  <a:pt x="393056" y="591783"/>
                  <a:pt x="380920" y="591985"/>
                  <a:pt x="372585" y="591203"/>
                </a:cubicBezTo>
                <a:cubicBezTo>
                  <a:pt x="365777" y="611444"/>
                  <a:pt x="359147" y="614591"/>
                  <a:pt x="352698" y="600645"/>
                </a:cubicBezTo>
                <a:cubicBezTo>
                  <a:pt x="346249" y="586698"/>
                  <a:pt x="344776" y="574764"/>
                  <a:pt x="348280" y="564842"/>
                </a:cubicBezTo>
                <a:cubicBezTo>
                  <a:pt x="351784" y="554920"/>
                  <a:pt x="353923" y="527247"/>
                  <a:pt x="354698" y="481824"/>
                </a:cubicBezTo>
                <a:cubicBezTo>
                  <a:pt x="355473" y="436400"/>
                  <a:pt x="353139" y="409010"/>
                  <a:pt x="347694" y="399652"/>
                </a:cubicBezTo>
                <a:cubicBezTo>
                  <a:pt x="342249" y="390294"/>
                  <a:pt x="342811" y="386022"/>
                  <a:pt x="349378" y="386834"/>
                </a:cubicBezTo>
                <a:cubicBezTo>
                  <a:pt x="355945" y="387647"/>
                  <a:pt x="362233" y="388617"/>
                  <a:pt x="368241" y="389746"/>
                </a:cubicBezTo>
                <a:cubicBezTo>
                  <a:pt x="374250" y="390874"/>
                  <a:pt x="388318" y="390294"/>
                  <a:pt x="410444" y="388006"/>
                </a:cubicBezTo>
                <a:cubicBezTo>
                  <a:pt x="432569" y="385718"/>
                  <a:pt x="451787" y="383213"/>
                  <a:pt x="468096" y="380490"/>
                </a:cubicBezTo>
                <a:cubicBezTo>
                  <a:pt x="484405" y="377768"/>
                  <a:pt x="496038" y="375021"/>
                  <a:pt x="502996" y="372249"/>
                </a:cubicBezTo>
                <a:cubicBezTo>
                  <a:pt x="506475" y="370863"/>
                  <a:pt x="510058" y="370187"/>
                  <a:pt x="513744" y="370221"/>
                </a:cubicBezTo>
                <a:close/>
                <a:moveTo>
                  <a:pt x="1306301" y="366546"/>
                </a:moveTo>
                <a:cubicBezTo>
                  <a:pt x="1307685" y="366654"/>
                  <a:pt x="1309348" y="367073"/>
                  <a:pt x="1311291" y="367803"/>
                </a:cubicBezTo>
                <a:cubicBezTo>
                  <a:pt x="1319061" y="370724"/>
                  <a:pt x="1325504" y="374481"/>
                  <a:pt x="1330620" y="379077"/>
                </a:cubicBezTo>
                <a:cubicBezTo>
                  <a:pt x="1335736" y="383672"/>
                  <a:pt x="1336796" y="387671"/>
                  <a:pt x="1333801" y="391076"/>
                </a:cubicBezTo>
                <a:cubicBezTo>
                  <a:pt x="1330806" y="394480"/>
                  <a:pt x="1325420" y="402598"/>
                  <a:pt x="1317644" y="415428"/>
                </a:cubicBezTo>
                <a:cubicBezTo>
                  <a:pt x="1309868" y="428258"/>
                  <a:pt x="1303133" y="439336"/>
                  <a:pt x="1297441" y="448663"/>
                </a:cubicBezTo>
                <a:cubicBezTo>
                  <a:pt x="1304448" y="455323"/>
                  <a:pt x="1307552" y="463090"/>
                  <a:pt x="1306752" y="471964"/>
                </a:cubicBezTo>
                <a:cubicBezTo>
                  <a:pt x="1305952" y="480838"/>
                  <a:pt x="1305161" y="503069"/>
                  <a:pt x="1304380" y="538658"/>
                </a:cubicBezTo>
                <a:cubicBezTo>
                  <a:pt x="1303598" y="574246"/>
                  <a:pt x="1301282" y="595792"/>
                  <a:pt x="1297431" y="603296"/>
                </a:cubicBezTo>
                <a:cubicBezTo>
                  <a:pt x="1293580" y="610799"/>
                  <a:pt x="1288706" y="608749"/>
                  <a:pt x="1282809" y="597147"/>
                </a:cubicBezTo>
                <a:cubicBezTo>
                  <a:pt x="1276912" y="585545"/>
                  <a:pt x="1275327" y="575930"/>
                  <a:pt x="1278056" y="568302"/>
                </a:cubicBezTo>
                <a:cubicBezTo>
                  <a:pt x="1280784" y="560675"/>
                  <a:pt x="1283119" y="546976"/>
                  <a:pt x="1285060" y="527207"/>
                </a:cubicBezTo>
                <a:cubicBezTo>
                  <a:pt x="1287001" y="507438"/>
                  <a:pt x="1287972" y="492170"/>
                  <a:pt x="1287972" y="481405"/>
                </a:cubicBezTo>
                <a:cubicBezTo>
                  <a:pt x="1287972" y="470776"/>
                  <a:pt x="1287333" y="464185"/>
                  <a:pt x="1286055" y="461630"/>
                </a:cubicBezTo>
                <a:cubicBezTo>
                  <a:pt x="1282917" y="467087"/>
                  <a:pt x="1277197" y="473970"/>
                  <a:pt x="1268894" y="482280"/>
                </a:cubicBezTo>
                <a:cubicBezTo>
                  <a:pt x="1260590" y="490589"/>
                  <a:pt x="1251381" y="497786"/>
                  <a:pt x="1241267" y="503869"/>
                </a:cubicBezTo>
                <a:cubicBezTo>
                  <a:pt x="1231153" y="509952"/>
                  <a:pt x="1231417" y="506188"/>
                  <a:pt x="1242058" y="492577"/>
                </a:cubicBezTo>
                <a:cubicBezTo>
                  <a:pt x="1252699" y="478965"/>
                  <a:pt x="1261861" y="466011"/>
                  <a:pt x="1269545" y="453714"/>
                </a:cubicBezTo>
                <a:cubicBezTo>
                  <a:pt x="1277228" y="441417"/>
                  <a:pt x="1283631" y="429753"/>
                  <a:pt x="1288753" y="418721"/>
                </a:cubicBezTo>
                <a:cubicBezTo>
                  <a:pt x="1293875" y="407689"/>
                  <a:pt x="1297552" y="399233"/>
                  <a:pt x="1299785" y="393355"/>
                </a:cubicBezTo>
                <a:cubicBezTo>
                  <a:pt x="1302017" y="387476"/>
                  <a:pt x="1302550" y="381018"/>
                  <a:pt x="1301385" y="373979"/>
                </a:cubicBezTo>
                <a:cubicBezTo>
                  <a:pt x="1300510" y="368700"/>
                  <a:pt x="1302149" y="366223"/>
                  <a:pt x="1306301" y="366546"/>
                </a:cubicBezTo>
                <a:close/>
                <a:moveTo>
                  <a:pt x="1940611" y="366295"/>
                </a:moveTo>
                <a:cubicBezTo>
                  <a:pt x="1942978" y="366471"/>
                  <a:pt x="1945967" y="367035"/>
                  <a:pt x="1949578" y="367989"/>
                </a:cubicBezTo>
                <a:cubicBezTo>
                  <a:pt x="1964020" y="371803"/>
                  <a:pt x="1970841" y="375805"/>
                  <a:pt x="1970042" y="379997"/>
                </a:cubicBezTo>
                <a:cubicBezTo>
                  <a:pt x="1969242" y="384189"/>
                  <a:pt x="1968085" y="393454"/>
                  <a:pt x="1966572" y="407791"/>
                </a:cubicBezTo>
                <a:cubicBezTo>
                  <a:pt x="1968159" y="407097"/>
                  <a:pt x="1970398" y="406340"/>
                  <a:pt x="1973288" y="405521"/>
                </a:cubicBezTo>
                <a:cubicBezTo>
                  <a:pt x="1976177" y="404703"/>
                  <a:pt x="1980258" y="405931"/>
                  <a:pt x="1985529" y="409205"/>
                </a:cubicBezTo>
                <a:cubicBezTo>
                  <a:pt x="1990800" y="412479"/>
                  <a:pt x="1990747" y="415763"/>
                  <a:pt x="1985371" y="419056"/>
                </a:cubicBezTo>
                <a:cubicBezTo>
                  <a:pt x="1979994" y="422348"/>
                  <a:pt x="1973300" y="425328"/>
                  <a:pt x="1965288" y="427995"/>
                </a:cubicBezTo>
                <a:lnTo>
                  <a:pt x="1963075" y="509348"/>
                </a:lnTo>
                <a:cubicBezTo>
                  <a:pt x="1965543" y="508641"/>
                  <a:pt x="1968724" y="507686"/>
                  <a:pt x="1972618" y="506483"/>
                </a:cubicBezTo>
                <a:cubicBezTo>
                  <a:pt x="1976512" y="505280"/>
                  <a:pt x="1980370" y="507509"/>
                  <a:pt x="1984189" y="513171"/>
                </a:cubicBezTo>
                <a:cubicBezTo>
                  <a:pt x="1988009" y="518832"/>
                  <a:pt x="1984016" y="522348"/>
                  <a:pt x="1972209" y="523719"/>
                </a:cubicBezTo>
                <a:cubicBezTo>
                  <a:pt x="1960402" y="525089"/>
                  <a:pt x="1948074" y="527331"/>
                  <a:pt x="1935225" y="530444"/>
                </a:cubicBezTo>
                <a:cubicBezTo>
                  <a:pt x="1922376" y="533557"/>
                  <a:pt x="1911816" y="535641"/>
                  <a:pt x="1903543" y="536695"/>
                </a:cubicBezTo>
                <a:cubicBezTo>
                  <a:pt x="1908715" y="537476"/>
                  <a:pt x="1912926" y="538875"/>
                  <a:pt x="1916175" y="540890"/>
                </a:cubicBezTo>
                <a:cubicBezTo>
                  <a:pt x="1919424" y="542905"/>
                  <a:pt x="1920320" y="545370"/>
                  <a:pt x="1918863" y="548285"/>
                </a:cubicBezTo>
                <a:cubicBezTo>
                  <a:pt x="1917406" y="551199"/>
                  <a:pt x="1914656" y="554678"/>
                  <a:pt x="1910613" y="558721"/>
                </a:cubicBezTo>
                <a:cubicBezTo>
                  <a:pt x="1906569" y="562765"/>
                  <a:pt x="1900836" y="568290"/>
                  <a:pt x="1893414" y="575297"/>
                </a:cubicBezTo>
                <a:cubicBezTo>
                  <a:pt x="1885991" y="582305"/>
                  <a:pt x="1876460" y="588847"/>
                  <a:pt x="1864820" y="594924"/>
                </a:cubicBezTo>
                <a:cubicBezTo>
                  <a:pt x="1853180" y="601001"/>
                  <a:pt x="1849584" y="600914"/>
                  <a:pt x="1854030" y="594664"/>
                </a:cubicBezTo>
                <a:cubicBezTo>
                  <a:pt x="1858476" y="588413"/>
                  <a:pt x="1865871" y="579365"/>
                  <a:pt x="1876215" y="567521"/>
                </a:cubicBezTo>
                <a:cubicBezTo>
                  <a:pt x="1886558" y="555677"/>
                  <a:pt x="1891451" y="546449"/>
                  <a:pt x="1890893" y="539839"/>
                </a:cubicBezTo>
                <a:cubicBezTo>
                  <a:pt x="1876618" y="543659"/>
                  <a:pt x="1866882" y="546679"/>
                  <a:pt x="1861685" y="548899"/>
                </a:cubicBezTo>
                <a:cubicBezTo>
                  <a:pt x="1853264" y="552198"/>
                  <a:pt x="1845271" y="549544"/>
                  <a:pt x="1837705" y="540936"/>
                </a:cubicBezTo>
                <a:cubicBezTo>
                  <a:pt x="1830140" y="532329"/>
                  <a:pt x="1831368" y="528416"/>
                  <a:pt x="1841389" y="529198"/>
                </a:cubicBezTo>
                <a:cubicBezTo>
                  <a:pt x="1851410" y="529979"/>
                  <a:pt x="1869747" y="527877"/>
                  <a:pt x="1896400" y="522891"/>
                </a:cubicBezTo>
                <a:lnTo>
                  <a:pt x="1896400" y="440608"/>
                </a:lnTo>
                <a:cubicBezTo>
                  <a:pt x="1886093" y="442170"/>
                  <a:pt x="1877486" y="441333"/>
                  <a:pt x="1870578" y="438096"/>
                </a:cubicBezTo>
                <a:cubicBezTo>
                  <a:pt x="1863670" y="434859"/>
                  <a:pt x="1863977" y="432323"/>
                  <a:pt x="1871499" y="430487"/>
                </a:cubicBezTo>
                <a:cubicBezTo>
                  <a:pt x="1879021" y="428652"/>
                  <a:pt x="1886930" y="426779"/>
                  <a:pt x="1895227" y="424869"/>
                </a:cubicBezTo>
                <a:cubicBezTo>
                  <a:pt x="1895227" y="419784"/>
                  <a:pt x="1892505" y="412749"/>
                  <a:pt x="1887061" y="403763"/>
                </a:cubicBezTo>
                <a:cubicBezTo>
                  <a:pt x="1881616" y="394778"/>
                  <a:pt x="1885337" y="392211"/>
                  <a:pt x="1898223" y="396062"/>
                </a:cubicBezTo>
                <a:cubicBezTo>
                  <a:pt x="1911109" y="399912"/>
                  <a:pt x="1917161" y="403494"/>
                  <a:pt x="1916380" y="406805"/>
                </a:cubicBezTo>
                <a:cubicBezTo>
                  <a:pt x="1915598" y="410117"/>
                  <a:pt x="1915487" y="414724"/>
                  <a:pt x="1916045" y="420628"/>
                </a:cubicBezTo>
                <a:lnTo>
                  <a:pt x="1944266" y="414358"/>
                </a:lnTo>
                <a:cubicBezTo>
                  <a:pt x="1944266" y="396883"/>
                  <a:pt x="1941541" y="383833"/>
                  <a:pt x="1936090" y="375207"/>
                </a:cubicBezTo>
                <a:cubicBezTo>
                  <a:pt x="1932002" y="368738"/>
                  <a:pt x="1933509" y="365767"/>
                  <a:pt x="1940611" y="366295"/>
                </a:cubicBezTo>
                <a:close/>
                <a:moveTo>
                  <a:pt x="177340" y="365559"/>
                </a:moveTo>
                <a:cubicBezTo>
                  <a:pt x="178974" y="365509"/>
                  <a:pt x="180992" y="365842"/>
                  <a:pt x="183397" y="366556"/>
                </a:cubicBezTo>
                <a:cubicBezTo>
                  <a:pt x="193015" y="369415"/>
                  <a:pt x="200236" y="372742"/>
                  <a:pt x="205061" y="376537"/>
                </a:cubicBezTo>
                <a:cubicBezTo>
                  <a:pt x="209885" y="380332"/>
                  <a:pt x="210453" y="384499"/>
                  <a:pt x="206763" y="389039"/>
                </a:cubicBezTo>
                <a:cubicBezTo>
                  <a:pt x="203073" y="393578"/>
                  <a:pt x="198714" y="400871"/>
                  <a:pt x="193685" y="410916"/>
                </a:cubicBezTo>
                <a:cubicBezTo>
                  <a:pt x="188656" y="420962"/>
                  <a:pt x="181242" y="431207"/>
                  <a:pt x="171444" y="441650"/>
                </a:cubicBezTo>
                <a:cubicBezTo>
                  <a:pt x="195964" y="440967"/>
                  <a:pt x="211122" y="438462"/>
                  <a:pt x="216921" y="434134"/>
                </a:cubicBezTo>
                <a:cubicBezTo>
                  <a:pt x="222719" y="429805"/>
                  <a:pt x="229438" y="429309"/>
                  <a:pt x="237077" y="432645"/>
                </a:cubicBezTo>
                <a:cubicBezTo>
                  <a:pt x="244717" y="435982"/>
                  <a:pt x="250866" y="440152"/>
                  <a:pt x="255523" y="445156"/>
                </a:cubicBezTo>
                <a:cubicBezTo>
                  <a:pt x="260180" y="450161"/>
                  <a:pt x="260530" y="454818"/>
                  <a:pt x="256574" y="459128"/>
                </a:cubicBezTo>
                <a:cubicBezTo>
                  <a:pt x="252618" y="463437"/>
                  <a:pt x="249874" y="473657"/>
                  <a:pt x="248342" y="489786"/>
                </a:cubicBezTo>
                <a:cubicBezTo>
                  <a:pt x="246810" y="505915"/>
                  <a:pt x="245461" y="522138"/>
                  <a:pt x="244296" y="538453"/>
                </a:cubicBezTo>
                <a:cubicBezTo>
                  <a:pt x="243130" y="554768"/>
                  <a:pt x="239688" y="568842"/>
                  <a:pt x="233971" y="580674"/>
                </a:cubicBezTo>
                <a:cubicBezTo>
                  <a:pt x="228253" y="592506"/>
                  <a:pt x="219382" y="601500"/>
                  <a:pt x="207358" y="607658"/>
                </a:cubicBezTo>
                <a:cubicBezTo>
                  <a:pt x="195334" y="613816"/>
                  <a:pt x="188866" y="612269"/>
                  <a:pt x="187955" y="603016"/>
                </a:cubicBezTo>
                <a:cubicBezTo>
                  <a:pt x="187043" y="593764"/>
                  <a:pt x="182095" y="583235"/>
                  <a:pt x="173109" y="571428"/>
                </a:cubicBezTo>
                <a:cubicBezTo>
                  <a:pt x="164124" y="559621"/>
                  <a:pt x="165339" y="556483"/>
                  <a:pt x="176756" y="562014"/>
                </a:cubicBezTo>
                <a:cubicBezTo>
                  <a:pt x="188172" y="567546"/>
                  <a:pt x="196144" y="570659"/>
                  <a:pt x="200670" y="571353"/>
                </a:cubicBezTo>
                <a:cubicBezTo>
                  <a:pt x="205197" y="572048"/>
                  <a:pt x="209411" y="567890"/>
                  <a:pt x="213311" y="558880"/>
                </a:cubicBezTo>
                <a:cubicBezTo>
                  <a:pt x="217212" y="549869"/>
                  <a:pt x="219940" y="536224"/>
                  <a:pt x="221497" y="517943"/>
                </a:cubicBezTo>
                <a:cubicBezTo>
                  <a:pt x="223053" y="499661"/>
                  <a:pt x="223832" y="484369"/>
                  <a:pt x="223832" y="472066"/>
                </a:cubicBezTo>
                <a:cubicBezTo>
                  <a:pt x="223832" y="460966"/>
                  <a:pt x="222762" y="454700"/>
                  <a:pt x="220623" y="453267"/>
                </a:cubicBezTo>
                <a:cubicBezTo>
                  <a:pt x="218483" y="451835"/>
                  <a:pt x="213166" y="452185"/>
                  <a:pt x="204670" y="454318"/>
                </a:cubicBezTo>
                <a:lnTo>
                  <a:pt x="180337" y="460420"/>
                </a:lnTo>
                <a:cubicBezTo>
                  <a:pt x="174433" y="461227"/>
                  <a:pt x="169187" y="459292"/>
                  <a:pt x="164598" y="454616"/>
                </a:cubicBezTo>
                <a:cubicBezTo>
                  <a:pt x="152729" y="468097"/>
                  <a:pt x="140373" y="478472"/>
                  <a:pt x="127531" y="485740"/>
                </a:cubicBezTo>
                <a:cubicBezTo>
                  <a:pt x="124320" y="487557"/>
                  <a:pt x="121903" y="488663"/>
                  <a:pt x="120279" y="489057"/>
                </a:cubicBezTo>
                <a:lnTo>
                  <a:pt x="118841" y="488509"/>
                </a:lnTo>
                <a:lnTo>
                  <a:pt x="118566" y="493321"/>
                </a:lnTo>
                <a:cubicBezTo>
                  <a:pt x="118388" y="499661"/>
                  <a:pt x="118492" y="507500"/>
                  <a:pt x="118880" y="516836"/>
                </a:cubicBezTo>
                <a:cubicBezTo>
                  <a:pt x="119655" y="535507"/>
                  <a:pt x="119041" y="549646"/>
                  <a:pt x="117038" y="559252"/>
                </a:cubicBezTo>
                <a:cubicBezTo>
                  <a:pt x="115035" y="568857"/>
                  <a:pt x="112344" y="576584"/>
                  <a:pt x="108964" y="582432"/>
                </a:cubicBezTo>
                <a:cubicBezTo>
                  <a:pt x="105585" y="588279"/>
                  <a:pt x="101966" y="588366"/>
                  <a:pt x="98109" y="582692"/>
                </a:cubicBezTo>
                <a:cubicBezTo>
                  <a:pt x="94252" y="577018"/>
                  <a:pt x="91300" y="572305"/>
                  <a:pt x="89254" y="568553"/>
                </a:cubicBezTo>
                <a:cubicBezTo>
                  <a:pt x="87207" y="564802"/>
                  <a:pt x="85208" y="562774"/>
                  <a:pt x="83254" y="562470"/>
                </a:cubicBezTo>
                <a:cubicBezTo>
                  <a:pt x="81301" y="562166"/>
                  <a:pt x="71593" y="563441"/>
                  <a:pt x="54130" y="566293"/>
                </a:cubicBezTo>
                <a:cubicBezTo>
                  <a:pt x="50062" y="583681"/>
                  <a:pt x="45421" y="588438"/>
                  <a:pt x="40206" y="580562"/>
                </a:cubicBezTo>
                <a:cubicBezTo>
                  <a:pt x="34991" y="572686"/>
                  <a:pt x="32383" y="562200"/>
                  <a:pt x="32383" y="549103"/>
                </a:cubicBezTo>
                <a:cubicBezTo>
                  <a:pt x="32383" y="536763"/>
                  <a:pt x="32002" y="521431"/>
                  <a:pt x="31239" y="503106"/>
                </a:cubicBezTo>
                <a:cubicBezTo>
                  <a:pt x="30476" y="484782"/>
                  <a:pt x="27754" y="471517"/>
                  <a:pt x="23072" y="463313"/>
                </a:cubicBezTo>
                <a:cubicBezTo>
                  <a:pt x="18390" y="455109"/>
                  <a:pt x="19187" y="451007"/>
                  <a:pt x="25462" y="451007"/>
                </a:cubicBezTo>
                <a:cubicBezTo>
                  <a:pt x="29605" y="451007"/>
                  <a:pt x="34448" y="451385"/>
                  <a:pt x="39992" y="452142"/>
                </a:cubicBezTo>
                <a:cubicBezTo>
                  <a:pt x="45945" y="444663"/>
                  <a:pt x="52586" y="433098"/>
                  <a:pt x="59916" y="417446"/>
                </a:cubicBezTo>
                <a:cubicBezTo>
                  <a:pt x="67246" y="401795"/>
                  <a:pt x="69550" y="389464"/>
                  <a:pt x="66827" y="380453"/>
                </a:cubicBezTo>
                <a:cubicBezTo>
                  <a:pt x="64105" y="371443"/>
                  <a:pt x="70960" y="370503"/>
                  <a:pt x="87394" y="377635"/>
                </a:cubicBezTo>
                <a:cubicBezTo>
                  <a:pt x="101408" y="384406"/>
                  <a:pt x="105740" y="390369"/>
                  <a:pt x="100388" y="395522"/>
                </a:cubicBezTo>
                <a:cubicBezTo>
                  <a:pt x="95036" y="400675"/>
                  <a:pt x="89272" y="407884"/>
                  <a:pt x="83096" y="417149"/>
                </a:cubicBezTo>
                <a:cubicBezTo>
                  <a:pt x="76920" y="426413"/>
                  <a:pt x="67457" y="438078"/>
                  <a:pt x="54707" y="452142"/>
                </a:cubicBezTo>
                <a:cubicBezTo>
                  <a:pt x="69714" y="449984"/>
                  <a:pt x="80144" y="446331"/>
                  <a:pt x="85998" y="441184"/>
                </a:cubicBezTo>
                <a:cubicBezTo>
                  <a:pt x="91852" y="436037"/>
                  <a:pt x="98190" y="435126"/>
                  <a:pt x="105011" y="438450"/>
                </a:cubicBezTo>
                <a:cubicBezTo>
                  <a:pt x="111832" y="441774"/>
                  <a:pt x="117801" y="445234"/>
                  <a:pt x="122917" y="448830"/>
                </a:cubicBezTo>
                <a:cubicBezTo>
                  <a:pt x="128033" y="452427"/>
                  <a:pt x="129189" y="456647"/>
                  <a:pt x="126387" y="461490"/>
                </a:cubicBezTo>
                <a:cubicBezTo>
                  <a:pt x="123584" y="466333"/>
                  <a:pt x="121438" y="472100"/>
                  <a:pt x="119950" y="478791"/>
                </a:cubicBezTo>
                <a:cubicBezTo>
                  <a:pt x="119578" y="480464"/>
                  <a:pt x="119276" y="482511"/>
                  <a:pt x="119046" y="484933"/>
                </a:cubicBezTo>
                <a:lnTo>
                  <a:pt x="119027" y="485255"/>
                </a:lnTo>
                <a:lnTo>
                  <a:pt x="120055" y="482890"/>
                </a:lnTo>
                <a:cubicBezTo>
                  <a:pt x="121605" y="480440"/>
                  <a:pt x="123948" y="477278"/>
                  <a:pt x="127084" y="473406"/>
                </a:cubicBezTo>
                <a:cubicBezTo>
                  <a:pt x="139629" y="457915"/>
                  <a:pt x="151107" y="440208"/>
                  <a:pt x="161519" y="420283"/>
                </a:cubicBezTo>
                <a:cubicBezTo>
                  <a:pt x="171931" y="400359"/>
                  <a:pt x="175776" y="385709"/>
                  <a:pt x="173053" y="376333"/>
                </a:cubicBezTo>
                <a:cubicBezTo>
                  <a:pt x="171012" y="369300"/>
                  <a:pt x="172441" y="365709"/>
                  <a:pt x="177340" y="365559"/>
                </a:cubicBezTo>
                <a:close/>
                <a:moveTo>
                  <a:pt x="726108" y="359943"/>
                </a:moveTo>
                <a:cubicBezTo>
                  <a:pt x="734331" y="359943"/>
                  <a:pt x="741273" y="360817"/>
                  <a:pt x="746935" y="362566"/>
                </a:cubicBezTo>
                <a:cubicBezTo>
                  <a:pt x="752596" y="364315"/>
                  <a:pt x="757362" y="367620"/>
                  <a:pt x="761231" y="372482"/>
                </a:cubicBezTo>
                <a:cubicBezTo>
                  <a:pt x="765101" y="377343"/>
                  <a:pt x="765089" y="383278"/>
                  <a:pt x="761194" y="390285"/>
                </a:cubicBezTo>
                <a:cubicBezTo>
                  <a:pt x="790637" y="387271"/>
                  <a:pt x="808900" y="383988"/>
                  <a:pt x="815982" y="380435"/>
                </a:cubicBezTo>
                <a:cubicBezTo>
                  <a:pt x="823063" y="376881"/>
                  <a:pt x="831109" y="377579"/>
                  <a:pt x="840120" y="382528"/>
                </a:cubicBezTo>
                <a:cubicBezTo>
                  <a:pt x="849130" y="387476"/>
                  <a:pt x="856519" y="393395"/>
                  <a:pt x="862286" y="400285"/>
                </a:cubicBezTo>
                <a:cubicBezTo>
                  <a:pt x="868053" y="407174"/>
                  <a:pt x="865882" y="411320"/>
                  <a:pt x="855775" y="412721"/>
                </a:cubicBezTo>
                <a:cubicBezTo>
                  <a:pt x="845667" y="414123"/>
                  <a:pt x="834554" y="418150"/>
                  <a:pt x="822437" y="424804"/>
                </a:cubicBezTo>
                <a:cubicBezTo>
                  <a:pt x="810320" y="431458"/>
                  <a:pt x="806013" y="430239"/>
                  <a:pt x="809517" y="421148"/>
                </a:cubicBezTo>
                <a:cubicBezTo>
                  <a:pt x="813021" y="412058"/>
                  <a:pt x="815548" y="406024"/>
                  <a:pt x="817098" y="403047"/>
                </a:cubicBezTo>
                <a:cubicBezTo>
                  <a:pt x="818648" y="400071"/>
                  <a:pt x="817892" y="398582"/>
                  <a:pt x="814828" y="398582"/>
                </a:cubicBezTo>
                <a:cubicBezTo>
                  <a:pt x="809756" y="398582"/>
                  <a:pt x="795205" y="400520"/>
                  <a:pt x="771175" y="404396"/>
                </a:cubicBezTo>
                <a:cubicBezTo>
                  <a:pt x="747145" y="408272"/>
                  <a:pt x="727004" y="411192"/>
                  <a:pt x="710751" y="413158"/>
                </a:cubicBezTo>
                <a:cubicBezTo>
                  <a:pt x="694498" y="415124"/>
                  <a:pt x="683698" y="415716"/>
                  <a:pt x="678353" y="414935"/>
                </a:cubicBezTo>
                <a:cubicBezTo>
                  <a:pt x="673367" y="430128"/>
                  <a:pt x="666800" y="441708"/>
                  <a:pt x="658652" y="449677"/>
                </a:cubicBezTo>
                <a:cubicBezTo>
                  <a:pt x="650503" y="457645"/>
                  <a:pt x="644910" y="457512"/>
                  <a:pt x="641871" y="449277"/>
                </a:cubicBezTo>
                <a:cubicBezTo>
                  <a:pt x="638833" y="441042"/>
                  <a:pt x="639502" y="433886"/>
                  <a:pt x="643881" y="427808"/>
                </a:cubicBezTo>
                <a:cubicBezTo>
                  <a:pt x="648259" y="421731"/>
                  <a:pt x="652345" y="415425"/>
                  <a:pt x="656140" y="408889"/>
                </a:cubicBezTo>
                <a:cubicBezTo>
                  <a:pt x="659935" y="402353"/>
                  <a:pt x="664310" y="395476"/>
                  <a:pt x="669265" y="388257"/>
                </a:cubicBezTo>
                <a:cubicBezTo>
                  <a:pt x="674220" y="381039"/>
                  <a:pt x="678278" y="385213"/>
                  <a:pt x="681441" y="400778"/>
                </a:cubicBezTo>
                <a:cubicBezTo>
                  <a:pt x="692826" y="400852"/>
                  <a:pt x="715473" y="398496"/>
                  <a:pt x="749381" y="393708"/>
                </a:cubicBezTo>
                <a:cubicBezTo>
                  <a:pt x="738368" y="386899"/>
                  <a:pt x="729388" y="379570"/>
                  <a:pt x="722443" y="371719"/>
                </a:cubicBezTo>
                <a:cubicBezTo>
                  <a:pt x="715498" y="363868"/>
                  <a:pt x="716719" y="359943"/>
                  <a:pt x="726108" y="359943"/>
                </a:cubicBezTo>
                <a:close/>
                <a:moveTo>
                  <a:pt x="1393202" y="357710"/>
                </a:moveTo>
                <a:cubicBezTo>
                  <a:pt x="1400327" y="359348"/>
                  <a:pt x="1406774" y="361586"/>
                  <a:pt x="1412541" y="364426"/>
                </a:cubicBezTo>
                <a:cubicBezTo>
                  <a:pt x="1418308" y="367266"/>
                  <a:pt x="1420394" y="370169"/>
                  <a:pt x="1418801" y="373133"/>
                </a:cubicBezTo>
                <a:cubicBezTo>
                  <a:pt x="1417207" y="376097"/>
                  <a:pt x="1416032" y="384937"/>
                  <a:pt x="1415275" y="399652"/>
                </a:cubicBezTo>
                <a:cubicBezTo>
                  <a:pt x="1414519" y="414367"/>
                  <a:pt x="1415561" y="433811"/>
                  <a:pt x="1418401" y="457983"/>
                </a:cubicBezTo>
                <a:cubicBezTo>
                  <a:pt x="1423324" y="455652"/>
                  <a:pt x="1429650" y="453317"/>
                  <a:pt x="1437376" y="450979"/>
                </a:cubicBezTo>
                <a:cubicBezTo>
                  <a:pt x="1445103" y="448641"/>
                  <a:pt x="1451341" y="450173"/>
                  <a:pt x="1456091" y="455574"/>
                </a:cubicBezTo>
                <a:cubicBezTo>
                  <a:pt x="1460841" y="460975"/>
                  <a:pt x="1458727" y="464867"/>
                  <a:pt x="1449748" y="467248"/>
                </a:cubicBezTo>
                <a:cubicBezTo>
                  <a:pt x="1440768" y="469629"/>
                  <a:pt x="1431250" y="471793"/>
                  <a:pt x="1421191" y="473741"/>
                </a:cubicBezTo>
                <a:cubicBezTo>
                  <a:pt x="1423486" y="487197"/>
                  <a:pt x="1426648" y="500623"/>
                  <a:pt x="1430679" y="514017"/>
                </a:cubicBezTo>
                <a:cubicBezTo>
                  <a:pt x="1436074" y="505745"/>
                  <a:pt x="1439903" y="498992"/>
                  <a:pt x="1442167" y="493758"/>
                </a:cubicBezTo>
                <a:cubicBezTo>
                  <a:pt x="1444430" y="488524"/>
                  <a:pt x="1445367" y="483005"/>
                  <a:pt x="1444976" y="477201"/>
                </a:cubicBezTo>
                <a:cubicBezTo>
                  <a:pt x="1444585" y="471397"/>
                  <a:pt x="1450250" y="472113"/>
                  <a:pt x="1461970" y="479350"/>
                </a:cubicBezTo>
                <a:cubicBezTo>
                  <a:pt x="1473690" y="486586"/>
                  <a:pt x="1476639" y="492112"/>
                  <a:pt x="1470816" y="495925"/>
                </a:cubicBezTo>
                <a:cubicBezTo>
                  <a:pt x="1464993" y="499739"/>
                  <a:pt x="1454287" y="511872"/>
                  <a:pt x="1438697" y="532323"/>
                </a:cubicBezTo>
                <a:cubicBezTo>
                  <a:pt x="1444762" y="546896"/>
                  <a:pt x="1452095" y="559552"/>
                  <a:pt x="1460696" y="570293"/>
                </a:cubicBezTo>
                <a:cubicBezTo>
                  <a:pt x="1469297" y="581033"/>
                  <a:pt x="1474183" y="584593"/>
                  <a:pt x="1475355" y="580971"/>
                </a:cubicBezTo>
                <a:cubicBezTo>
                  <a:pt x="1476527" y="577350"/>
                  <a:pt x="1479659" y="569177"/>
                  <a:pt x="1484750" y="556452"/>
                </a:cubicBezTo>
                <a:cubicBezTo>
                  <a:pt x="1489841" y="543727"/>
                  <a:pt x="1492387" y="547504"/>
                  <a:pt x="1492387" y="567781"/>
                </a:cubicBezTo>
                <a:cubicBezTo>
                  <a:pt x="1492387" y="585690"/>
                  <a:pt x="1493751" y="599519"/>
                  <a:pt x="1496480" y="609267"/>
                </a:cubicBezTo>
                <a:cubicBezTo>
                  <a:pt x="1499208" y="619016"/>
                  <a:pt x="1494526" y="621840"/>
                  <a:pt x="1482434" y="617741"/>
                </a:cubicBezTo>
                <a:cubicBezTo>
                  <a:pt x="1470342" y="613642"/>
                  <a:pt x="1459493" y="604787"/>
                  <a:pt x="1449887" y="591175"/>
                </a:cubicBezTo>
                <a:cubicBezTo>
                  <a:pt x="1440282" y="577564"/>
                  <a:pt x="1431417" y="562008"/>
                  <a:pt x="1423293" y="544508"/>
                </a:cubicBezTo>
                <a:cubicBezTo>
                  <a:pt x="1407294" y="557580"/>
                  <a:pt x="1394359" y="565130"/>
                  <a:pt x="1384487" y="567158"/>
                </a:cubicBezTo>
                <a:cubicBezTo>
                  <a:pt x="1374614" y="569186"/>
                  <a:pt x="1374664" y="566067"/>
                  <a:pt x="1384635" y="557801"/>
                </a:cubicBezTo>
                <a:cubicBezTo>
                  <a:pt x="1394607" y="549534"/>
                  <a:pt x="1405186" y="539225"/>
                  <a:pt x="1416373" y="526872"/>
                </a:cubicBezTo>
                <a:cubicBezTo>
                  <a:pt x="1412516" y="519022"/>
                  <a:pt x="1408460" y="502719"/>
                  <a:pt x="1404206" y="477964"/>
                </a:cubicBezTo>
                <a:cubicBezTo>
                  <a:pt x="1394235" y="481052"/>
                  <a:pt x="1384716" y="484208"/>
                  <a:pt x="1375650" y="487433"/>
                </a:cubicBezTo>
                <a:lnTo>
                  <a:pt x="1376599" y="510520"/>
                </a:lnTo>
                <a:cubicBezTo>
                  <a:pt x="1381981" y="507866"/>
                  <a:pt x="1388812" y="505063"/>
                  <a:pt x="1397090" y="502111"/>
                </a:cubicBezTo>
                <a:cubicBezTo>
                  <a:pt x="1405369" y="499159"/>
                  <a:pt x="1407307" y="500520"/>
                  <a:pt x="1402904" y="506194"/>
                </a:cubicBezTo>
                <a:cubicBezTo>
                  <a:pt x="1398501" y="511869"/>
                  <a:pt x="1389807" y="518674"/>
                  <a:pt x="1376822" y="526612"/>
                </a:cubicBezTo>
                <a:cubicBezTo>
                  <a:pt x="1377578" y="551987"/>
                  <a:pt x="1377355" y="569096"/>
                  <a:pt x="1376152" y="577939"/>
                </a:cubicBezTo>
                <a:cubicBezTo>
                  <a:pt x="1374949" y="586782"/>
                  <a:pt x="1371067" y="596068"/>
                  <a:pt x="1364506" y="605798"/>
                </a:cubicBezTo>
                <a:cubicBezTo>
                  <a:pt x="1357945" y="615527"/>
                  <a:pt x="1351865" y="616709"/>
                  <a:pt x="1346266" y="609342"/>
                </a:cubicBezTo>
                <a:cubicBezTo>
                  <a:pt x="1340666" y="601975"/>
                  <a:pt x="1334220" y="594558"/>
                  <a:pt x="1326927" y="587092"/>
                </a:cubicBezTo>
                <a:cubicBezTo>
                  <a:pt x="1319635" y="579626"/>
                  <a:pt x="1320887" y="576869"/>
                  <a:pt x="1330685" y="578823"/>
                </a:cubicBezTo>
                <a:cubicBezTo>
                  <a:pt x="1340483" y="580776"/>
                  <a:pt x="1346926" y="581610"/>
                  <a:pt x="1350014" y="581325"/>
                </a:cubicBezTo>
                <a:cubicBezTo>
                  <a:pt x="1353102" y="581039"/>
                  <a:pt x="1355012" y="576339"/>
                  <a:pt x="1355744" y="567223"/>
                </a:cubicBezTo>
                <a:cubicBezTo>
                  <a:pt x="1356476" y="558108"/>
                  <a:pt x="1356842" y="547423"/>
                  <a:pt x="1356842" y="535169"/>
                </a:cubicBezTo>
                <a:cubicBezTo>
                  <a:pt x="1353022" y="540031"/>
                  <a:pt x="1349664" y="543777"/>
                  <a:pt x="1346768" y="546406"/>
                </a:cubicBezTo>
                <a:cubicBezTo>
                  <a:pt x="1343872" y="549035"/>
                  <a:pt x="1340430" y="549488"/>
                  <a:pt x="1336443" y="547764"/>
                </a:cubicBezTo>
                <a:cubicBezTo>
                  <a:pt x="1332456" y="546040"/>
                  <a:pt x="1328050" y="542664"/>
                  <a:pt x="1323225" y="537634"/>
                </a:cubicBezTo>
                <a:cubicBezTo>
                  <a:pt x="1318401" y="532605"/>
                  <a:pt x="1319684" y="529579"/>
                  <a:pt x="1327076" y="528556"/>
                </a:cubicBezTo>
                <a:cubicBezTo>
                  <a:pt x="1334468" y="527533"/>
                  <a:pt x="1344390" y="524255"/>
                  <a:pt x="1356842" y="518724"/>
                </a:cubicBezTo>
                <a:cubicBezTo>
                  <a:pt x="1356842" y="504337"/>
                  <a:pt x="1356649" y="495420"/>
                  <a:pt x="1356265" y="491972"/>
                </a:cubicBezTo>
                <a:cubicBezTo>
                  <a:pt x="1346579" y="495780"/>
                  <a:pt x="1340340" y="498288"/>
                  <a:pt x="1337550" y="499497"/>
                </a:cubicBezTo>
                <a:cubicBezTo>
                  <a:pt x="1334759" y="500706"/>
                  <a:pt x="1329690" y="498520"/>
                  <a:pt x="1322342" y="492939"/>
                </a:cubicBezTo>
                <a:cubicBezTo>
                  <a:pt x="1314993" y="487358"/>
                  <a:pt x="1315812" y="484050"/>
                  <a:pt x="1324797" y="483014"/>
                </a:cubicBezTo>
                <a:cubicBezTo>
                  <a:pt x="1333783" y="481979"/>
                  <a:pt x="1343683" y="479774"/>
                  <a:pt x="1354498" y="476401"/>
                </a:cubicBezTo>
                <a:cubicBezTo>
                  <a:pt x="1354498" y="460352"/>
                  <a:pt x="1352935" y="449978"/>
                  <a:pt x="1349810" y="445277"/>
                </a:cubicBezTo>
                <a:lnTo>
                  <a:pt x="1340787" y="449686"/>
                </a:lnTo>
                <a:cubicBezTo>
                  <a:pt x="1323473" y="454536"/>
                  <a:pt x="1320993" y="451336"/>
                  <a:pt x="1333345" y="440087"/>
                </a:cubicBezTo>
                <a:cubicBezTo>
                  <a:pt x="1349282" y="426444"/>
                  <a:pt x="1357970" y="418541"/>
                  <a:pt x="1359409" y="416377"/>
                </a:cubicBezTo>
                <a:cubicBezTo>
                  <a:pt x="1360848" y="414212"/>
                  <a:pt x="1362057" y="411072"/>
                  <a:pt x="1363037" y="406954"/>
                </a:cubicBezTo>
                <a:cubicBezTo>
                  <a:pt x="1364016" y="402836"/>
                  <a:pt x="1367235" y="401416"/>
                  <a:pt x="1372692" y="402694"/>
                </a:cubicBezTo>
                <a:cubicBezTo>
                  <a:pt x="1378149" y="403971"/>
                  <a:pt x="1383705" y="406836"/>
                  <a:pt x="1389361" y="411289"/>
                </a:cubicBezTo>
                <a:cubicBezTo>
                  <a:pt x="1395016" y="415741"/>
                  <a:pt x="1396138" y="419158"/>
                  <a:pt x="1392728" y="421539"/>
                </a:cubicBezTo>
                <a:cubicBezTo>
                  <a:pt x="1389317" y="423920"/>
                  <a:pt x="1384917" y="426268"/>
                  <a:pt x="1379529" y="428581"/>
                </a:cubicBezTo>
                <a:cubicBezTo>
                  <a:pt x="1374140" y="430894"/>
                  <a:pt x="1367793" y="433910"/>
                  <a:pt x="1360488" y="437631"/>
                </a:cubicBezTo>
                <a:cubicBezTo>
                  <a:pt x="1371377" y="440360"/>
                  <a:pt x="1376236" y="443045"/>
                  <a:pt x="1375064" y="445686"/>
                </a:cubicBezTo>
                <a:cubicBezTo>
                  <a:pt x="1373892" y="448328"/>
                  <a:pt x="1373634" y="456706"/>
                  <a:pt x="1374292" y="470820"/>
                </a:cubicBezTo>
                <a:cubicBezTo>
                  <a:pt x="1382403" y="468761"/>
                  <a:pt x="1391370" y="466349"/>
                  <a:pt x="1401193" y="463583"/>
                </a:cubicBezTo>
                <a:cubicBezTo>
                  <a:pt x="1398104" y="440192"/>
                  <a:pt x="1395791" y="419437"/>
                  <a:pt x="1394253" y="401317"/>
                </a:cubicBezTo>
                <a:cubicBezTo>
                  <a:pt x="1392715" y="383197"/>
                  <a:pt x="1390375" y="370990"/>
                  <a:pt x="1387231" y="364696"/>
                </a:cubicBezTo>
                <a:cubicBezTo>
                  <a:pt x="1384087" y="358402"/>
                  <a:pt x="1386077" y="356073"/>
                  <a:pt x="1393202" y="357710"/>
                </a:cubicBezTo>
                <a:close/>
                <a:moveTo>
                  <a:pt x="1439438" y="157879"/>
                </a:moveTo>
                <a:cubicBezTo>
                  <a:pt x="1442043" y="158179"/>
                  <a:pt x="1445694" y="159284"/>
                  <a:pt x="1450390" y="161192"/>
                </a:cubicBezTo>
                <a:cubicBezTo>
                  <a:pt x="1469173" y="168826"/>
                  <a:pt x="1482620" y="177325"/>
                  <a:pt x="1490731" y="186688"/>
                </a:cubicBezTo>
                <a:cubicBezTo>
                  <a:pt x="1498842" y="196052"/>
                  <a:pt x="1501912" y="206656"/>
                  <a:pt x="1499940" y="218500"/>
                </a:cubicBezTo>
                <a:cubicBezTo>
                  <a:pt x="1497968" y="230345"/>
                  <a:pt x="1490877" y="229631"/>
                  <a:pt x="1478667" y="216361"/>
                </a:cubicBezTo>
                <a:cubicBezTo>
                  <a:pt x="1466457" y="203090"/>
                  <a:pt x="1454975" y="189932"/>
                  <a:pt x="1444222" y="176884"/>
                </a:cubicBezTo>
                <a:cubicBezTo>
                  <a:pt x="1433218" y="163313"/>
                  <a:pt x="1431624" y="156978"/>
                  <a:pt x="1439438" y="157879"/>
                </a:cubicBezTo>
                <a:close/>
                <a:moveTo>
                  <a:pt x="1390494" y="157641"/>
                </a:moveTo>
                <a:cubicBezTo>
                  <a:pt x="1391746" y="157706"/>
                  <a:pt x="1393207" y="158109"/>
                  <a:pt x="1394877" y="158848"/>
                </a:cubicBezTo>
                <a:cubicBezTo>
                  <a:pt x="1401555" y="161806"/>
                  <a:pt x="1407301" y="165300"/>
                  <a:pt x="1412113" y="169331"/>
                </a:cubicBezTo>
                <a:cubicBezTo>
                  <a:pt x="1418165" y="174925"/>
                  <a:pt x="1418370" y="179231"/>
                  <a:pt x="1412727" y="182251"/>
                </a:cubicBezTo>
                <a:cubicBezTo>
                  <a:pt x="1407084" y="185271"/>
                  <a:pt x="1397869" y="192009"/>
                  <a:pt x="1385082" y="202464"/>
                </a:cubicBezTo>
                <a:cubicBezTo>
                  <a:pt x="1372295" y="212919"/>
                  <a:pt x="1360500" y="220581"/>
                  <a:pt x="1349698" y="225449"/>
                </a:cubicBezTo>
                <a:cubicBezTo>
                  <a:pt x="1338896" y="230317"/>
                  <a:pt x="1336657" y="229080"/>
                  <a:pt x="1342982" y="221737"/>
                </a:cubicBezTo>
                <a:cubicBezTo>
                  <a:pt x="1349307" y="214395"/>
                  <a:pt x="1357868" y="204557"/>
                  <a:pt x="1368664" y="192223"/>
                </a:cubicBezTo>
                <a:cubicBezTo>
                  <a:pt x="1379461" y="179889"/>
                  <a:pt x="1384859" y="171198"/>
                  <a:pt x="1384859" y="166150"/>
                </a:cubicBezTo>
                <a:cubicBezTo>
                  <a:pt x="1384859" y="160281"/>
                  <a:pt x="1386737" y="157444"/>
                  <a:pt x="1390494" y="157641"/>
                </a:cubicBezTo>
                <a:close/>
                <a:moveTo>
                  <a:pt x="450913" y="133610"/>
                </a:moveTo>
                <a:cubicBezTo>
                  <a:pt x="452253" y="133466"/>
                  <a:pt x="453977" y="133653"/>
                  <a:pt x="456087" y="134171"/>
                </a:cubicBezTo>
                <a:cubicBezTo>
                  <a:pt x="464527" y="136242"/>
                  <a:pt x="470868" y="138970"/>
                  <a:pt x="475109" y="142356"/>
                </a:cubicBezTo>
                <a:cubicBezTo>
                  <a:pt x="479760" y="145370"/>
                  <a:pt x="481308" y="148846"/>
                  <a:pt x="479751" y="152783"/>
                </a:cubicBezTo>
                <a:cubicBezTo>
                  <a:pt x="478195" y="156721"/>
                  <a:pt x="477416" y="165065"/>
                  <a:pt x="477416" y="177814"/>
                </a:cubicBezTo>
                <a:lnTo>
                  <a:pt x="477416" y="223356"/>
                </a:lnTo>
                <a:cubicBezTo>
                  <a:pt x="477416" y="240719"/>
                  <a:pt x="476089" y="254021"/>
                  <a:pt x="473435" y="263260"/>
                </a:cubicBezTo>
                <a:cubicBezTo>
                  <a:pt x="470781" y="272500"/>
                  <a:pt x="466087" y="272556"/>
                  <a:pt x="459352" y="263428"/>
                </a:cubicBezTo>
                <a:cubicBezTo>
                  <a:pt x="452618" y="254300"/>
                  <a:pt x="450224" y="245299"/>
                  <a:pt x="452171" y="236425"/>
                </a:cubicBezTo>
                <a:cubicBezTo>
                  <a:pt x="454119" y="227551"/>
                  <a:pt x="455092" y="211908"/>
                  <a:pt x="455092" y="189497"/>
                </a:cubicBezTo>
                <a:cubicBezTo>
                  <a:pt x="455092" y="167582"/>
                  <a:pt x="453148" y="152365"/>
                  <a:pt x="449260" y="143844"/>
                </a:cubicBezTo>
                <a:cubicBezTo>
                  <a:pt x="446344" y="137454"/>
                  <a:pt x="446895" y="134043"/>
                  <a:pt x="450913" y="133610"/>
                </a:cubicBezTo>
                <a:close/>
                <a:moveTo>
                  <a:pt x="1730812" y="122685"/>
                </a:moveTo>
                <a:cubicBezTo>
                  <a:pt x="1733802" y="123459"/>
                  <a:pt x="1737246" y="125334"/>
                  <a:pt x="1741144" y="128310"/>
                </a:cubicBezTo>
                <a:cubicBezTo>
                  <a:pt x="1748939" y="134264"/>
                  <a:pt x="1751342" y="138750"/>
                  <a:pt x="1748353" y="141770"/>
                </a:cubicBezTo>
                <a:cubicBezTo>
                  <a:pt x="1745364" y="144790"/>
                  <a:pt x="1742995" y="147872"/>
                  <a:pt x="1741246" y="151016"/>
                </a:cubicBezTo>
                <a:cubicBezTo>
                  <a:pt x="1739497" y="154160"/>
                  <a:pt x="1737476" y="160312"/>
                  <a:pt x="1735181" y="169471"/>
                </a:cubicBezTo>
                <a:cubicBezTo>
                  <a:pt x="1732887" y="178630"/>
                  <a:pt x="1730599" y="186378"/>
                  <a:pt x="1728317" y="192716"/>
                </a:cubicBezTo>
                <a:cubicBezTo>
                  <a:pt x="1737048" y="201980"/>
                  <a:pt x="1747990" y="209809"/>
                  <a:pt x="1761143" y="216203"/>
                </a:cubicBezTo>
                <a:cubicBezTo>
                  <a:pt x="1774295" y="222596"/>
                  <a:pt x="1786512" y="226745"/>
                  <a:pt x="1797792" y="228649"/>
                </a:cubicBezTo>
                <a:cubicBezTo>
                  <a:pt x="1809072" y="230552"/>
                  <a:pt x="1812569" y="233451"/>
                  <a:pt x="1808284" y="237346"/>
                </a:cubicBezTo>
                <a:cubicBezTo>
                  <a:pt x="1803999" y="241240"/>
                  <a:pt x="1793271" y="243782"/>
                  <a:pt x="1776100" y="244973"/>
                </a:cubicBezTo>
                <a:cubicBezTo>
                  <a:pt x="1758929" y="246164"/>
                  <a:pt x="1747376" y="244232"/>
                  <a:pt x="1741442" y="239178"/>
                </a:cubicBezTo>
                <a:cubicBezTo>
                  <a:pt x="1735507" y="234124"/>
                  <a:pt x="1726450" y="224590"/>
                  <a:pt x="1714271" y="210575"/>
                </a:cubicBezTo>
                <a:cubicBezTo>
                  <a:pt x="1709397" y="217210"/>
                  <a:pt x="1703273" y="222168"/>
                  <a:pt x="1695900" y="225449"/>
                </a:cubicBezTo>
                <a:cubicBezTo>
                  <a:pt x="1688527" y="228729"/>
                  <a:pt x="1680583" y="230766"/>
                  <a:pt x="1672069" y="231560"/>
                </a:cubicBezTo>
                <a:cubicBezTo>
                  <a:pt x="1663555" y="232354"/>
                  <a:pt x="1662640" y="230292"/>
                  <a:pt x="1669325" y="225374"/>
                </a:cubicBezTo>
                <a:cubicBezTo>
                  <a:pt x="1676010" y="220457"/>
                  <a:pt x="1682109" y="215980"/>
                  <a:pt x="1687622" y="211943"/>
                </a:cubicBezTo>
                <a:cubicBezTo>
                  <a:pt x="1693134" y="207906"/>
                  <a:pt x="1698092" y="202173"/>
                  <a:pt x="1702495" y="194744"/>
                </a:cubicBezTo>
                <a:cubicBezTo>
                  <a:pt x="1698278" y="189572"/>
                  <a:pt x="1693516" y="183377"/>
                  <a:pt x="1688208" y="176159"/>
                </a:cubicBezTo>
                <a:cubicBezTo>
                  <a:pt x="1682899" y="168941"/>
                  <a:pt x="1678118" y="163319"/>
                  <a:pt x="1673864" y="159295"/>
                </a:cubicBezTo>
                <a:cubicBezTo>
                  <a:pt x="1669610" y="155270"/>
                  <a:pt x="1671396" y="153258"/>
                  <a:pt x="1679222" y="153258"/>
                </a:cubicBezTo>
                <a:cubicBezTo>
                  <a:pt x="1686775" y="153258"/>
                  <a:pt x="1692747" y="155893"/>
                  <a:pt x="1697137" y="161164"/>
                </a:cubicBezTo>
                <a:lnTo>
                  <a:pt x="1710309" y="180084"/>
                </a:lnTo>
                <a:cubicBezTo>
                  <a:pt x="1712901" y="169753"/>
                  <a:pt x="1714581" y="161357"/>
                  <a:pt x="1715350" y="154895"/>
                </a:cubicBezTo>
                <a:cubicBezTo>
                  <a:pt x="1716119" y="148433"/>
                  <a:pt x="1716138" y="145202"/>
                  <a:pt x="1715406" y="145202"/>
                </a:cubicBezTo>
                <a:cubicBezTo>
                  <a:pt x="1712814" y="145202"/>
                  <a:pt x="1707819" y="146564"/>
                  <a:pt x="1700421" y="149286"/>
                </a:cubicBezTo>
                <a:cubicBezTo>
                  <a:pt x="1693023" y="152008"/>
                  <a:pt x="1687513" y="153369"/>
                  <a:pt x="1683892" y="153369"/>
                </a:cubicBezTo>
                <a:cubicBezTo>
                  <a:pt x="1680729" y="153369"/>
                  <a:pt x="1676813" y="150911"/>
                  <a:pt x="1672143" y="145993"/>
                </a:cubicBezTo>
                <a:cubicBezTo>
                  <a:pt x="1667474" y="141076"/>
                  <a:pt x="1668500" y="138350"/>
                  <a:pt x="1675222" y="137817"/>
                </a:cubicBezTo>
                <a:cubicBezTo>
                  <a:pt x="1681944" y="137284"/>
                  <a:pt x="1690580" y="135507"/>
                  <a:pt x="1701128" y="132487"/>
                </a:cubicBezTo>
                <a:cubicBezTo>
                  <a:pt x="1711676" y="129467"/>
                  <a:pt x="1719034" y="126528"/>
                  <a:pt x="1723201" y="123669"/>
                </a:cubicBezTo>
                <a:cubicBezTo>
                  <a:pt x="1725284" y="122240"/>
                  <a:pt x="1727821" y="121912"/>
                  <a:pt x="1730812" y="122685"/>
                </a:cubicBezTo>
                <a:close/>
                <a:moveTo>
                  <a:pt x="1639429" y="120683"/>
                </a:moveTo>
                <a:cubicBezTo>
                  <a:pt x="1627796" y="122965"/>
                  <a:pt x="1616181" y="124596"/>
                  <a:pt x="1604585" y="125576"/>
                </a:cubicBezTo>
                <a:cubicBezTo>
                  <a:pt x="1612361" y="128875"/>
                  <a:pt x="1615862" y="131876"/>
                  <a:pt x="1615086" y="134580"/>
                </a:cubicBezTo>
                <a:cubicBezTo>
                  <a:pt x="1614311" y="137284"/>
                  <a:pt x="1613924" y="140000"/>
                  <a:pt x="1613924" y="142728"/>
                </a:cubicBezTo>
                <a:cubicBezTo>
                  <a:pt x="1616888" y="141314"/>
                  <a:pt x="1620677" y="139600"/>
                  <a:pt x="1625290" y="137584"/>
                </a:cubicBezTo>
                <a:cubicBezTo>
                  <a:pt x="1629904" y="135569"/>
                  <a:pt x="1634415" y="136942"/>
                  <a:pt x="1638825" y="141705"/>
                </a:cubicBezTo>
                <a:cubicBezTo>
                  <a:pt x="1643234" y="146468"/>
                  <a:pt x="1642241" y="150380"/>
                  <a:pt x="1635848" y="153444"/>
                </a:cubicBezTo>
                <a:cubicBezTo>
                  <a:pt x="1629455" y="156507"/>
                  <a:pt x="1622146" y="158039"/>
                  <a:pt x="1613924" y="158039"/>
                </a:cubicBezTo>
                <a:lnTo>
                  <a:pt x="1613924" y="169573"/>
                </a:lnTo>
                <a:lnTo>
                  <a:pt x="1623188" y="166243"/>
                </a:lnTo>
                <a:cubicBezTo>
                  <a:pt x="1629166" y="163800"/>
                  <a:pt x="1634174" y="164491"/>
                  <a:pt x="1638211" y="168317"/>
                </a:cubicBezTo>
                <a:cubicBezTo>
                  <a:pt x="1642248" y="172143"/>
                  <a:pt x="1641302" y="175864"/>
                  <a:pt x="1635374" y="179479"/>
                </a:cubicBezTo>
                <a:cubicBezTo>
                  <a:pt x="1629445" y="183095"/>
                  <a:pt x="1622295" y="184902"/>
                  <a:pt x="1613924" y="184902"/>
                </a:cubicBezTo>
                <a:lnTo>
                  <a:pt x="1613924" y="205776"/>
                </a:lnTo>
                <a:cubicBezTo>
                  <a:pt x="1619988" y="204349"/>
                  <a:pt x="1629278" y="201205"/>
                  <a:pt x="1641792" y="196344"/>
                </a:cubicBezTo>
                <a:lnTo>
                  <a:pt x="1641792" y="145128"/>
                </a:lnTo>
                <a:cubicBezTo>
                  <a:pt x="1641792" y="133904"/>
                  <a:pt x="1641004" y="125756"/>
                  <a:pt x="1639429" y="120683"/>
                </a:cubicBezTo>
                <a:close/>
                <a:moveTo>
                  <a:pt x="1015114" y="117186"/>
                </a:moveTo>
                <a:cubicBezTo>
                  <a:pt x="1009285" y="117930"/>
                  <a:pt x="999071" y="119325"/>
                  <a:pt x="984474" y="121371"/>
                </a:cubicBezTo>
                <a:cubicBezTo>
                  <a:pt x="986756" y="141525"/>
                  <a:pt x="988291" y="158284"/>
                  <a:pt x="989078" y="171647"/>
                </a:cubicBezTo>
                <a:cubicBezTo>
                  <a:pt x="989866" y="185011"/>
                  <a:pt x="990594" y="196393"/>
                  <a:pt x="991264" y="205794"/>
                </a:cubicBezTo>
                <a:cubicBezTo>
                  <a:pt x="996870" y="205794"/>
                  <a:pt x="1007399" y="205118"/>
                  <a:pt x="1022853" y="203766"/>
                </a:cubicBezTo>
                <a:cubicBezTo>
                  <a:pt x="1022853" y="167427"/>
                  <a:pt x="1022090" y="144874"/>
                  <a:pt x="1020565" y="136105"/>
                </a:cubicBezTo>
                <a:cubicBezTo>
                  <a:pt x="1019039" y="127337"/>
                  <a:pt x="1017222" y="121030"/>
                  <a:pt x="1015114" y="117186"/>
                </a:cubicBezTo>
                <a:close/>
                <a:moveTo>
                  <a:pt x="178309" y="116014"/>
                </a:moveTo>
                <a:cubicBezTo>
                  <a:pt x="161231" y="118358"/>
                  <a:pt x="149604" y="120106"/>
                  <a:pt x="143427" y="121260"/>
                </a:cubicBezTo>
                <a:cubicBezTo>
                  <a:pt x="143427" y="131802"/>
                  <a:pt x="143037" y="144793"/>
                  <a:pt x="142255" y="160234"/>
                </a:cubicBezTo>
                <a:cubicBezTo>
                  <a:pt x="161553" y="155571"/>
                  <a:pt x="172846" y="153630"/>
                  <a:pt x="176132" y="154411"/>
                </a:cubicBezTo>
                <a:cubicBezTo>
                  <a:pt x="176802" y="142703"/>
                  <a:pt x="177528" y="129904"/>
                  <a:pt x="178309" y="116014"/>
                </a:cubicBezTo>
                <a:close/>
                <a:moveTo>
                  <a:pt x="1072822" y="111344"/>
                </a:moveTo>
                <a:cubicBezTo>
                  <a:pt x="1058051" y="112870"/>
                  <a:pt x="1045723" y="114178"/>
                  <a:pt x="1035838" y="115269"/>
                </a:cubicBezTo>
                <a:cubicBezTo>
                  <a:pt x="1038083" y="116100"/>
                  <a:pt x="1039422" y="117369"/>
                  <a:pt x="1039856" y="119074"/>
                </a:cubicBezTo>
                <a:cubicBezTo>
                  <a:pt x="1040290" y="120779"/>
                  <a:pt x="1040507" y="124385"/>
                  <a:pt x="1040507" y="129892"/>
                </a:cubicBezTo>
                <a:cubicBezTo>
                  <a:pt x="1045233" y="129966"/>
                  <a:pt x="1050919" y="128816"/>
                  <a:pt x="1057567" y="126441"/>
                </a:cubicBezTo>
                <a:cubicBezTo>
                  <a:pt x="1064215" y="124066"/>
                  <a:pt x="1069455" y="125833"/>
                  <a:pt x="1073287" y="131743"/>
                </a:cubicBezTo>
                <a:cubicBezTo>
                  <a:pt x="1077119" y="137653"/>
                  <a:pt x="1074611" y="141569"/>
                  <a:pt x="1065762" y="143491"/>
                </a:cubicBezTo>
                <a:cubicBezTo>
                  <a:pt x="1056913" y="145413"/>
                  <a:pt x="1048495" y="146374"/>
                  <a:pt x="1040507" y="146374"/>
                </a:cubicBezTo>
                <a:lnTo>
                  <a:pt x="1040507" y="162578"/>
                </a:lnTo>
                <a:cubicBezTo>
                  <a:pt x="1045196" y="162665"/>
                  <a:pt x="1050470" y="161713"/>
                  <a:pt x="1056330" y="159723"/>
                </a:cubicBezTo>
                <a:cubicBezTo>
                  <a:pt x="1062190" y="157732"/>
                  <a:pt x="1067049" y="159425"/>
                  <a:pt x="1070906" y="164801"/>
                </a:cubicBezTo>
                <a:cubicBezTo>
                  <a:pt x="1074763" y="170178"/>
                  <a:pt x="1072893" y="174094"/>
                  <a:pt x="1065297" y="176549"/>
                </a:cubicBezTo>
                <a:cubicBezTo>
                  <a:pt x="1057700" y="179005"/>
                  <a:pt x="1049437" y="180233"/>
                  <a:pt x="1040507" y="180233"/>
                </a:cubicBezTo>
                <a:lnTo>
                  <a:pt x="1040507" y="201106"/>
                </a:lnTo>
                <a:lnTo>
                  <a:pt x="1072059" y="198018"/>
                </a:lnTo>
                <a:cubicBezTo>
                  <a:pt x="1073498" y="182800"/>
                  <a:pt x="1074412" y="166010"/>
                  <a:pt x="1074803" y="147649"/>
                </a:cubicBezTo>
                <a:cubicBezTo>
                  <a:pt x="1075194" y="129287"/>
                  <a:pt x="1074533" y="117186"/>
                  <a:pt x="1072822" y="111344"/>
                </a:cubicBezTo>
                <a:close/>
                <a:moveTo>
                  <a:pt x="1134251" y="104563"/>
                </a:moveTo>
                <a:cubicBezTo>
                  <a:pt x="1130691" y="103639"/>
                  <a:pt x="1117340" y="104808"/>
                  <a:pt x="1094197" y="108070"/>
                </a:cubicBezTo>
                <a:cubicBezTo>
                  <a:pt x="1101986" y="114073"/>
                  <a:pt x="1104686" y="119220"/>
                  <a:pt x="1102299" y="123511"/>
                </a:cubicBezTo>
                <a:cubicBezTo>
                  <a:pt x="1099912" y="127802"/>
                  <a:pt x="1097949" y="135529"/>
                  <a:pt x="1096411" y="146691"/>
                </a:cubicBezTo>
                <a:cubicBezTo>
                  <a:pt x="1094873" y="157853"/>
                  <a:pt x="1093360" y="174044"/>
                  <a:pt x="1091872" y="195265"/>
                </a:cubicBezTo>
                <a:cubicBezTo>
                  <a:pt x="1103704" y="193702"/>
                  <a:pt x="1112153" y="193804"/>
                  <a:pt x="1117219" y="195571"/>
                </a:cubicBezTo>
                <a:cubicBezTo>
                  <a:pt x="1122285" y="197339"/>
                  <a:pt x="1125305" y="199869"/>
                  <a:pt x="1126279" y="203162"/>
                </a:cubicBezTo>
                <a:cubicBezTo>
                  <a:pt x="1127253" y="206455"/>
                  <a:pt x="1129132" y="201875"/>
                  <a:pt x="1131916" y="189423"/>
                </a:cubicBezTo>
                <a:cubicBezTo>
                  <a:pt x="1134700" y="176971"/>
                  <a:pt x="1136675" y="164107"/>
                  <a:pt x="1137841" y="150830"/>
                </a:cubicBezTo>
                <a:cubicBezTo>
                  <a:pt x="1139007" y="137553"/>
                  <a:pt x="1139590" y="126314"/>
                  <a:pt x="1139590" y="117111"/>
                </a:cubicBezTo>
                <a:cubicBezTo>
                  <a:pt x="1139590" y="109670"/>
                  <a:pt x="1137810" y="105487"/>
                  <a:pt x="1134251" y="104563"/>
                </a:cubicBezTo>
                <a:close/>
                <a:moveTo>
                  <a:pt x="1761138" y="81523"/>
                </a:moveTo>
                <a:cubicBezTo>
                  <a:pt x="1765060" y="82310"/>
                  <a:pt x="1768817" y="84096"/>
                  <a:pt x="1772407" y="86880"/>
                </a:cubicBezTo>
                <a:cubicBezTo>
                  <a:pt x="1779588" y="92449"/>
                  <a:pt x="1779610" y="96548"/>
                  <a:pt x="1772472" y="99177"/>
                </a:cubicBezTo>
                <a:cubicBezTo>
                  <a:pt x="1765335" y="101807"/>
                  <a:pt x="1756256" y="103909"/>
                  <a:pt x="1745237" y="105484"/>
                </a:cubicBezTo>
                <a:cubicBezTo>
                  <a:pt x="1734217" y="107059"/>
                  <a:pt x="1720333" y="109016"/>
                  <a:pt x="1703583" y="111353"/>
                </a:cubicBezTo>
                <a:cubicBezTo>
                  <a:pt x="1686834" y="113691"/>
                  <a:pt x="1673288" y="115468"/>
                  <a:pt x="1662944" y="116683"/>
                </a:cubicBezTo>
                <a:cubicBezTo>
                  <a:pt x="1665276" y="123306"/>
                  <a:pt x="1665858" y="129172"/>
                  <a:pt x="1664693" y="134282"/>
                </a:cubicBezTo>
                <a:cubicBezTo>
                  <a:pt x="1663527" y="139392"/>
                  <a:pt x="1662944" y="157382"/>
                  <a:pt x="1662944" y="188251"/>
                </a:cubicBezTo>
                <a:cubicBezTo>
                  <a:pt x="1668947" y="185138"/>
                  <a:pt x="1674922" y="184713"/>
                  <a:pt x="1680868" y="186977"/>
                </a:cubicBezTo>
                <a:cubicBezTo>
                  <a:pt x="1686815" y="189240"/>
                  <a:pt x="1680841" y="195500"/>
                  <a:pt x="1662944" y="205757"/>
                </a:cubicBezTo>
                <a:cubicBezTo>
                  <a:pt x="1662944" y="218928"/>
                  <a:pt x="1663133" y="229337"/>
                  <a:pt x="1663511" y="236983"/>
                </a:cubicBezTo>
                <a:cubicBezTo>
                  <a:pt x="1663890" y="244629"/>
                  <a:pt x="1661877" y="253618"/>
                  <a:pt x="1657475" y="263949"/>
                </a:cubicBezTo>
                <a:cubicBezTo>
                  <a:pt x="1653072" y="274280"/>
                  <a:pt x="1648970" y="274044"/>
                  <a:pt x="1645168" y="263242"/>
                </a:cubicBezTo>
                <a:cubicBezTo>
                  <a:pt x="1641367" y="252439"/>
                  <a:pt x="1639854" y="243820"/>
                  <a:pt x="1640629" y="237383"/>
                </a:cubicBezTo>
                <a:cubicBezTo>
                  <a:pt x="1641404" y="230946"/>
                  <a:pt x="1641792" y="222792"/>
                  <a:pt x="1641792" y="212919"/>
                </a:cubicBezTo>
                <a:cubicBezTo>
                  <a:pt x="1629154" y="219120"/>
                  <a:pt x="1618466" y="223737"/>
                  <a:pt x="1609729" y="226770"/>
                </a:cubicBezTo>
                <a:cubicBezTo>
                  <a:pt x="1600991" y="229802"/>
                  <a:pt x="1593680" y="233113"/>
                  <a:pt x="1587795" y="236704"/>
                </a:cubicBezTo>
                <a:cubicBezTo>
                  <a:pt x="1581910" y="240294"/>
                  <a:pt x="1576993" y="241194"/>
                  <a:pt x="1573042" y="239401"/>
                </a:cubicBezTo>
                <a:cubicBezTo>
                  <a:pt x="1569092" y="237609"/>
                  <a:pt x="1564972" y="233371"/>
                  <a:pt x="1560680" y="226686"/>
                </a:cubicBezTo>
                <a:cubicBezTo>
                  <a:pt x="1556389" y="220001"/>
                  <a:pt x="1558405" y="216417"/>
                  <a:pt x="1566727" y="215933"/>
                </a:cubicBezTo>
                <a:cubicBezTo>
                  <a:pt x="1575049" y="215449"/>
                  <a:pt x="1584115" y="213899"/>
                  <a:pt x="1593925" y="211282"/>
                </a:cubicBezTo>
                <a:cubicBezTo>
                  <a:pt x="1593925" y="198458"/>
                  <a:pt x="1593351" y="182465"/>
                  <a:pt x="1592204" y="163304"/>
                </a:cubicBezTo>
                <a:cubicBezTo>
                  <a:pt x="1591057" y="144142"/>
                  <a:pt x="1589441" y="132664"/>
                  <a:pt x="1587358" y="128869"/>
                </a:cubicBezTo>
                <a:cubicBezTo>
                  <a:pt x="1581330" y="129625"/>
                  <a:pt x="1576732" y="130397"/>
                  <a:pt x="1573563" y="131185"/>
                </a:cubicBezTo>
                <a:cubicBezTo>
                  <a:pt x="1570395" y="131972"/>
                  <a:pt x="1565213" y="129234"/>
                  <a:pt x="1558020" y="122971"/>
                </a:cubicBezTo>
                <a:cubicBezTo>
                  <a:pt x="1550827" y="116708"/>
                  <a:pt x="1549593" y="113576"/>
                  <a:pt x="1554318" y="113576"/>
                </a:cubicBezTo>
                <a:cubicBezTo>
                  <a:pt x="1557357" y="113576"/>
                  <a:pt x="1563955" y="113012"/>
                  <a:pt x="1574112" y="111884"/>
                </a:cubicBezTo>
                <a:cubicBezTo>
                  <a:pt x="1584270" y="110755"/>
                  <a:pt x="1600396" y="108612"/>
                  <a:pt x="1622491" y="105456"/>
                </a:cubicBezTo>
                <a:cubicBezTo>
                  <a:pt x="1644585" y="102300"/>
                  <a:pt x="1669046" y="98232"/>
                  <a:pt x="1695872" y="93252"/>
                </a:cubicBezTo>
                <a:cubicBezTo>
                  <a:pt x="1722698" y="88273"/>
                  <a:pt x="1740366" y="84574"/>
                  <a:pt x="1748874" y="82155"/>
                </a:cubicBezTo>
                <a:cubicBezTo>
                  <a:pt x="1753128" y="80946"/>
                  <a:pt x="1757216" y="80735"/>
                  <a:pt x="1761138" y="81523"/>
                </a:cubicBezTo>
                <a:close/>
                <a:moveTo>
                  <a:pt x="1444529" y="75004"/>
                </a:moveTo>
                <a:cubicBezTo>
                  <a:pt x="1442905" y="74913"/>
                  <a:pt x="1440700" y="75160"/>
                  <a:pt x="1437916" y="75746"/>
                </a:cubicBezTo>
                <a:cubicBezTo>
                  <a:pt x="1432347" y="76918"/>
                  <a:pt x="1417818" y="79644"/>
                  <a:pt x="1394328" y="83922"/>
                </a:cubicBezTo>
                <a:lnTo>
                  <a:pt x="1400913" y="131064"/>
                </a:lnTo>
                <a:cubicBezTo>
                  <a:pt x="1415003" y="128100"/>
                  <a:pt x="1431051" y="124819"/>
                  <a:pt x="1449059" y="121223"/>
                </a:cubicBezTo>
                <a:lnTo>
                  <a:pt x="1449059" y="90266"/>
                </a:lnTo>
                <a:cubicBezTo>
                  <a:pt x="1449059" y="82490"/>
                  <a:pt x="1448594" y="77833"/>
                  <a:pt x="1447664" y="76295"/>
                </a:cubicBezTo>
                <a:cubicBezTo>
                  <a:pt x="1447199" y="75526"/>
                  <a:pt x="1446154" y="75096"/>
                  <a:pt x="1444529" y="75004"/>
                </a:cubicBezTo>
                <a:close/>
                <a:moveTo>
                  <a:pt x="1453134" y="52355"/>
                </a:moveTo>
                <a:cubicBezTo>
                  <a:pt x="1455785" y="52148"/>
                  <a:pt x="1459000" y="52557"/>
                  <a:pt x="1462779" y="53580"/>
                </a:cubicBezTo>
                <a:cubicBezTo>
                  <a:pt x="1470339" y="55627"/>
                  <a:pt x="1477358" y="58767"/>
                  <a:pt x="1483839" y="63003"/>
                </a:cubicBezTo>
                <a:cubicBezTo>
                  <a:pt x="1490319" y="67238"/>
                  <a:pt x="1490207" y="72562"/>
                  <a:pt x="1483504" y="78974"/>
                </a:cubicBezTo>
                <a:cubicBezTo>
                  <a:pt x="1476800" y="85386"/>
                  <a:pt x="1471594" y="99053"/>
                  <a:pt x="1467886" y="119976"/>
                </a:cubicBezTo>
                <a:cubicBezTo>
                  <a:pt x="1477994" y="130568"/>
                  <a:pt x="1476971" y="135863"/>
                  <a:pt x="1464817" y="135863"/>
                </a:cubicBezTo>
                <a:cubicBezTo>
                  <a:pt x="1443063" y="138976"/>
                  <a:pt x="1421650" y="142356"/>
                  <a:pt x="1400579" y="146002"/>
                </a:cubicBezTo>
                <a:cubicBezTo>
                  <a:pt x="1395543" y="157921"/>
                  <a:pt x="1390108" y="154383"/>
                  <a:pt x="1384273" y="135389"/>
                </a:cubicBezTo>
                <a:cubicBezTo>
                  <a:pt x="1378437" y="116395"/>
                  <a:pt x="1374586" y="102839"/>
                  <a:pt x="1372720" y="94722"/>
                </a:cubicBezTo>
                <a:cubicBezTo>
                  <a:pt x="1370853" y="86604"/>
                  <a:pt x="1368128" y="79740"/>
                  <a:pt x="1364544" y="74128"/>
                </a:cubicBezTo>
                <a:cubicBezTo>
                  <a:pt x="1360959" y="68516"/>
                  <a:pt x="1362305" y="65710"/>
                  <a:pt x="1368581" y="65710"/>
                </a:cubicBezTo>
                <a:cubicBezTo>
                  <a:pt x="1372797" y="65710"/>
                  <a:pt x="1377771" y="66289"/>
                  <a:pt x="1383501" y="67449"/>
                </a:cubicBezTo>
                <a:cubicBezTo>
                  <a:pt x="1389230" y="68609"/>
                  <a:pt x="1396151" y="68637"/>
                  <a:pt x="1404262" y="67533"/>
                </a:cubicBezTo>
                <a:cubicBezTo>
                  <a:pt x="1412373" y="66429"/>
                  <a:pt x="1420742" y="64752"/>
                  <a:pt x="1429368" y="62501"/>
                </a:cubicBezTo>
                <a:cubicBezTo>
                  <a:pt x="1437993" y="60250"/>
                  <a:pt x="1443829" y="57688"/>
                  <a:pt x="1446873" y="54817"/>
                </a:cubicBezTo>
                <a:cubicBezTo>
                  <a:pt x="1448396" y="53382"/>
                  <a:pt x="1450483" y="52561"/>
                  <a:pt x="1453134" y="52355"/>
                </a:cubicBezTo>
                <a:close/>
                <a:moveTo>
                  <a:pt x="418983" y="30809"/>
                </a:moveTo>
                <a:cubicBezTo>
                  <a:pt x="408341" y="32360"/>
                  <a:pt x="397465" y="33774"/>
                  <a:pt x="386352" y="35051"/>
                </a:cubicBezTo>
                <a:cubicBezTo>
                  <a:pt x="388609" y="51087"/>
                  <a:pt x="391170" y="67527"/>
                  <a:pt x="394035" y="84369"/>
                </a:cubicBezTo>
                <a:lnTo>
                  <a:pt x="420080" y="80276"/>
                </a:lnTo>
                <a:lnTo>
                  <a:pt x="420080" y="65821"/>
                </a:lnTo>
                <a:cubicBezTo>
                  <a:pt x="416236" y="66603"/>
                  <a:pt x="412530" y="66776"/>
                  <a:pt x="408965" y="66342"/>
                </a:cubicBezTo>
                <a:cubicBezTo>
                  <a:pt x="405399" y="65908"/>
                  <a:pt x="401495" y="63865"/>
                  <a:pt x="397254" y="60212"/>
                </a:cubicBezTo>
                <a:cubicBezTo>
                  <a:pt x="393012" y="56560"/>
                  <a:pt x="393496" y="53850"/>
                  <a:pt x="398705" y="52083"/>
                </a:cubicBezTo>
                <a:cubicBezTo>
                  <a:pt x="403914" y="50315"/>
                  <a:pt x="411039" y="48464"/>
                  <a:pt x="420080" y="46529"/>
                </a:cubicBezTo>
                <a:cubicBezTo>
                  <a:pt x="420080" y="38071"/>
                  <a:pt x="419714" y="32831"/>
                  <a:pt x="418983" y="30809"/>
                </a:cubicBezTo>
                <a:close/>
                <a:moveTo>
                  <a:pt x="485713" y="21384"/>
                </a:moveTo>
                <a:cubicBezTo>
                  <a:pt x="483633" y="21045"/>
                  <a:pt x="480784" y="21067"/>
                  <a:pt x="477165" y="21452"/>
                </a:cubicBezTo>
                <a:cubicBezTo>
                  <a:pt x="469928" y="22221"/>
                  <a:pt x="458726" y="24242"/>
                  <a:pt x="443558" y="27517"/>
                </a:cubicBezTo>
                <a:cubicBezTo>
                  <a:pt x="445121" y="29699"/>
                  <a:pt x="445493" y="32474"/>
                  <a:pt x="444674" y="35842"/>
                </a:cubicBezTo>
                <a:cubicBezTo>
                  <a:pt x="443856" y="39209"/>
                  <a:pt x="443093" y="41376"/>
                  <a:pt x="442386" y="42344"/>
                </a:cubicBezTo>
                <a:cubicBezTo>
                  <a:pt x="447806" y="41686"/>
                  <a:pt x="453036" y="40548"/>
                  <a:pt x="458078" y="38930"/>
                </a:cubicBezTo>
                <a:cubicBezTo>
                  <a:pt x="463119" y="37311"/>
                  <a:pt x="467990" y="39135"/>
                  <a:pt x="472691" y="44399"/>
                </a:cubicBezTo>
                <a:cubicBezTo>
                  <a:pt x="477392" y="49664"/>
                  <a:pt x="476331" y="53577"/>
                  <a:pt x="469510" y="56138"/>
                </a:cubicBezTo>
                <a:cubicBezTo>
                  <a:pt x="462688" y="58699"/>
                  <a:pt x="453579" y="60984"/>
                  <a:pt x="442181" y="62994"/>
                </a:cubicBezTo>
                <a:lnTo>
                  <a:pt x="441232" y="77355"/>
                </a:lnTo>
                <a:cubicBezTo>
                  <a:pt x="450336" y="76599"/>
                  <a:pt x="457703" y="76221"/>
                  <a:pt x="463333" y="76221"/>
                </a:cubicBezTo>
                <a:cubicBezTo>
                  <a:pt x="470911" y="76221"/>
                  <a:pt x="475109" y="77188"/>
                  <a:pt x="475928" y="79123"/>
                </a:cubicBezTo>
                <a:cubicBezTo>
                  <a:pt x="476747" y="81058"/>
                  <a:pt x="478356" y="78248"/>
                  <a:pt x="480756" y="70695"/>
                </a:cubicBezTo>
                <a:cubicBezTo>
                  <a:pt x="483155" y="63142"/>
                  <a:pt x="485509" y="53918"/>
                  <a:pt x="487816" y="43023"/>
                </a:cubicBezTo>
                <a:cubicBezTo>
                  <a:pt x="490122" y="32127"/>
                  <a:pt x="490733" y="25616"/>
                  <a:pt x="489648" y="23489"/>
                </a:cubicBezTo>
                <a:cubicBezTo>
                  <a:pt x="489106" y="22425"/>
                  <a:pt x="487794" y="21724"/>
                  <a:pt x="485713" y="21384"/>
                </a:cubicBezTo>
                <a:close/>
                <a:moveTo>
                  <a:pt x="1705797" y="19703"/>
                </a:moveTo>
                <a:cubicBezTo>
                  <a:pt x="1699441" y="20088"/>
                  <a:pt x="1676983" y="23585"/>
                  <a:pt x="1638425" y="30196"/>
                </a:cubicBezTo>
                <a:cubicBezTo>
                  <a:pt x="1639169" y="32651"/>
                  <a:pt x="1639832" y="35925"/>
                  <a:pt x="1640415" y="40018"/>
                </a:cubicBezTo>
                <a:cubicBezTo>
                  <a:pt x="1647931" y="40018"/>
                  <a:pt x="1657844" y="38071"/>
                  <a:pt x="1670153" y="34177"/>
                </a:cubicBezTo>
                <a:cubicBezTo>
                  <a:pt x="1682462" y="30282"/>
                  <a:pt x="1690955" y="31259"/>
                  <a:pt x="1695630" y="37107"/>
                </a:cubicBezTo>
                <a:cubicBezTo>
                  <a:pt x="1700306" y="42954"/>
                  <a:pt x="1695444" y="47450"/>
                  <a:pt x="1681045" y="50594"/>
                </a:cubicBezTo>
                <a:cubicBezTo>
                  <a:pt x="1666646" y="53738"/>
                  <a:pt x="1653611" y="54535"/>
                  <a:pt x="1641941" y="52985"/>
                </a:cubicBezTo>
                <a:cubicBezTo>
                  <a:pt x="1642672" y="59794"/>
                  <a:pt x="1643640" y="65586"/>
                  <a:pt x="1644843" y="70361"/>
                </a:cubicBezTo>
                <a:cubicBezTo>
                  <a:pt x="1650684" y="70447"/>
                  <a:pt x="1660234" y="69319"/>
                  <a:pt x="1673492" y="66975"/>
                </a:cubicBezTo>
                <a:cubicBezTo>
                  <a:pt x="1686750" y="64631"/>
                  <a:pt x="1697795" y="63124"/>
                  <a:pt x="1706625" y="62454"/>
                </a:cubicBezTo>
                <a:cubicBezTo>
                  <a:pt x="1712429" y="44309"/>
                  <a:pt x="1715331" y="32180"/>
                  <a:pt x="1715331" y="26066"/>
                </a:cubicBezTo>
                <a:cubicBezTo>
                  <a:pt x="1715331" y="21439"/>
                  <a:pt x="1712153" y="19319"/>
                  <a:pt x="1705797" y="19703"/>
                </a:cubicBezTo>
                <a:close/>
                <a:moveTo>
                  <a:pt x="1116335" y="17303"/>
                </a:moveTo>
                <a:cubicBezTo>
                  <a:pt x="1122524" y="16088"/>
                  <a:pt x="1128942" y="18497"/>
                  <a:pt x="1135590" y="24531"/>
                </a:cubicBezTo>
                <a:cubicBezTo>
                  <a:pt x="1142238" y="30564"/>
                  <a:pt x="1141199" y="35057"/>
                  <a:pt x="1132474" y="38009"/>
                </a:cubicBezTo>
                <a:cubicBezTo>
                  <a:pt x="1123749" y="40961"/>
                  <a:pt x="1101267" y="44874"/>
                  <a:pt x="1065027" y="49748"/>
                </a:cubicBezTo>
                <a:cubicBezTo>
                  <a:pt x="1072803" y="56408"/>
                  <a:pt x="1073377" y="61973"/>
                  <a:pt x="1066748" y="66444"/>
                </a:cubicBezTo>
                <a:cubicBezTo>
                  <a:pt x="1060119" y="70916"/>
                  <a:pt x="1048650" y="82335"/>
                  <a:pt x="1032341" y="100703"/>
                </a:cubicBezTo>
                <a:cubicBezTo>
                  <a:pt x="1056823" y="97627"/>
                  <a:pt x="1078121" y="94740"/>
                  <a:pt x="1096234" y="92043"/>
                </a:cubicBezTo>
                <a:cubicBezTo>
                  <a:pt x="1114348" y="89345"/>
                  <a:pt x="1126512" y="86806"/>
                  <a:pt x="1132725" y="84425"/>
                </a:cubicBezTo>
                <a:cubicBezTo>
                  <a:pt x="1138939" y="82044"/>
                  <a:pt x="1144948" y="82124"/>
                  <a:pt x="1150752" y="84667"/>
                </a:cubicBezTo>
                <a:cubicBezTo>
                  <a:pt x="1156556" y="87209"/>
                  <a:pt x="1163564" y="92139"/>
                  <a:pt x="1171774" y="99456"/>
                </a:cubicBezTo>
                <a:cubicBezTo>
                  <a:pt x="1179984" y="106774"/>
                  <a:pt x="1181891" y="112829"/>
                  <a:pt x="1177495" y="117623"/>
                </a:cubicBezTo>
                <a:cubicBezTo>
                  <a:pt x="1173098" y="122416"/>
                  <a:pt x="1169777" y="130239"/>
                  <a:pt x="1167532" y="141091"/>
                </a:cubicBezTo>
                <a:cubicBezTo>
                  <a:pt x="1165287" y="151943"/>
                  <a:pt x="1163378" y="165620"/>
                  <a:pt x="1161802" y="182121"/>
                </a:cubicBezTo>
                <a:cubicBezTo>
                  <a:pt x="1160227" y="198622"/>
                  <a:pt x="1157000" y="212163"/>
                  <a:pt x="1152119" y="222742"/>
                </a:cubicBezTo>
                <a:cubicBezTo>
                  <a:pt x="1147239" y="233321"/>
                  <a:pt x="1141199" y="240747"/>
                  <a:pt x="1134000" y="245020"/>
                </a:cubicBezTo>
                <a:cubicBezTo>
                  <a:pt x="1126800" y="249292"/>
                  <a:pt x="1122059" y="245937"/>
                  <a:pt x="1119777" y="234955"/>
                </a:cubicBezTo>
                <a:cubicBezTo>
                  <a:pt x="1117495" y="223973"/>
                  <a:pt x="1115492" y="216181"/>
                  <a:pt x="1113768" y="211580"/>
                </a:cubicBezTo>
                <a:cubicBezTo>
                  <a:pt x="1104590" y="210910"/>
                  <a:pt x="1086418" y="211744"/>
                  <a:pt x="1059251" y="214082"/>
                </a:cubicBezTo>
                <a:cubicBezTo>
                  <a:pt x="1032083" y="216420"/>
                  <a:pt x="1009204" y="218302"/>
                  <a:pt x="990613" y="219728"/>
                </a:cubicBezTo>
                <a:cubicBezTo>
                  <a:pt x="984399" y="235417"/>
                  <a:pt x="979079" y="238710"/>
                  <a:pt x="974651" y="229607"/>
                </a:cubicBezTo>
                <a:cubicBezTo>
                  <a:pt x="970223" y="220503"/>
                  <a:pt x="967616" y="207720"/>
                  <a:pt x="966828" y="191255"/>
                </a:cubicBezTo>
                <a:cubicBezTo>
                  <a:pt x="966041" y="174791"/>
                  <a:pt x="964512" y="160485"/>
                  <a:pt x="962242" y="148337"/>
                </a:cubicBezTo>
                <a:cubicBezTo>
                  <a:pt x="959973" y="136189"/>
                  <a:pt x="956668" y="125018"/>
                  <a:pt x="952327" y="114823"/>
                </a:cubicBezTo>
                <a:cubicBezTo>
                  <a:pt x="947986" y="104628"/>
                  <a:pt x="949512" y="100139"/>
                  <a:pt x="956903" y="101354"/>
                </a:cubicBezTo>
                <a:cubicBezTo>
                  <a:pt x="964295" y="102569"/>
                  <a:pt x="970041" y="103738"/>
                  <a:pt x="974139" y="104861"/>
                </a:cubicBezTo>
                <a:cubicBezTo>
                  <a:pt x="978238" y="105983"/>
                  <a:pt x="992120" y="105478"/>
                  <a:pt x="1015783" y="103345"/>
                </a:cubicBezTo>
                <a:cubicBezTo>
                  <a:pt x="1026772" y="86502"/>
                  <a:pt x="1033227" y="74807"/>
                  <a:pt x="1035150" y="68258"/>
                </a:cubicBezTo>
                <a:cubicBezTo>
                  <a:pt x="1037072" y="61710"/>
                  <a:pt x="1038033" y="56619"/>
                  <a:pt x="1038033" y="52985"/>
                </a:cubicBezTo>
                <a:cubicBezTo>
                  <a:pt x="1034040" y="53717"/>
                  <a:pt x="1029373" y="54482"/>
                  <a:pt x="1024034" y="55282"/>
                </a:cubicBezTo>
                <a:cubicBezTo>
                  <a:pt x="1018695" y="56082"/>
                  <a:pt x="1014035" y="56271"/>
                  <a:pt x="1010054" y="55850"/>
                </a:cubicBezTo>
                <a:cubicBezTo>
                  <a:pt x="1006072" y="55428"/>
                  <a:pt x="1000789" y="52101"/>
                  <a:pt x="994203" y="45869"/>
                </a:cubicBezTo>
                <a:cubicBezTo>
                  <a:pt x="987618" y="39637"/>
                  <a:pt x="991741" y="36521"/>
                  <a:pt x="1006575" y="36521"/>
                </a:cubicBezTo>
                <a:cubicBezTo>
                  <a:pt x="1018766" y="36521"/>
                  <a:pt x="1034837" y="34794"/>
                  <a:pt x="1054786" y="31340"/>
                </a:cubicBezTo>
                <a:cubicBezTo>
                  <a:pt x="1074735" y="27886"/>
                  <a:pt x="1088433" y="24987"/>
                  <a:pt x="1095881" y="22643"/>
                </a:cubicBezTo>
                <a:cubicBezTo>
                  <a:pt x="1103328" y="20298"/>
                  <a:pt x="1110147" y="18519"/>
                  <a:pt x="1116335" y="17303"/>
                </a:cubicBezTo>
                <a:close/>
                <a:moveTo>
                  <a:pt x="184309" y="8560"/>
                </a:moveTo>
                <a:cubicBezTo>
                  <a:pt x="191421" y="9391"/>
                  <a:pt x="199033" y="12265"/>
                  <a:pt x="207144" y="17182"/>
                </a:cubicBezTo>
                <a:cubicBezTo>
                  <a:pt x="215256" y="22100"/>
                  <a:pt x="218111" y="26413"/>
                  <a:pt x="215711" y="30121"/>
                </a:cubicBezTo>
                <a:cubicBezTo>
                  <a:pt x="213311" y="33829"/>
                  <a:pt x="211355" y="40982"/>
                  <a:pt x="209842" y="51580"/>
                </a:cubicBezTo>
                <a:cubicBezTo>
                  <a:pt x="208329" y="62178"/>
                  <a:pt x="206034" y="76221"/>
                  <a:pt x="202959" y="93708"/>
                </a:cubicBezTo>
                <a:cubicBezTo>
                  <a:pt x="218586" y="92232"/>
                  <a:pt x="232417" y="90307"/>
                  <a:pt x="244454" y="87932"/>
                </a:cubicBezTo>
                <a:cubicBezTo>
                  <a:pt x="256490" y="85556"/>
                  <a:pt x="266787" y="88865"/>
                  <a:pt x="275345" y="97857"/>
                </a:cubicBezTo>
                <a:cubicBezTo>
                  <a:pt x="283902" y="106848"/>
                  <a:pt x="278433" y="111344"/>
                  <a:pt x="258937" y="111344"/>
                </a:cubicBezTo>
                <a:cubicBezTo>
                  <a:pt x="242032" y="111344"/>
                  <a:pt x="222852" y="112423"/>
                  <a:pt x="201396" y="114581"/>
                </a:cubicBezTo>
                <a:cubicBezTo>
                  <a:pt x="199275" y="131461"/>
                  <a:pt x="197855" y="145302"/>
                  <a:pt x="197136" y="156104"/>
                </a:cubicBezTo>
                <a:cubicBezTo>
                  <a:pt x="206475" y="166547"/>
                  <a:pt x="205011" y="172007"/>
                  <a:pt x="192745" y="172485"/>
                </a:cubicBezTo>
                <a:cubicBezTo>
                  <a:pt x="180479" y="172962"/>
                  <a:pt x="163773" y="174658"/>
                  <a:pt x="142627" y="177573"/>
                </a:cubicBezTo>
                <a:cubicBezTo>
                  <a:pt x="141263" y="182347"/>
                  <a:pt x="138187" y="185929"/>
                  <a:pt x="133400" y="188316"/>
                </a:cubicBezTo>
                <a:cubicBezTo>
                  <a:pt x="128613" y="190704"/>
                  <a:pt x="125757" y="185687"/>
                  <a:pt x="124833" y="173266"/>
                </a:cubicBezTo>
                <a:cubicBezTo>
                  <a:pt x="123909" y="160845"/>
                  <a:pt x="123100" y="144489"/>
                  <a:pt x="122405" y="124199"/>
                </a:cubicBezTo>
                <a:cubicBezTo>
                  <a:pt x="110152" y="125749"/>
                  <a:pt x="98481" y="127182"/>
                  <a:pt x="87394" y="128496"/>
                </a:cubicBezTo>
                <a:cubicBezTo>
                  <a:pt x="87394" y="157394"/>
                  <a:pt x="87747" y="185485"/>
                  <a:pt x="88454" y="212770"/>
                </a:cubicBezTo>
                <a:cubicBezTo>
                  <a:pt x="112837" y="211282"/>
                  <a:pt x="134984" y="208975"/>
                  <a:pt x="154896" y="205850"/>
                </a:cubicBezTo>
                <a:cubicBezTo>
                  <a:pt x="174808" y="202725"/>
                  <a:pt x="190683" y="199984"/>
                  <a:pt x="202521" y="197627"/>
                </a:cubicBezTo>
                <a:cubicBezTo>
                  <a:pt x="214359" y="195271"/>
                  <a:pt x="224008" y="196905"/>
                  <a:pt x="231468" y="202529"/>
                </a:cubicBezTo>
                <a:cubicBezTo>
                  <a:pt x="238928" y="208154"/>
                  <a:pt x="242144" y="213626"/>
                  <a:pt x="241114" y="218947"/>
                </a:cubicBezTo>
                <a:cubicBezTo>
                  <a:pt x="240085" y="224267"/>
                  <a:pt x="232476" y="226342"/>
                  <a:pt x="218288" y="225170"/>
                </a:cubicBezTo>
                <a:cubicBezTo>
                  <a:pt x="204100" y="223998"/>
                  <a:pt x="185211" y="224385"/>
                  <a:pt x="161622" y="226332"/>
                </a:cubicBezTo>
                <a:cubicBezTo>
                  <a:pt x="138032" y="228280"/>
                  <a:pt x="120164" y="230013"/>
                  <a:pt x="108016" y="231532"/>
                </a:cubicBezTo>
                <a:cubicBezTo>
                  <a:pt x="95867" y="233051"/>
                  <a:pt x="87245" y="235386"/>
                  <a:pt x="82147" y="238536"/>
                </a:cubicBezTo>
                <a:cubicBezTo>
                  <a:pt x="77050" y="241687"/>
                  <a:pt x="72737" y="240446"/>
                  <a:pt x="69209" y="234816"/>
                </a:cubicBezTo>
                <a:cubicBezTo>
                  <a:pt x="65680" y="229185"/>
                  <a:pt x="64499" y="223685"/>
                  <a:pt x="65665" y="218314"/>
                </a:cubicBezTo>
                <a:cubicBezTo>
                  <a:pt x="66830" y="212944"/>
                  <a:pt x="67413" y="206061"/>
                  <a:pt x="67413" y="197664"/>
                </a:cubicBezTo>
                <a:cubicBezTo>
                  <a:pt x="67413" y="188437"/>
                  <a:pt x="66688" y="166280"/>
                  <a:pt x="65237" y="131194"/>
                </a:cubicBezTo>
                <a:cubicBezTo>
                  <a:pt x="48469" y="134307"/>
                  <a:pt x="36516" y="136446"/>
                  <a:pt x="29378" y="137612"/>
                </a:cubicBezTo>
                <a:cubicBezTo>
                  <a:pt x="22241" y="138778"/>
                  <a:pt x="14731" y="135842"/>
                  <a:pt x="6850" y="128803"/>
                </a:cubicBezTo>
                <a:cubicBezTo>
                  <a:pt x="-1032" y="121765"/>
                  <a:pt x="-2111" y="117660"/>
                  <a:pt x="3613" y="116488"/>
                </a:cubicBezTo>
                <a:cubicBezTo>
                  <a:pt x="9336" y="115316"/>
                  <a:pt x="15169" y="114928"/>
                  <a:pt x="21109" y="115325"/>
                </a:cubicBezTo>
                <a:cubicBezTo>
                  <a:pt x="27050" y="115722"/>
                  <a:pt x="41319" y="114866"/>
                  <a:pt x="63916" y="112758"/>
                </a:cubicBezTo>
                <a:cubicBezTo>
                  <a:pt x="62390" y="86267"/>
                  <a:pt x="59479" y="69657"/>
                  <a:pt x="55182" y="62928"/>
                </a:cubicBezTo>
                <a:cubicBezTo>
                  <a:pt x="50884" y="56200"/>
                  <a:pt x="52431" y="53245"/>
                  <a:pt x="59823" y="54064"/>
                </a:cubicBezTo>
                <a:cubicBezTo>
                  <a:pt x="67215" y="54882"/>
                  <a:pt x="74436" y="56864"/>
                  <a:pt x="81487" y="60008"/>
                </a:cubicBezTo>
                <a:cubicBezTo>
                  <a:pt x="88538" y="63152"/>
                  <a:pt x="91285" y="67685"/>
                  <a:pt x="89728" y="73607"/>
                </a:cubicBezTo>
                <a:cubicBezTo>
                  <a:pt x="88172" y="79529"/>
                  <a:pt x="87394" y="90899"/>
                  <a:pt x="87394" y="107716"/>
                </a:cubicBezTo>
                <a:cubicBezTo>
                  <a:pt x="96001" y="107022"/>
                  <a:pt x="106853" y="105986"/>
                  <a:pt x="119950" y="104610"/>
                </a:cubicBezTo>
                <a:cubicBezTo>
                  <a:pt x="119181" y="67837"/>
                  <a:pt x="116458" y="45153"/>
                  <a:pt x="111783" y="36558"/>
                </a:cubicBezTo>
                <a:cubicBezTo>
                  <a:pt x="107107" y="27963"/>
                  <a:pt x="109101" y="24277"/>
                  <a:pt x="117764" y="25498"/>
                </a:cubicBezTo>
                <a:cubicBezTo>
                  <a:pt x="126427" y="26720"/>
                  <a:pt x="134039" y="29129"/>
                  <a:pt x="140600" y="32726"/>
                </a:cubicBezTo>
                <a:cubicBezTo>
                  <a:pt x="147160" y="36322"/>
                  <a:pt x="149272" y="41277"/>
                  <a:pt x="146934" y="47590"/>
                </a:cubicBezTo>
                <a:cubicBezTo>
                  <a:pt x="144596" y="53903"/>
                  <a:pt x="143427" y="71607"/>
                  <a:pt x="143427" y="100703"/>
                </a:cubicBezTo>
                <a:lnTo>
                  <a:pt x="179648" y="97577"/>
                </a:lnTo>
                <a:cubicBezTo>
                  <a:pt x="183431" y="55075"/>
                  <a:pt x="183375" y="29405"/>
                  <a:pt x="179481" y="20568"/>
                </a:cubicBezTo>
                <a:cubicBezTo>
                  <a:pt x="175587" y="11732"/>
                  <a:pt x="177196" y="7729"/>
                  <a:pt x="184309" y="8560"/>
                </a:cubicBezTo>
                <a:close/>
                <a:moveTo>
                  <a:pt x="1329820" y="7739"/>
                </a:moveTo>
                <a:cubicBezTo>
                  <a:pt x="1331947" y="7557"/>
                  <a:pt x="1334877" y="8293"/>
                  <a:pt x="1338610" y="9946"/>
                </a:cubicBezTo>
                <a:cubicBezTo>
                  <a:pt x="1346077" y="13251"/>
                  <a:pt x="1352172" y="17372"/>
                  <a:pt x="1356898" y="22308"/>
                </a:cubicBezTo>
                <a:cubicBezTo>
                  <a:pt x="1361623" y="27244"/>
                  <a:pt x="1359877" y="30462"/>
                  <a:pt x="1351661" y="31963"/>
                </a:cubicBezTo>
                <a:cubicBezTo>
                  <a:pt x="1343444" y="33464"/>
                  <a:pt x="1331987" y="38059"/>
                  <a:pt x="1317291" y="45748"/>
                </a:cubicBezTo>
                <a:cubicBezTo>
                  <a:pt x="1325848" y="52582"/>
                  <a:pt x="1329529" y="57949"/>
                  <a:pt x="1328332" y="61849"/>
                </a:cubicBezTo>
                <a:cubicBezTo>
                  <a:pt x="1327135" y="65750"/>
                  <a:pt x="1326177" y="70919"/>
                  <a:pt x="1325458" y="77355"/>
                </a:cubicBezTo>
                <a:cubicBezTo>
                  <a:pt x="1329786" y="76004"/>
                  <a:pt x="1334421" y="74109"/>
                  <a:pt x="1339364" y="71672"/>
                </a:cubicBezTo>
                <a:cubicBezTo>
                  <a:pt x="1344306" y="69235"/>
                  <a:pt x="1349645" y="70373"/>
                  <a:pt x="1355381" y="75086"/>
                </a:cubicBezTo>
                <a:cubicBezTo>
                  <a:pt x="1361117" y="79799"/>
                  <a:pt x="1360085" y="83876"/>
                  <a:pt x="1352284" y="87318"/>
                </a:cubicBezTo>
                <a:cubicBezTo>
                  <a:pt x="1344483" y="90759"/>
                  <a:pt x="1335491" y="93832"/>
                  <a:pt x="1325309" y="96536"/>
                </a:cubicBezTo>
                <a:lnTo>
                  <a:pt x="1324286" y="127883"/>
                </a:lnTo>
                <a:cubicBezTo>
                  <a:pt x="1332806" y="128528"/>
                  <a:pt x="1340384" y="130422"/>
                  <a:pt x="1347019" y="133566"/>
                </a:cubicBezTo>
                <a:cubicBezTo>
                  <a:pt x="1353654" y="136710"/>
                  <a:pt x="1356215" y="141770"/>
                  <a:pt x="1354702" y="148746"/>
                </a:cubicBezTo>
                <a:cubicBezTo>
                  <a:pt x="1353189" y="155723"/>
                  <a:pt x="1348759" y="157760"/>
                  <a:pt x="1341410" y="154858"/>
                </a:cubicBezTo>
                <a:cubicBezTo>
                  <a:pt x="1334062" y="151956"/>
                  <a:pt x="1328354" y="147181"/>
                  <a:pt x="1324286" y="140533"/>
                </a:cubicBezTo>
                <a:cubicBezTo>
                  <a:pt x="1324286" y="157561"/>
                  <a:pt x="1324084" y="175945"/>
                  <a:pt x="1323681" y="195683"/>
                </a:cubicBezTo>
                <a:cubicBezTo>
                  <a:pt x="1323278" y="215421"/>
                  <a:pt x="1320971" y="230233"/>
                  <a:pt x="1316760" y="240118"/>
                </a:cubicBezTo>
                <a:cubicBezTo>
                  <a:pt x="1312550" y="250002"/>
                  <a:pt x="1307865" y="249543"/>
                  <a:pt x="1302706" y="238741"/>
                </a:cubicBezTo>
                <a:cubicBezTo>
                  <a:pt x="1297546" y="227939"/>
                  <a:pt x="1295940" y="218928"/>
                  <a:pt x="1297887" y="211710"/>
                </a:cubicBezTo>
                <a:cubicBezTo>
                  <a:pt x="1299834" y="204492"/>
                  <a:pt x="1301391" y="193913"/>
                  <a:pt x="1302557" y="179972"/>
                </a:cubicBezTo>
                <a:cubicBezTo>
                  <a:pt x="1303722" y="166032"/>
                  <a:pt x="1304696" y="149773"/>
                  <a:pt x="1305477" y="131194"/>
                </a:cubicBezTo>
                <a:cubicBezTo>
                  <a:pt x="1303642" y="141786"/>
                  <a:pt x="1296777" y="154414"/>
                  <a:pt x="1284883" y="169080"/>
                </a:cubicBezTo>
                <a:cubicBezTo>
                  <a:pt x="1272989" y="183746"/>
                  <a:pt x="1259635" y="195106"/>
                  <a:pt x="1244821" y="203162"/>
                </a:cubicBezTo>
                <a:cubicBezTo>
                  <a:pt x="1230006" y="211217"/>
                  <a:pt x="1227749" y="209192"/>
                  <a:pt x="1238049" y="197088"/>
                </a:cubicBezTo>
                <a:cubicBezTo>
                  <a:pt x="1248349" y="184983"/>
                  <a:pt x="1259654" y="170469"/>
                  <a:pt x="1271963" y="153546"/>
                </a:cubicBezTo>
                <a:cubicBezTo>
                  <a:pt x="1284272" y="136623"/>
                  <a:pt x="1294278" y="119833"/>
                  <a:pt x="1301980" y="103177"/>
                </a:cubicBezTo>
                <a:cubicBezTo>
                  <a:pt x="1288151" y="108436"/>
                  <a:pt x="1278059" y="112476"/>
                  <a:pt x="1271703" y="115297"/>
                </a:cubicBezTo>
                <a:cubicBezTo>
                  <a:pt x="1265347" y="118119"/>
                  <a:pt x="1257322" y="116379"/>
                  <a:pt x="1247630" y="110079"/>
                </a:cubicBezTo>
                <a:cubicBezTo>
                  <a:pt x="1237937" y="103779"/>
                  <a:pt x="1238976" y="99881"/>
                  <a:pt x="1250746" y="98387"/>
                </a:cubicBezTo>
                <a:cubicBezTo>
                  <a:pt x="1262516" y="96892"/>
                  <a:pt x="1280760" y="92151"/>
                  <a:pt x="1305477" y="84164"/>
                </a:cubicBezTo>
                <a:cubicBezTo>
                  <a:pt x="1305477" y="74602"/>
                  <a:pt x="1305093" y="67133"/>
                  <a:pt x="1304324" y="61756"/>
                </a:cubicBezTo>
                <a:cubicBezTo>
                  <a:pt x="1303555" y="56380"/>
                  <a:pt x="1303202" y="53456"/>
                  <a:pt x="1303264" y="52985"/>
                </a:cubicBezTo>
                <a:cubicBezTo>
                  <a:pt x="1295946" y="56073"/>
                  <a:pt x="1288455" y="58011"/>
                  <a:pt x="1280791" y="58798"/>
                </a:cubicBezTo>
                <a:cubicBezTo>
                  <a:pt x="1273126" y="59586"/>
                  <a:pt x="1275107" y="55806"/>
                  <a:pt x="1286734" y="47460"/>
                </a:cubicBezTo>
                <a:cubicBezTo>
                  <a:pt x="1298362" y="39113"/>
                  <a:pt x="1307527" y="31963"/>
                  <a:pt x="1314230" y="26010"/>
                </a:cubicBezTo>
                <a:cubicBezTo>
                  <a:pt x="1320934" y="20057"/>
                  <a:pt x="1324806" y="15065"/>
                  <a:pt x="1325848" y="11034"/>
                </a:cubicBezTo>
                <a:cubicBezTo>
                  <a:pt x="1326369" y="9019"/>
                  <a:pt x="1327693" y="7920"/>
                  <a:pt x="1329820" y="7739"/>
                </a:cubicBezTo>
                <a:close/>
                <a:moveTo>
                  <a:pt x="728399" y="5292"/>
                </a:moveTo>
                <a:cubicBezTo>
                  <a:pt x="731135" y="4336"/>
                  <a:pt x="736600" y="5428"/>
                  <a:pt x="744795" y="8569"/>
                </a:cubicBezTo>
                <a:cubicBezTo>
                  <a:pt x="761185" y="14851"/>
                  <a:pt x="768391" y="20838"/>
                  <a:pt x="766413" y="26531"/>
                </a:cubicBezTo>
                <a:cubicBezTo>
                  <a:pt x="764434" y="32223"/>
                  <a:pt x="762878" y="41702"/>
                  <a:pt x="761743" y="54966"/>
                </a:cubicBezTo>
                <a:cubicBezTo>
                  <a:pt x="760608" y="68230"/>
                  <a:pt x="760041" y="82701"/>
                  <a:pt x="760041" y="98377"/>
                </a:cubicBezTo>
                <a:cubicBezTo>
                  <a:pt x="768698" y="96902"/>
                  <a:pt x="776539" y="95243"/>
                  <a:pt x="783565" y="93401"/>
                </a:cubicBezTo>
                <a:cubicBezTo>
                  <a:pt x="790591" y="91559"/>
                  <a:pt x="798364" y="89203"/>
                  <a:pt x="806885" y="86332"/>
                </a:cubicBezTo>
                <a:cubicBezTo>
                  <a:pt x="815405" y="83460"/>
                  <a:pt x="824124" y="84264"/>
                  <a:pt x="833041" y="88741"/>
                </a:cubicBezTo>
                <a:cubicBezTo>
                  <a:pt x="841958" y="93218"/>
                  <a:pt x="841320" y="97900"/>
                  <a:pt x="831125" y="102786"/>
                </a:cubicBezTo>
                <a:cubicBezTo>
                  <a:pt x="820930" y="107673"/>
                  <a:pt x="808525" y="110907"/>
                  <a:pt x="793909" y="112488"/>
                </a:cubicBezTo>
                <a:cubicBezTo>
                  <a:pt x="779292" y="114069"/>
                  <a:pt x="767929" y="114860"/>
                  <a:pt x="759818" y="114860"/>
                </a:cubicBezTo>
                <a:cubicBezTo>
                  <a:pt x="759148" y="128887"/>
                  <a:pt x="758435" y="157636"/>
                  <a:pt x="757678" y="201106"/>
                </a:cubicBezTo>
                <a:cubicBezTo>
                  <a:pt x="778440" y="199581"/>
                  <a:pt x="795353" y="198241"/>
                  <a:pt x="808419" y="197088"/>
                </a:cubicBezTo>
                <a:cubicBezTo>
                  <a:pt x="821485" y="195934"/>
                  <a:pt x="831885" y="194564"/>
                  <a:pt x="839617" y="192976"/>
                </a:cubicBezTo>
                <a:cubicBezTo>
                  <a:pt x="847350" y="191389"/>
                  <a:pt x="855474" y="191845"/>
                  <a:pt x="863988" y="194344"/>
                </a:cubicBezTo>
                <a:cubicBezTo>
                  <a:pt x="872502" y="196843"/>
                  <a:pt x="879485" y="202312"/>
                  <a:pt x="884936" y="210752"/>
                </a:cubicBezTo>
                <a:cubicBezTo>
                  <a:pt x="890386" y="219192"/>
                  <a:pt x="882182" y="222633"/>
                  <a:pt x="860323" y="221077"/>
                </a:cubicBezTo>
                <a:cubicBezTo>
                  <a:pt x="838464" y="219520"/>
                  <a:pt x="818850" y="218937"/>
                  <a:pt x="801480" y="219328"/>
                </a:cubicBezTo>
                <a:cubicBezTo>
                  <a:pt x="784111" y="219719"/>
                  <a:pt x="764639" y="220878"/>
                  <a:pt x="743065" y="222807"/>
                </a:cubicBezTo>
                <a:cubicBezTo>
                  <a:pt x="721491" y="224736"/>
                  <a:pt x="701489" y="226872"/>
                  <a:pt x="683060" y="229216"/>
                </a:cubicBezTo>
                <a:cubicBezTo>
                  <a:pt x="664630" y="231560"/>
                  <a:pt x="652466" y="233321"/>
                  <a:pt x="646569" y="234499"/>
                </a:cubicBezTo>
                <a:cubicBezTo>
                  <a:pt x="640671" y="235678"/>
                  <a:pt x="633180" y="232162"/>
                  <a:pt x="624096" y="223951"/>
                </a:cubicBezTo>
                <a:cubicBezTo>
                  <a:pt x="615011" y="215741"/>
                  <a:pt x="615938" y="211636"/>
                  <a:pt x="626877" y="211636"/>
                </a:cubicBezTo>
                <a:cubicBezTo>
                  <a:pt x="635583" y="211636"/>
                  <a:pt x="649964" y="210864"/>
                  <a:pt x="670018" y="209319"/>
                </a:cubicBezTo>
                <a:cubicBezTo>
                  <a:pt x="690073" y="207775"/>
                  <a:pt x="712248" y="205924"/>
                  <a:pt x="736545" y="203766"/>
                </a:cubicBezTo>
                <a:lnTo>
                  <a:pt x="736545" y="79755"/>
                </a:lnTo>
                <a:cubicBezTo>
                  <a:pt x="736545" y="46232"/>
                  <a:pt x="733822" y="24416"/>
                  <a:pt x="728378" y="14308"/>
                </a:cubicBezTo>
                <a:cubicBezTo>
                  <a:pt x="725655" y="9254"/>
                  <a:pt x="725662" y="6249"/>
                  <a:pt x="728399" y="5292"/>
                </a:cubicBezTo>
                <a:close/>
                <a:moveTo>
                  <a:pt x="1953796" y="3164"/>
                </a:moveTo>
                <a:cubicBezTo>
                  <a:pt x="1955332" y="3085"/>
                  <a:pt x="1957287" y="3349"/>
                  <a:pt x="1959661" y="3955"/>
                </a:cubicBezTo>
                <a:cubicBezTo>
                  <a:pt x="1969155" y="6380"/>
                  <a:pt x="1976962" y="9192"/>
                  <a:pt x="1983083" y="12392"/>
                </a:cubicBezTo>
                <a:cubicBezTo>
                  <a:pt x="1989203" y="15592"/>
                  <a:pt x="1990499" y="20779"/>
                  <a:pt x="1986971" y="27954"/>
                </a:cubicBezTo>
                <a:cubicBezTo>
                  <a:pt x="1983442" y="35129"/>
                  <a:pt x="1981312" y="57431"/>
                  <a:pt x="1980580" y="94861"/>
                </a:cubicBezTo>
                <a:cubicBezTo>
                  <a:pt x="2003326" y="91823"/>
                  <a:pt x="2021623" y="88536"/>
                  <a:pt x="2035470" y="85001"/>
                </a:cubicBezTo>
                <a:cubicBezTo>
                  <a:pt x="2049317" y="81467"/>
                  <a:pt x="2059782" y="82766"/>
                  <a:pt x="2066863" y="88899"/>
                </a:cubicBezTo>
                <a:cubicBezTo>
                  <a:pt x="2073945" y="95032"/>
                  <a:pt x="2075700" y="99326"/>
                  <a:pt x="2072128" y="101782"/>
                </a:cubicBezTo>
                <a:cubicBezTo>
                  <a:pt x="2068556" y="104238"/>
                  <a:pt x="2055060" y="106439"/>
                  <a:pt x="2031638" y="108386"/>
                </a:cubicBezTo>
                <a:cubicBezTo>
                  <a:pt x="2008216" y="110333"/>
                  <a:pt x="1990694" y="112336"/>
                  <a:pt x="1979074" y="114395"/>
                </a:cubicBezTo>
                <a:lnTo>
                  <a:pt x="1977083" y="131957"/>
                </a:lnTo>
                <a:cubicBezTo>
                  <a:pt x="1994707" y="157220"/>
                  <a:pt x="2009825" y="176348"/>
                  <a:pt x="2022438" y="189339"/>
                </a:cubicBezTo>
                <a:cubicBezTo>
                  <a:pt x="2035051" y="202331"/>
                  <a:pt x="2048821" y="212467"/>
                  <a:pt x="2063747" y="219747"/>
                </a:cubicBezTo>
                <a:cubicBezTo>
                  <a:pt x="2078674" y="227027"/>
                  <a:pt x="2092477" y="233740"/>
                  <a:pt x="2105159" y="239885"/>
                </a:cubicBezTo>
                <a:cubicBezTo>
                  <a:pt x="2117840" y="246030"/>
                  <a:pt x="2113261" y="249103"/>
                  <a:pt x="2091420" y="249103"/>
                </a:cubicBezTo>
                <a:cubicBezTo>
                  <a:pt x="2072631" y="249103"/>
                  <a:pt x="2057878" y="248895"/>
                  <a:pt x="2047162" y="248480"/>
                </a:cubicBezTo>
                <a:cubicBezTo>
                  <a:pt x="2036447" y="248064"/>
                  <a:pt x="2027207" y="242338"/>
                  <a:pt x="2019443" y="231300"/>
                </a:cubicBezTo>
                <a:cubicBezTo>
                  <a:pt x="2011679" y="220261"/>
                  <a:pt x="2004449" y="209226"/>
                  <a:pt x="1997751" y="198195"/>
                </a:cubicBezTo>
                <a:cubicBezTo>
                  <a:pt x="1991054" y="187163"/>
                  <a:pt x="1982980" y="170664"/>
                  <a:pt x="1973530" y="148700"/>
                </a:cubicBezTo>
                <a:cubicBezTo>
                  <a:pt x="1967118" y="178627"/>
                  <a:pt x="1956880" y="200824"/>
                  <a:pt x="1942815" y="215291"/>
                </a:cubicBezTo>
                <a:cubicBezTo>
                  <a:pt x="1928751" y="229759"/>
                  <a:pt x="1911661" y="239984"/>
                  <a:pt x="1891544" y="245968"/>
                </a:cubicBezTo>
                <a:cubicBezTo>
                  <a:pt x="1871427" y="251953"/>
                  <a:pt x="1868327" y="250204"/>
                  <a:pt x="1882242" y="240722"/>
                </a:cubicBezTo>
                <a:cubicBezTo>
                  <a:pt x="1896158" y="231241"/>
                  <a:pt x="1908055" y="221182"/>
                  <a:pt x="1917933" y="210547"/>
                </a:cubicBezTo>
                <a:cubicBezTo>
                  <a:pt x="1927812" y="199912"/>
                  <a:pt x="1936230" y="186279"/>
                  <a:pt x="1943187" y="169647"/>
                </a:cubicBezTo>
                <a:cubicBezTo>
                  <a:pt x="1950145" y="153016"/>
                  <a:pt x="1954393" y="135919"/>
                  <a:pt x="1955931" y="118358"/>
                </a:cubicBezTo>
                <a:cubicBezTo>
                  <a:pt x="1931449" y="122252"/>
                  <a:pt x="1916296" y="124977"/>
                  <a:pt x="1910473" y="126534"/>
                </a:cubicBezTo>
                <a:cubicBezTo>
                  <a:pt x="1904650" y="128090"/>
                  <a:pt x="1896375" y="124565"/>
                  <a:pt x="1885647" y="115958"/>
                </a:cubicBezTo>
                <a:cubicBezTo>
                  <a:pt x="1874919" y="107351"/>
                  <a:pt x="1876689" y="103441"/>
                  <a:pt x="1890958" y="104228"/>
                </a:cubicBezTo>
                <a:cubicBezTo>
                  <a:pt x="1905227" y="105016"/>
                  <a:pt x="1927300" y="103227"/>
                  <a:pt x="1957177" y="98861"/>
                </a:cubicBezTo>
                <a:cubicBezTo>
                  <a:pt x="1957909" y="79972"/>
                  <a:pt x="1958083" y="63093"/>
                  <a:pt x="1957698" y="48222"/>
                </a:cubicBezTo>
                <a:cubicBezTo>
                  <a:pt x="1957314" y="33352"/>
                  <a:pt x="1955171" y="21650"/>
                  <a:pt x="1951271" y="13118"/>
                </a:cubicBezTo>
                <a:cubicBezTo>
                  <a:pt x="1948345" y="6718"/>
                  <a:pt x="1949187" y="3400"/>
                  <a:pt x="1953796" y="3164"/>
                </a:cubicBezTo>
                <a:close/>
                <a:moveTo>
                  <a:pt x="492864" y="1276"/>
                </a:moveTo>
                <a:cubicBezTo>
                  <a:pt x="495783" y="1304"/>
                  <a:pt x="498897" y="2042"/>
                  <a:pt x="502205" y="3490"/>
                </a:cubicBezTo>
                <a:cubicBezTo>
                  <a:pt x="508822" y="6386"/>
                  <a:pt x="515879" y="10544"/>
                  <a:pt x="523376" y="15964"/>
                </a:cubicBezTo>
                <a:cubicBezTo>
                  <a:pt x="530873" y="21384"/>
                  <a:pt x="532176" y="26171"/>
                  <a:pt x="527283" y="30326"/>
                </a:cubicBezTo>
                <a:cubicBezTo>
                  <a:pt x="522390" y="34481"/>
                  <a:pt x="517665" y="42254"/>
                  <a:pt x="513107" y="53645"/>
                </a:cubicBezTo>
                <a:cubicBezTo>
                  <a:pt x="508549" y="65037"/>
                  <a:pt x="502041" y="76918"/>
                  <a:pt x="493583" y="89290"/>
                </a:cubicBezTo>
                <a:cubicBezTo>
                  <a:pt x="485124" y="101661"/>
                  <a:pt x="478836" y="102786"/>
                  <a:pt x="474719" y="92666"/>
                </a:cubicBezTo>
                <a:cubicBezTo>
                  <a:pt x="469820" y="93057"/>
                  <a:pt x="464676" y="92951"/>
                  <a:pt x="459287" y="92350"/>
                </a:cubicBezTo>
                <a:lnTo>
                  <a:pt x="447439" y="90041"/>
                </a:lnTo>
                <a:lnTo>
                  <a:pt x="474793" y="110544"/>
                </a:lnTo>
                <a:cubicBezTo>
                  <a:pt x="481193" y="115344"/>
                  <a:pt x="492253" y="122726"/>
                  <a:pt x="507973" y="132692"/>
                </a:cubicBezTo>
                <a:cubicBezTo>
                  <a:pt x="523693" y="142657"/>
                  <a:pt x="542764" y="150098"/>
                  <a:pt x="565188" y="155016"/>
                </a:cubicBezTo>
                <a:cubicBezTo>
                  <a:pt x="587611" y="159933"/>
                  <a:pt x="590306" y="164001"/>
                  <a:pt x="573271" y="167220"/>
                </a:cubicBezTo>
                <a:cubicBezTo>
                  <a:pt x="556236" y="170438"/>
                  <a:pt x="542188" y="171849"/>
                  <a:pt x="531125" y="171452"/>
                </a:cubicBezTo>
                <a:cubicBezTo>
                  <a:pt x="520062" y="171055"/>
                  <a:pt x="511796" y="168751"/>
                  <a:pt x="506326" y="164541"/>
                </a:cubicBezTo>
                <a:cubicBezTo>
                  <a:pt x="500857" y="160330"/>
                  <a:pt x="495059" y="155552"/>
                  <a:pt x="488932" y="150207"/>
                </a:cubicBezTo>
                <a:lnTo>
                  <a:pt x="466608" y="126692"/>
                </a:lnTo>
                <a:cubicBezTo>
                  <a:pt x="457070" y="117155"/>
                  <a:pt x="446206" y="106985"/>
                  <a:pt x="434014" y="96182"/>
                </a:cubicBezTo>
                <a:lnTo>
                  <a:pt x="413510" y="97838"/>
                </a:lnTo>
                <a:lnTo>
                  <a:pt x="423168" y="106619"/>
                </a:lnTo>
                <a:cubicBezTo>
                  <a:pt x="426641" y="111133"/>
                  <a:pt x="426043" y="115043"/>
                  <a:pt x="421373" y="118348"/>
                </a:cubicBezTo>
                <a:cubicBezTo>
                  <a:pt x="416704" y="121654"/>
                  <a:pt x="408741" y="130100"/>
                  <a:pt x="397486" y="143686"/>
                </a:cubicBezTo>
                <a:lnTo>
                  <a:pt x="396384" y="144868"/>
                </a:lnTo>
                <a:lnTo>
                  <a:pt x="398454" y="144561"/>
                </a:lnTo>
                <a:cubicBezTo>
                  <a:pt x="405058" y="145782"/>
                  <a:pt x="411309" y="147615"/>
                  <a:pt x="417206" y="150058"/>
                </a:cubicBezTo>
                <a:cubicBezTo>
                  <a:pt x="423103" y="152501"/>
                  <a:pt x="424836" y="155667"/>
                  <a:pt x="422406" y="159555"/>
                </a:cubicBezTo>
                <a:cubicBezTo>
                  <a:pt x="419975" y="163443"/>
                  <a:pt x="417395" y="172993"/>
                  <a:pt x="414667" y="188204"/>
                </a:cubicBezTo>
                <a:cubicBezTo>
                  <a:pt x="411938" y="203416"/>
                  <a:pt x="405303" y="216900"/>
                  <a:pt x="394761" y="228658"/>
                </a:cubicBezTo>
                <a:cubicBezTo>
                  <a:pt x="384219" y="240415"/>
                  <a:pt x="371017" y="248902"/>
                  <a:pt x="355154" y="254117"/>
                </a:cubicBezTo>
                <a:cubicBezTo>
                  <a:pt x="339291" y="259332"/>
                  <a:pt x="337716" y="255813"/>
                  <a:pt x="350429" y="243559"/>
                </a:cubicBezTo>
                <a:cubicBezTo>
                  <a:pt x="361467" y="236192"/>
                  <a:pt x="370787" y="226999"/>
                  <a:pt x="378390" y="215980"/>
                </a:cubicBezTo>
                <a:cubicBezTo>
                  <a:pt x="385992" y="204960"/>
                  <a:pt x="391142" y="193069"/>
                  <a:pt x="393840" y="180307"/>
                </a:cubicBezTo>
                <a:cubicBezTo>
                  <a:pt x="396537" y="167545"/>
                  <a:pt x="396330" y="158092"/>
                  <a:pt x="393217" y="151946"/>
                </a:cubicBezTo>
                <a:lnTo>
                  <a:pt x="392717" y="148799"/>
                </a:lnTo>
                <a:lnTo>
                  <a:pt x="379743" y="162708"/>
                </a:lnTo>
                <a:cubicBezTo>
                  <a:pt x="373542" y="168596"/>
                  <a:pt x="367054" y="174032"/>
                  <a:pt x="360279" y="179014"/>
                </a:cubicBezTo>
                <a:cubicBezTo>
                  <a:pt x="346730" y="188980"/>
                  <a:pt x="332296" y="195953"/>
                  <a:pt x="316980" y="199934"/>
                </a:cubicBezTo>
                <a:cubicBezTo>
                  <a:pt x="301663" y="203915"/>
                  <a:pt x="299824" y="201921"/>
                  <a:pt x="311464" y="193953"/>
                </a:cubicBezTo>
                <a:cubicBezTo>
                  <a:pt x="323103" y="185984"/>
                  <a:pt x="335636" y="176438"/>
                  <a:pt x="349061" y="165313"/>
                </a:cubicBezTo>
                <a:cubicBezTo>
                  <a:pt x="362487" y="154188"/>
                  <a:pt x="373987" y="142307"/>
                  <a:pt x="383562" y="129669"/>
                </a:cubicBezTo>
                <a:cubicBezTo>
                  <a:pt x="393136" y="117031"/>
                  <a:pt x="398416" y="107099"/>
                  <a:pt x="399402" y="99875"/>
                </a:cubicBezTo>
                <a:lnTo>
                  <a:pt x="399661" y="98956"/>
                </a:lnTo>
                <a:lnTo>
                  <a:pt x="393459" y="99456"/>
                </a:lnTo>
                <a:cubicBezTo>
                  <a:pt x="387381" y="109726"/>
                  <a:pt x="382321" y="108157"/>
                  <a:pt x="378278" y="94750"/>
                </a:cubicBezTo>
                <a:cubicBezTo>
                  <a:pt x="374235" y="81343"/>
                  <a:pt x="370307" y="68358"/>
                  <a:pt x="366493" y="55794"/>
                </a:cubicBezTo>
                <a:cubicBezTo>
                  <a:pt x="362679" y="43230"/>
                  <a:pt x="358983" y="33764"/>
                  <a:pt x="355405" y="27396"/>
                </a:cubicBezTo>
                <a:cubicBezTo>
                  <a:pt x="351827" y="21027"/>
                  <a:pt x="353951" y="17843"/>
                  <a:pt x="361777" y="17843"/>
                </a:cubicBezTo>
                <a:cubicBezTo>
                  <a:pt x="368325" y="17843"/>
                  <a:pt x="373683" y="18227"/>
                  <a:pt x="377850" y="18996"/>
                </a:cubicBezTo>
                <a:cubicBezTo>
                  <a:pt x="382017" y="19765"/>
                  <a:pt x="392259" y="19006"/>
                  <a:pt x="408574" y="16717"/>
                </a:cubicBezTo>
                <a:cubicBezTo>
                  <a:pt x="424889" y="14429"/>
                  <a:pt x="440389" y="12321"/>
                  <a:pt x="455073" y="10392"/>
                </a:cubicBezTo>
                <a:cubicBezTo>
                  <a:pt x="469758" y="8464"/>
                  <a:pt x="479630" y="6107"/>
                  <a:pt x="484690" y="3323"/>
                </a:cubicBezTo>
                <a:cubicBezTo>
                  <a:pt x="487220" y="1931"/>
                  <a:pt x="489945" y="1248"/>
                  <a:pt x="492864" y="1276"/>
                </a:cubicBezTo>
                <a:close/>
                <a:moveTo>
                  <a:pt x="1720663" y="115"/>
                </a:moveTo>
                <a:cubicBezTo>
                  <a:pt x="1725192" y="768"/>
                  <a:pt x="1731917" y="4216"/>
                  <a:pt x="1740837" y="10457"/>
                </a:cubicBezTo>
                <a:cubicBezTo>
                  <a:pt x="1752731" y="18779"/>
                  <a:pt x="1756377" y="24850"/>
                  <a:pt x="1751776" y="28670"/>
                </a:cubicBezTo>
                <a:cubicBezTo>
                  <a:pt x="1747174" y="32490"/>
                  <a:pt x="1743844" y="36118"/>
                  <a:pt x="1741786" y="39553"/>
                </a:cubicBezTo>
                <a:cubicBezTo>
                  <a:pt x="1739727" y="42989"/>
                  <a:pt x="1735473" y="50349"/>
                  <a:pt x="1729024" y="61635"/>
                </a:cubicBezTo>
                <a:cubicBezTo>
                  <a:pt x="1722575" y="72922"/>
                  <a:pt x="1717266" y="80137"/>
                  <a:pt x="1713099" y="83281"/>
                </a:cubicBezTo>
                <a:cubicBezTo>
                  <a:pt x="1708932" y="86425"/>
                  <a:pt x="1705372" y="84499"/>
                  <a:pt x="1702421" y="77504"/>
                </a:cubicBezTo>
                <a:cubicBezTo>
                  <a:pt x="1676314" y="81386"/>
                  <a:pt x="1657382" y="84022"/>
                  <a:pt x="1645624" y="85411"/>
                </a:cubicBezTo>
                <a:cubicBezTo>
                  <a:pt x="1640837" y="94142"/>
                  <a:pt x="1636298" y="93993"/>
                  <a:pt x="1632006" y="84964"/>
                </a:cubicBezTo>
                <a:cubicBezTo>
                  <a:pt x="1627715" y="75935"/>
                  <a:pt x="1623656" y="64730"/>
                  <a:pt x="1619830" y="51348"/>
                </a:cubicBezTo>
                <a:cubicBezTo>
                  <a:pt x="1616004" y="37966"/>
                  <a:pt x="1611899" y="27672"/>
                  <a:pt x="1607515" y="20466"/>
                </a:cubicBezTo>
                <a:cubicBezTo>
                  <a:pt x="1603131" y="13260"/>
                  <a:pt x="1605543" y="10451"/>
                  <a:pt x="1614752" y="12038"/>
                </a:cubicBezTo>
                <a:cubicBezTo>
                  <a:pt x="1623960" y="13626"/>
                  <a:pt x="1630375" y="14404"/>
                  <a:pt x="1633997" y="14373"/>
                </a:cubicBezTo>
                <a:cubicBezTo>
                  <a:pt x="1637618" y="14342"/>
                  <a:pt x="1646666" y="13570"/>
                  <a:pt x="1661139" y="12057"/>
                </a:cubicBezTo>
                <a:cubicBezTo>
                  <a:pt x="1675613" y="10544"/>
                  <a:pt x="1687498" y="8625"/>
                  <a:pt x="1696793" y="6299"/>
                </a:cubicBezTo>
                <a:cubicBezTo>
                  <a:pt x="1706089" y="3974"/>
                  <a:pt x="1712780" y="2005"/>
                  <a:pt x="1716866" y="393"/>
                </a:cubicBezTo>
                <a:cubicBezTo>
                  <a:pt x="1717888" y="-10"/>
                  <a:pt x="1719153" y="-103"/>
                  <a:pt x="1720663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97427" y="3493801"/>
            <a:ext cx="766445" cy="520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6043065" y="4488572"/>
            <a:ext cx="3563620" cy="853440"/>
          </a:xfrm>
          <a:prstGeom prst="wedgeRoundRectCallout">
            <a:avLst>
              <a:gd name="adj1" fmla="val 59207"/>
              <a:gd name="adj2" fmla="val -45907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你知道吗？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多次出现的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指的是什么？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2746556" y="4480075"/>
            <a:ext cx="3164205" cy="853440"/>
          </a:xfrm>
          <a:prstGeom prst="wedgeRoundRectCallout">
            <a:avLst>
              <a:gd name="adj1" fmla="val -56786"/>
              <a:gd name="adj2" fmla="val 36904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带着这个问题，开始我们今天的学习吧！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313" y="1515990"/>
            <a:ext cx="2520789" cy="2096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文本框 18"/>
          <p:cNvSpPr txBox="1"/>
          <p:nvPr/>
        </p:nvSpPr>
        <p:spPr>
          <a:xfrm>
            <a:off x="6761652" y="3759091"/>
            <a:ext cx="2405117" cy="642339"/>
          </a:xfrm>
          <a:custGeom>
            <a:avLst/>
            <a:gdLst/>
            <a:ahLst/>
            <a:cxnLst/>
            <a:rect l="l" t="t" r="r" b="b"/>
            <a:pathLst>
              <a:path w="2405117" h="642339">
                <a:moveTo>
                  <a:pt x="991835" y="518848"/>
                </a:moveTo>
                <a:cubicBezTo>
                  <a:pt x="988115" y="520250"/>
                  <a:pt x="980710" y="521967"/>
                  <a:pt x="969623" y="524001"/>
                </a:cubicBezTo>
                <a:cubicBezTo>
                  <a:pt x="971148" y="531988"/>
                  <a:pt x="973356" y="546177"/>
                  <a:pt x="976246" y="566566"/>
                </a:cubicBezTo>
                <a:cubicBezTo>
                  <a:pt x="980413" y="566653"/>
                  <a:pt x="986719" y="565400"/>
                  <a:pt x="995165" y="562808"/>
                </a:cubicBezTo>
                <a:lnTo>
                  <a:pt x="995165" y="549190"/>
                </a:lnTo>
                <a:cubicBezTo>
                  <a:pt x="989125" y="549972"/>
                  <a:pt x="983919" y="548493"/>
                  <a:pt x="979548" y="544753"/>
                </a:cubicBezTo>
                <a:cubicBezTo>
                  <a:pt x="975176" y="541014"/>
                  <a:pt x="975725" y="538295"/>
                  <a:pt x="981194" y="536596"/>
                </a:cubicBezTo>
                <a:cubicBezTo>
                  <a:pt x="986663" y="534897"/>
                  <a:pt x="990930" y="533539"/>
                  <a:pt x="993993" y="532522"/>
                </a:cubicBezTo>
                <a:cubicBezTo>
                  <a:pt x="993993" y="527710"/>
                  <a:pt x="993274" y="523152"/>
                  <a:pt x="991835" y="518848"/>
                </a:cubicBezTo>
                <a:close/>
                <a:moveTo>
                  <a:pt x="1641349" y="511825"/>
                </a:moveTo>
                <a:cubicBezTo>
                  <a:pt x="1636940" y="512588"/>
                  <a:pt x="1627517" y="515022"/>
                  <a:pt x="1613081" y="519127"/>
                </a:cubicBezTo>
                <a:cubicBezTo>
                  <a:pt x="1613825" y="529694"/>
                  <a:pt x="1614507" y="538890"/>
                  <a:pt x="1615128" y="546716"/>
                </a:cubicBezTo>
                <a:cubicBezTo>
                  <a:pt x="1623536" y="545352"/>
                  <a:pt x="1633353" y="543262"/>
                  <a:pt x="1644577" y="540447"/>
                </a:cubicBezTo>
                <a:cubicBezTo>
                  <a:pt x="1645271" y="531269"/>
                  <a:pt x="1646009" y="524014"/>
                  <a:pt x="1646791" y="518681"/>
                </a:cubicBezTo>
                <a:cubicBezTo>
                  <a:pt x="1647572" y="513348"/>
                  <a:pt x="1645758" y="511063"/>
                  <a:pt x="1641349" y="511825"/>
                </a:cubicBezTo>
                <a:close/>
                <a:moveTo>
                  <a:pt x="412624" y="511825"/>
                </a:moveTo>
                <a:cubicBezTo>
                  <a:pt x="408215" y="512588"/>
                  <a:pt x="398792" y="515022"/>
                  <a:pt x="384356" y="519127"/>
                </a:cubicBezTo>
                <a:cubicBezTo>
                  <a:pt x="385100" y="529694"/>
                  <a:pt x="385782" y="538890"/>
                  <a:pt x="386403" y="546716"/>
                </a:cubicBezTo>
                <a:cubicBezTo>
                  <a:pt x="394811" y="545352"/>
                  <a:pt x="404628" y="543262"/>
                  <a:pt x="415852" y="540447"/>
                </a:cubicBezTo>
                <a:cubicBezTo>
                  <a:pt x="416546" y="531269"/>
                  <a:pt x="417284" y="524014"/>
                  <a:pt x="418066" y="518681"/>
                </a:cubicBezTo>
                <a:cubicBezTo>
                  <a:pt x="418847" y="513348"/>
                  <a:pt x="417033" y="511063"/>
                  <a:pt x="412624" y="511825"/>
                </a:cubicBezTo>
                <a:close/>
                <a:moveTo>
                  <a:pt x="1036093" y="510681"/>
                </a:moveTo>
                <a:cubicBezTo>
                  <a:pt x="1031740" y="510681"/>
                  <a:pt x="1023201" y="512083"/>
                  <a:pt x="1010476" y="514886"/>
                </a:cubicBezTo>
                <a:cubicBezTo>
                  <a:pt x="1015933" y="517986"/>
                  <a:pt x="1018262" y="520882"/>
                  <a:pt x="1017462" y="523573"/>
                </a:cubicBezTo>
                <a:cubicBezTo>
                  <a:pt x="1016662" y="526265"/>
                  <a:pt x="1015890" y="527753"/>
                  <a:pt x="1015145" y="528038"/>
                </a:cubicBezTo>
                <a:cubicBezTo>
                  <a:pt x="1023095" y="526488"/>
                  <a:pt x="1028391" y="527465"/>
                  <a:pt x="1031033" y="530968"/>
                </a:cubicBezTo>
                <a:cubicBezTo>
                  <a:pt x="1033675" y="534472"/>
                  <a:pt x="1033290" y="537362"/>
                  <a:pt x="1029879" y="539638"/>
                </a:cubicBezTo>
                <a:cubicBezTo>
                  <a:pt x="1026469" y="541913"/>
                  <a:pt x="1021452" y="544378"/>
                  <a:pt x="1014829" y="547032"/>
                </a:cubicBezTo>
                <a:cubicBezTo>
                  <a:pt x="1014271" y="551547"/>
                  <a:pt x="1013992" y="555726"/>
                  <a:pt x="1013992" y="559571"/>
                </a:cubicBezTo>
                <a:cubicBezTo>
                  <a:pt x="1023046" y="557227"/>
                  <a:pt x="1028568" y="557029"/>
                  <a:pt x="1030558" y="558976"/>
                </a:cubicBezTo>
                <a:cubicBezTo>
                  <a:pt x="1032549" y="560923"/>
                  <a:pt x="1033957" y="559912"/>
                  <a:pt x="1034781" y="555943"/>
                </a:cubicBezTo>
                <a:cubicBezTo>
                  <a:pt x="1035606" y="551975"/>
                  <a:pt x="1036412" y="547039"/>
                  <a:pt x="1037200" y="541135"/>
                </a:cubicBezTo>
                <a:cubicBezTo>
                  <a:pt x="1037988" y="535232"/>
                  <a:pt x="1038574" y="528680"/>
                  <a:pt x="1038958" y="521480"/>
                </a:cubicBezTo>
                <a:cubicBezTo>
                  <a:pt x="1039342" y="514281"/>
                  <a:pt x="1038388" y="510681"/>
                  <a:pt x="1036093" y="510681"/>
                </a:cubicBezTo>
                <a:close/>
                <a:moveTo>
                  <a:pt x="1583297" y="492910"/>
                </a:moveTo>
                <a:cubicBezTo>
                  <a:pt x="1585042" y="492337"/>
                  <a:pt x="1585424" y="495228"/>
                  <a:pt x="1584441" y="501584"/>
                </a:cubicBezTo>
                <a:cubicBezTo>
                  <a:pt x="1582475" y="514296"/>
                  <a:pt x="1579167" y="527617"/>
                  <a:pt x="1574516" y="541544"/>
                </a:cubicBezTo>
                <a:cubicBezTo>
                  <a:pt x="1570584" y="554914"/>
                  <a:pt x="1567933" y="568482"/>
                  <a:pt x="1566563" y="582249"/>
                </a:cubicBezTo>
                <a:cubicBezTo>
                  <a:pt x="1565193" y="596015"/>
                  <a:pt x="1560601" y="599919"/>
                  <a:pt x="1552787" y="593960"/>
                </a:cubicBezTo>
                <a:cubicBezTo>
                  <a:pt x="1544974" y="588000"/>
                  <a:pt x="1539622" y="581021"/>
                  <a:pt x="1536732" y="573022"/>
                </a:cubicBezTo>
                <a:cubicBezTo>
                  <a:pt x="1533843" y="565022"/>
                  <a:pt x="1534267" y="560142"/>
                  <a:pt x="1538007" y="558381"/>
                </a:cubicBezTo>
                <a:cubicBezTo>
                  <a:pt x="1541746" y="556619"/>
                  <a:pt x="1546437" y="551038"/>
                  <a:pt x="1552080" y="541637"/>
                </a:cubicBezTo>
                <a:cubicBezTo>
                  <a:pt x="1557723" y="532236"/>
                  <a:pt x="1565019" y="520032"/>
                  <a:pt x="1573967" y="505026"/>
                </a:cubicBezTo>
                <a:cubicBezTo>
                  <a:pt x="1578441" y="497522"/>
                  <a:pt x="1581551" y="493484"/>
                  <a:pt x="1583297" y="492910"/>
                </a:cubicBezTo>
                <a:close/>
                <a:moveTo>
                  <a:pt x="354572" y="492910"/>
                </a:moveTo>
                <a:cubicBezTo>
                  <a:pt x="356318" y="492337"/>
                  <a:pt x="356699" y="495228"/>
                  <a:pt x="355716" y="501584"/>
                </a:cubicBezTo>
                <a:cubicBezTo>
                  <a:pt x="353750" y="514296"/>
                  <a:pt x="350442" y="527617"/>
                  <a:pt x="345791" y="541544"/>
                </a:cubicBezTo>
                <a:cubicBezTo>
                  <a:pt x="341859" y="554914"/>
                  <a:pt x="339208" y="568482"/>
                  <a:pt x="337838" y="582249"/>
                </a:cubicBezTo>
                <a:cubicBezTo>
                  <a:pt x="336468" y="596015"/>
                  <a:pt x="331876" y="599919"/>
                  <a:pt x="324062" y="593960"/>
                </a:cubicBezTo>
                <a:cubicBezTo>
                  <a:pt x="316249" y="588000"/>
                  <a:pt x="310897" y="581021"/>
                  <a:pt x="308007" y="573022"/>
                </a:cubicBezTo>
                <a:cubicBezTo>
                  <a:pt x="305118" y="565022"/>
                  <a:pt x="305542" y="560142"/>
                  <a:pt x="309282" y="558381"/>
                </a:cubicBezTo>
                <a:cubicBezTo>
                  <a:pt x="313021" y="556619"/>
                  <a:pt x="317712" y="551038"/>
                  <a:pt x="323355" y="541637"/>
                </a:cubicBezTo>
                <a:cubicBezTo>
                  <a:pt x="328998" y="532236"/>
                  <a:pt x="336294" y="520032"/>
                  <a:pt x="345242" y="505026"/>
                </a:cubicBezTo>
                <a:cubicBezTo>
                  <a:pt x="349716" y="497522"/>
                  <a:pt x="352826" y="493484"/>
                  <a:pt x="354572" y="492910"/>
                </a:cubicBezTo>
                <a:close/>
                <a:moveTo>
                  <a:pt x="582781" y="484878"/>
                </a:moveTo>
                <a:lnTo>
                  <a:pt x="887600" y="484878"/>
                </a:lnTo>
                <a:lnTo>
                  <a:pt x="887600" y="508337"/>
                </a:lnTo>
                <a:lnTo>
                  <a:pt x="582781" y="508337"/>
                </a:lnTo>
                <a:close/>
                <a:moveTo>
                  <a:pt x="1035879" y="464647"/>
                </a:moveTo>
                <a:cubicBezTo>
                  <a:pt x="1049007" y="464120"/>
                  <a:pt x="1059537" y="465400"/>
                  <a:pt x="1067468" y="468488"/>
                </a:cubicBezTo>
                <a:cubicBezTo>
                  <a:pt x="1075399" y="471577"/>
                  <a:pt x="1079365" y="476277"/>
                  <a:pt x="1079365" y="482590"/>
                </a:cubicBezTo>
                <a:cubicBezTo>
                  <a:pt x="1079365" y="489634"/>
                  <a:pt x="1073607" y="491535"/>
                  <a:pt x="1062091" y="488292"/>
                </a:cubicBezTo>
                <a:cubicBezTo>
                  <a:pt x="1050576" y="485049"/>
                  <a:pt x="1040260" y="481536"/>
                  <a:pt x="1031145" y="477753"/>
                </a:cubicBezTo>
                <a:cubicBezTo>
                  <a:pt x="1021173" y="469543"/>
                  <a:pt x="1022751" y="465174"/>
                  <a:pt x="1035879" y="464647"/>
                </a:cubicBezTo>
                <a:close/>
                <a:moveTo>
                  <a:pt x="1001007" y="461642"/>
                </a:moveTo>
                <a:lnTo>
                  <a:pt x="999928" y="462498"/>
                </a:lnTo>
                <a:cubicBezTo>
                  <a:pt x="990936" y="480481"/>
                  <a:pt x="978887" y="496065"/>
                  <a:pt x="963781" y="509249"/>
                </a:cubicBezTo>
                <a:cubicBezTo>
                  <a:pt x="966497" y="509323"/>
                  <a:pt x="970407" y="509016"/>
                  <a:pt x="975511" y="508328"/>
                </a:cubicBezTo>
                <a:cubicBezTo>
                  <a:pt x="980614" y="507639"/>
                  <a:pt x="990983" y="505537"/>
                  <a:pt x="1006616" y="502021"/>
                </a:cubicBezTo>
                <a:lnTo>
                  <a:pt x="1009616" y="501292"/>
                </a:lnTo>
                <a:lnTo>
                  <a:pt x="1007416" y="500644"/>
                </a:lnTo>
                <a:cubicBezTo>
                  <a:pt x="1006278" y="499861"/>
                  <a:pt x="1005084" y="498615"/>
                  <a:pt x="1003835" y="496905"/>
                </a:cubicBezTo>
                <a:cubicBezTo>
                  <a:pt x="998836" y="490065"/>
                  <a:pt x="997116" y="484180"/>
                  <a:pt x="998672" y="479250"/>
                </a:cubicBezTo>
                <a:cubicBezTo>
                  <a:pt x="1000229" y="474321"/>
                  <a:pt x="1001007" y="468451"/>
                  <a:pt x="1001007" y="461642"/>
                </a:cubicBezTo>
                <a:close/>
                <a:moveTo>
                  <a:pt x="1538797" y="451057"/>
                </a:moveTo>
                <a:cubicBezTo>
                  <a:pt x="1546177" y="451875"/>
                  <a:pt x="1553122" y="453587"/>
                  <a:pt x="1559633" y="456191"/>
                </a:cubicBezTo>
                <a:cubicBezTo>
                  <a:pt x="1566144" y="458796"/>
                  <a:pt x="1570259" y="462529"/>
                  <a:pt x="1571977" y="467391"/>
                </a:cubicBezTo>
                <a:cubicBezTo>
                  <a:pt x="1573694" y="472252"/>
                  <a:pt x="1573015" y="478153"/>
                  <a:pt x="1569940" y="485092"/>
                </a:cubicBezTo>
                <a:cubicBezTo>
                  <a:pt x="1566864" y="492031"/>
                  <a:pt x="1561125" y="491972"/>
                  <a:pt x="1552722" y="484915"/>
                </a:cubicBezTo>
                <a:cubicBezTo>
                  <a:pt x="1544319" y="477858"/>
                  <a:pt x="1538096" y="471099"/>
                  <a:pt x="1534053" y="464637"/>
                </a:cubicBezTo>
                <a:cubicBezTo>
                  <a:pt x="1529837" y="454765"/>
                  <a:pt x="1531418" y="450238"/>
                  <a:pt x="1538797" y="451057"/>
                </a:cubicBezTo>
                <a:close/>
                <a:moveTo>
                  <a:pt x="310072" y="451057"/>
                </a:moveTo>
                <a:cubicBezTo>
                  <a:pt x="317452" y="451875"/>
                  <a:pt x="324397" y="453587"/>
                  <a:pt x="330908" y="456191"/>
                </a:cubicBezTo>
                <a:cubicBezTo>
                  <a:pt x="337419" y="458796"/>
                  <a:pt x="341534" y="462529"/>
                  <a:pt x="343252" y="467391"/>
                </a:cubicBezTo>
                <a:cubicBezTo>
                  <a:pt x="344969" y="472252"/>
                  <a:pt x="344290" y="478153"/>
                  <a:pt x="341215" y="485092"/>
                </a:cubicBezTo>
                <a:cubicBezTo>
                  <a:pt x="338139" y="492031"/>
                  <a:pt x="332400" y="491972"/>
                  <a:pt x="323997" y="484915"/>
                </a:cubicBezTo>
                <a:cubicBezTo>
                  <a:pt x="315594" y="477858"/>
                  <a:pt x="309372" y="471099"/>
                  <a:pt x="305328" y="464637"/>
                </a:cubicBezTo>
                <a:cubicBezTo>
                  <a:pt x="301112" y="454765"/>
                  <a:pt x="302693" y="450238"/>
                  <a:pt x="310072" y="451057"/>
                </a:cubicBezTo>
                <a:close/>
                <a:moveTo>
                  <a:pt x="78626" y="444262"/>
                </a:moveTo>
                <a:cubicBezTo>
                  <a:pt x="81286" y="444178"/>
                  <a:pt x="84399" y="444961"/>
                  <a:pt x="87965" y="446611"/>
                </a:cubicBezTo>
                <a:cubicBezTo>
                  <a:pt x="93720" y="448260"/>
                  <a:pt x="99009" y="450982"/>
                  <a:pt x="103834" y="454778"/>
                </a:cubicBezTo>
                <a:cubicBezTo>
                  <a:pt x="108658" y="458573"/>
                  <a:pt x="109238" y="462718"/>
                  <a:pt x="105573" y="467214"/>
                </a:cubicBezTo>
                <a:cubicBezTo>
                  <a:pt x="101908" y="471710"/>
                  <a:pt x="97353" y="480959"/>
                  <a:pt x="91909" y="494961"/>
                </a:cubicBezTo>
                <a:cubicBezTo>
                  <a:pt x="86464" y="508963"/>
                  <a:pt x="77569" y="523732"/>
                  <a:pt x="65222" y="539265"/>
                </a:cubicBezTo>
                <a:cubicBezTo>
                  <a:pt x="52876" y="554799"/>
                  <a:pt x="37562" y="566371"/>
                  <a:pt x="19281" y="573980"/>
                </a:cubicBezTo>
                <a:cubicBezTo>
                  <a:pt x="1000" y="581588"/>
                  <a:pt x="-1440" y="579344"/>
                  <a:pt x="11960" y="567245"/>
                </a:cubicBezTo>
                <a:cubicBezTo>
                  <a:pt x="25361" y="555147"/>
                  <a:pt x="36477" y="543144"/>
                  <a:pt x="45307" y="531238"/>
                </a:cubicBezTo>
                <a:cubicBezTo>
                  <a:pt x="54138" y="519332"/>
                  <a:pt x="61061" y="507401"/>
                  <a:pt x="66078" y="495445"/>
                </a:cubicBezTo>
                <a:cubicBezTo>
                  <a:pt x="71095" y="483489"/>
                  <a:pt x="73792" y="476035"/>
                  <a:pt x="74170" y="473083"/>
                </a:cubicBezTo>
                <a:cubicBezTo>
                  <a:pt x="74549" y="470132"/>
                  <a:pt x="73988" y="468656"/>
                  <a:pt x="72487" y="468656"/>
                </a:cubicBezTo>
                <a:cubicBezTo>
                  <a:pt x="69101" y="468656"/>
                  <a:pt x="61319" y="470795"/>
                  <a:pt x="49139" y="475074"/>
                </a:cubicBezTo>
                <a:cubicBezTo>
                  <a:pt x="36960" y="479353"/>
                  <a:pt x="27482" y="478119"/>
                  <a:pt x="20704" y="471372"/>
                </a:cubicBezTo>
                <a:cubicBezTo>
                  <a:pt x="13926" y="464625"/>
                  <a:pt x="12590" y="460917"/>
                  <a:pt x="16695" y="460247"/>
                </a:cubicBezTo>
                <a:cubicBezTo>
                  <a:pt x="20800" y="459577"/>
                  <a:pt x="25739" y="459053"/>
                  <a:pt x="31513" y="458675"/>
                </a:cubicBezTo>
                <a:cubicBezTo>
                  <a:pt x="37286" y="458297"/>
                  <a:pt x="44600" y="457184"/>
                  <a:pt x="53455" y="455336"/>
                </a:cubicBezTo>
                <a:cubicBezTo>
                  <a:pt x="62311" y="453488"/>
                  <a:pt x="68493" y="450747"/>
                  <a:pt x="72003" y="447113"/>
                </a:cubicBezTo>
                <a:cubicBezTo>
                  <a:pt x="73758" y="445296"/>
                  <a:pt x="75966" y="444346"/>
                  <a:pt x="78626" y="444262"/>
                </a:cubicBezTo>
                <a:close/>
                <a:moveTo>
                  <a:pt x="1421995" y="437088"/>
                </a:moveTo>
                <a:cubicBezTo>
                  <a:pt x="1419189" y="437102"/>
                  <a:pt x="1415611" y="437489"/>
                  <a:pt x="1411261" y="438248"/>
                </a:cubicBezTo>
                <a:cubicBezTo>
                  <a:pt x="1402561" y="439768"/>
                  <a:pt x="1389634" y="441600"/>
                  <a:pt x="1372482" y="443746"/>
                </a:cubicBezTo>
                <a:lnTo>
                  <a:pt x="1372482" y="488357"/>
                </a:lnTo>
                <a:cubicBezTo>
                  <a:pt x="1376550" y="487079"/>
                  <a:pt x="1383914" y="484813"/>
                  <a:pt x="1394574" y="481557"/>
                </a:cubicBezTo>
                <a:cubicBezTo>
                  <a:pt x="1405233" y="478302"/>
                  <a:pt x="1414138" y="479750"/>
                  <a:pt x="1421288" y="485901"/>
                </a:cubicBezTo>
                <a:cubicBezTo>
                  <a:pt x="1428438" y="492053"/>
                  <a:pt x="1425089" y="496744"/>
                  <a:pt x="1411242" y="499975"/>
                </a:cubicBezTo>
                <a:cubicBezTo>
                  <a:pt x="1397395" y="503206"/>
                  <a:pt x="1384866" y="505150"/>
                  <a:pt x="1373654" y="505807"/>
                </a:cubicBezTo>
                <a:lnTo>
                  <a:pt x="1373654" y="543219"/>
                </a:lnTo>
                <a:cubicBezTo>
                  <a:pt x="1386279" y="542512"/>
                  <a:pt x="1396877" y="540974"/>
                  <a:pt x="1405447" y="538605"/>
                </a:cubicBezTo>
                <a:cubicBezTo>
                  <a:pt x="1414017" y="536236"/>
                  <a:pt x="1424528" y="538041"/>
                  <a:pt x="1436980" y="544019"/>
                </a:cubicBezTo>
                <a:cubicBezTo>
                  <a:pt x="1435132" y="545817"/>
                  <a:pt x="1433821" y="536807"/>
                  <a:pt x="1433046" y="516988"/>
                </a:cubicBezTo>
                <a:cubicBezTo>
                  <a:pt x="1432270" y="497169"/>
                  <a:pt x="1431883" y="479086"/>
                  <a:pt x="1431883" y="462740"/>
                </a:cubicBezTo>
                <a:cubicBezTo>
                  <a:pt x="1431883" y="447820"/>
                  <a:pt x="1430621" y="439628"/>
                  <a:pt x="1428097" y="438165"/>
                </a:cubicBezTo>
                <a:cubicBezTo>
                  <a:pt x="1426835" y="437433"/>
                  <a:pt x="1424801" y="437074"/>
                  <a:pt x="1421995" y="437088"/>
                </a:cubicBezTo>
                <a:close/>
                <a:moveTo>
                  <a:pt x="1431815" y="413024"/>
                </a:moveTo>
                <a:cubicBezTo>
                  <a:pt x="1435544" y="412753"/>
                  <a:pt x="1439374" y="413440"/>
                  <a:pt x="1443305" y="415087"/>
                </a:cubicBezTo>
                <a:cubicBezTo>
                  <a:pt x="1451169" y="418380"/>
                  <a:pt x="1457286" y="421880"/>
                  <a:pt x="1461658" y="425589"/>
                </a:cubicBezTo>
                <a:cubicBezTo>
                  <a:pt x="1466030" y="429297"/>
                  <a:pt x="1466464" y="433876"/>
                  <a:pt x="1462960" y="439327"/>
                </a:cubicBezTo>
                <a:cubicBezTo>
                  <a:pt x="1459456" y="444778"/>
                  <a:pt x="1457705" y="451417"/>
                  <a:pt x="1457705" y="459242"/>
                </a:cubicBezTo>
                <a:lnTo>
                  <a:pt x="1457705" y="490757"/>
                </a:lnTo>
                <a:cubicBezTo>
                  <a:pt x="1457705" y="504027"/>
                  <a:pt x="1458678" y="517524"/>
                  <a:pt x="1460625" y="531247"/>
                </a:cubicBezTo>
                <a:cubicBezTo>
                  <a:pt x="1462572" y="544970"/>
                  <a:pt x="1460452" y="559760"/>
                  <a:pt x="1454263" y="575617"/>
                </a:cubicBezTo>
                <a:cubicBezTo>
                  <a:pt x="1448074" y="591473"/>
                  <a:pt x="1442409" y="593873"/>
                  <a:pt x="1437269" y="582816"/>
                </a:cubicBezTo>
                <a:cubicBezTo>
                  <a:pt x="1432128" y="571760"/>
                  <a:pt x="1429018" y="564055"/>
                  <a:pt x="1427939" y="559701"/>
                </a:cubicBezTo>
                <a:cubicBezTo>
                  <a:pt x="1420684" y="559701"/>
                  <a:pt x="1410483" y="560284"/>
                  <a:pt x="1397336" y="561450"/>
                </a:cubicBezTo>
                <a:cubicBezTo>
                  <a:pt x="1384190" y="562616"/>
                  <a:pt x="1376017" y="562033"/>
                  <a:pt x="1372817" y="559701"/>
                </a:cubicBezTo>
                <a:cubicBezTo>
                  <a:pt x="1369108" y="577598"/>
                  <a:pt x="1363627" y="581390"/>
                  <a:pt x="1356371" y="571077"/>
                </a:cubicBezTo>
                <a:cubicBezTo>
                  <a:pt x="1349116" y="560765"/>
                  <a:pt x="1346266" y="552334"/>
                  <a:pt x="1347823" y="545786"/>
                </a:cubicBezTo>
                <a:cubicBezTo>
                  <a:pt x="1349379" y="539238"/>
                  <a:pt x="1350353" y="521983"/>
                  <a:pt x="1350744" y="494022"/>
                </a:cubicBezTo>
                <a:cubicBezTo>
                  <a:pt x="1351134" y="466061"/>
                  <a:pt x="1348995" y="447035"/>
                  <a:pt x="1344325" y="436946"/>
                </a:cubicBezTo>
                <a:cubicBezTo>
                  <a:pt x="1339656" y="426857"/>
                  <a:pt x="1340859" y="422624"/>
                  <a:pt x="1347935" y="424249"/>
                </a:cubicBezTo>
                <a:cubicBezTo>
                  <a:pt x="1355010" y="425874"/>
                  <a:pt x="1360532" y="427235"/>
                  <a:pt x="1364501" y="428333"/>
                </a:cubicBezTo>
                <a:cubicBezTo>
                  <a:pt x="1368470" y="429430"/>
                  <a:pt x="1377105" y="428863"/>
                  <a:pt x="1390406" y="426630"/>
                </a:cubicBezTo>
                <a:cubicBezTo>
                  <a:pt x="1403708" y="424398"/>
                  <a:pt x="1413884" y="421093"/>
                  <a:pt x="1420935" y="416715"/>
                </a:cubicBezTo>
                <a:cubicBezTo>
                  <a:pt x="1424460" y="414526"/>
                  <a:pt x="1428087" y="413296"/>
                  <a:pt x="1431815" y="413024"/>
                </a:cubicBezTo>
                <a:close/>
                <a:moveTo>
                  <a:pt x="961097" y="408005"/>
                </a:moveTo>
                <a:cubicBezTo>
                  <a:pt x="962866" y="408395"/>
                  <a:pt x="965060" y="409326"/>
                  <a:pt x="967679" y="410799"/>
                </a:cubicBezTo>
                <a:cubicBezTo>
                  <a:pt x="978152" y="416690"/>
                  <a:pt x="984012" y="422451"/>
                  <a:pt x="985259" y="428081"/>
                </a:cubicBezTo>
                <a:cubicBezTo>
                  <a:pt x="986505" y="433712"/>
                  <a:pt x="985092" y="437600"/>
                  <a:pt x="981017" y="439746"/>
                </a:cubicBezTo>
                <a:cubicBezTo>
                  <a:pt x="976943" y="441892"/>
                  <a:pt x="972729" y="441166"/>
                  <a:pt x="968376" y="437569"/>
                </a:cubicBezTo>
                <a:cubicBezTo>
                  <a:pt x="964023" y="433973"/>
                  <a:pt x="960110" y="427821"/>
                  <a:pt x="956637" y="419115"/>
                </a:cubicBezTo>
                <a:cubicBezTo>
                  <a:pt x="954303" y="410538"/>
                  <a:pt x="955789" y="406835"/>
                  <a:pt x="961097" y="408005"/>
                </a:cubicBezTo>
                <a:close/>
                <a:moveTo>
                  <a:pt x="1748573" y="396830"/>
                </a:moveTo>
                <a:cubicBezTo>
                  <a:pt x="1750881" y="396636"/>
                  <a:pt x="1753680" y="397063"/>
                  <a:pt x="1756970" y="398111"/>
                </a:cubicBezTo>
                <a:cubicBezTo>
                  <a:pt x="1763549" y="400207"/>
                  <a:pt x="1769617" y="403484"/>
                  <a:pt x="1775173" y="407943"/>
                </a:cubicBezTo>
                <a:cubicBezTo>
                  <a:pt x="1780730" y="412402"/>
                  <a:pt x="1782317" y="416808"/>
                  <a:pt x="1779936" y="421161"/>
                </a:cubicBezTo>
                <a:cubicBezTo>
                  <a:pt x="1777555" y="425514"/>
                  <a:pt x="1775611" y="432776"/>
                  <a:pt x="1774104" y="442946"/>
                </a:cubicBezTo>
                <a:cubicBezTo>
                  <a:pt x="1772597" y="453116"/>
                  <a:pt x="1771843" y="468278"/>
                  <a:pt x="1771843" y="488431"/>
                </a:cubicBezTo>
                <a:cubicBezTo>
                  <a:pt x="1771843" y="508275"/>
                  <a:pt x="1772426" y="525964"/>
                  <a:pt x="1773592" y="541498"/>
                </a:cubicBezTo>
                <a:cubicBezTo>
                  <a:pt x="1774758" y="557032"/>
                  <a:pt x="1775341" y="569691"/>
                  <a:pt x="1775341" y="579477"/>
                </a:cubicBezTo>
                <a:cubicBezTo>
                  <a:pt x="1775341" y="589089"/>
                  <a:pt x="1774299" y="597649"/>
                  <a:pt x="1772215" y="605159"/>
                </a:cubicBezTo>
                <a:cubicBezTo>
                  <a:pt x="1770132" y="612669"/>
                  <a:pt x="1766315" y="618644"/>
                  <a:pt x="1760765" y="623084"/>
                </a:cubicBezTo>
                <a:cubicBezTo>
                  <a:pt x="1755215" y="627524"/>
                  <a:pt x="1751048" y="625214"/>
                  <a:pt x="1748263" y="616154"/>
                </a:cubicBezTo>
                <a:cubicBezTo>
                  <a:pt x="1745479" y="607094"/>
                  <a:pt x="1739349" y="597538"/>
                  <a:pt x="1729874" y="587486"/>
                </a:cubicBezTo>
                <a:cubicBezTo>
                  <a:pt x="1720398" y="577434"/>
                  <a:pt x="1720957" y="573769"/>
                  <a:pt x="1731548" y="576491"/>
                </a:cubicBezTo>
                <a:cubicBezTo>
                  <a:pt x="1742140" y="579213"/>
                  <a:pt x="1747795" y="580683"/>
                  <a:pt x="1748515" y="580900"/>
                </a:cubicBezTo>
                <a:cubicBezTo>
                  <a:pt x="1749234" y="581117"/>
                  <a:pt x="1749776" y="577238"/>
                  <a:pt x="1750142" y="569264"/>
                </a:cubicBezTo>
                <a:cubicBezTo>
                  <a:pt x="1750508" y="561289"/>
                  <a:pt x="1750691" y="540571"/>
                  <a:pt x="1750691" y="507109"/>
                </a:cubicBezTo>
                <a:cubicBezTo>
                  <a:pt x="1750691" y="473090"/>
                  <a:pt x="1750155" y="450003"/>
                  <a:pt x="1749082" y="437848"/>
                </a:cubicBezTo>
                <a:cubicBezTo>
                  <a:pt x="1748009" y="425694"/>
                  <a:pt x="1746232" y="419617"/>
                  <a:pt x="1743752" y="419617"/>
                </a:cubicBezTo>
                <a:cubicBezTo>
                  <a:pt x="1740180" y="419617"/>
                  <a:pt x="1730866" y="421676"/>
                  <a:pt x="1715810" y="425793"/>
                </a:cubicBezTo>
                <a:lnTo>
                  <a:pt x="1715810" y="456843"/>
                </a:lnTo>
                <a:cubicBezTo>
                  <a:pt x="1716430" y="456979"/>
                  <a:pt x="1719143" y="456039"/>
                  <a:pt x="1723949" y="454024"/>
                </a:cubicBezTo>
                <a:cubicBezTo>
                  <a:pt x="1728754" y="452009"/>
                  <a:pt x="1734047" y="452868"/>
                  <a:pt x="1739827" y="456601"/>
                </a:cubicBezTo>
                <a:cubicBezTo>
                  <a:pt x="1745606" y="460334"/>
                  <a:pt x="1745091" y="464054"/>
                  <a:pt x="1738283" y="467763"/>
                </a:cubicBezTo>
                <a:cubicBezTo>
                  <a:pt x="1731474" y="471471"/>
                  <a:pt x="1723883" y="472935"/>
                  <a:pt x="1715512" y="472153"/>
                </a:cubicBezTo>
                <a:cubicBezTo>
                  <a:pt x="1714892" y="481629"/>
                  <a:pt x="1714210" y="491309"/>
                  <a:pt x="1713465" y="501193"/>
                </a:cubicBezTo>
                <a:cubicBezTo>
                  <a:pt x="1716541" y="501280"/>
                  <a:pt x="1720519" y="500328"/>
                  <a:pt x="1725400" y="498338"/>
                </a:cubicBezTo>
                <a:cubicBezTo>
                  <a:pt x="1730280" y="496347"/>
                  <a:pt x="1735154" y="497333"/>
                  <a:pt x="1740022" y="501296"/>
                </a:cubicBezTo>
                <a:cubicBezTo>
                  <a:pt x="1744890" y="505258"/>
                  <a:pt x="1746034" y="508756"/>
                  <a:pt x="1743454" y="511788"/>
                </a:cubicBezTo>
                <a:cubicBezTo>
                  <a:pt x="1740875" y="514820"/>
                  <a:pt x="1736608" y="516755"/>
                  <a:pt x="1730655" y="517592"/>
                </a:cubicBezTo>
                <a:cubicBezTo>
                  <a:pt x="1724702" y="518430"/>
                  <a:pt x="1718774" y="518457"/>
                  <a:pt x="1712870" y="517676"/>
                </a:cubicBezTo>
                <a:cubicBezTo>
                  <a:pt x="1708492" y="544217"/>
                  <a:pt x="1701063" y="564740"/>
                  <a:pt x="1690583" y="579244"/>
                </a:cubicBezTo>
                <a:cubicBezTo>
                  <a:pt x="1680103" y="593749"/>
                  <a:pt x="1668628" y="603652"/>
                  <a:pt x="1656157" y="608954"/>
                </a:cubicBezTo>
                <a:cubicBezTo>
                  <a:pt x="1643687" y="614256"/>
                  <a:pt x="1642363" y="611481"/>
                  <a:pt x="1652185" y="600629"/>
                </a:cubicBezTo>
                <a:cubicBezTo>
                  <a:pt x="1662008" y="589777"/>
                  <a:pt x="1670963" y="575496"/>
                  <a:pt x="1679049" y="557785"/>
                </a:cubicBezTo>
                <a:cubicBezTo>
                  <a:pt x="1687135" y="540075"/>
                  <a:pt x="1691954" y="514541"/>
                  <a:pt x="1693504" y="481185"/>
                </a:cubicBezTo>
                <a:cubicBezTo>
                  <a:pt x="1695054" y="447829"/>
                  <a:pt x="1693882" y="427756"/>
                  <a:pt x="1689988" y="420966"/>
                </a:cubicBezTo>
                <a:cubicBezTo>
                  <a:pt x="1686093" y="414175"/>
                  <a:pt x="1686531" y="410284"/>
                  <a:pt x="1691299" y="409292"/>
                </a:cubicBezTo>
                <a:cubicBezTo>
                  <a:pt x="1696068" y="408300"/>
                  <a:pt x="1700142" y="408194"/>
                  <a:pt x="1703522" y="408976"/>
                </a:cubicBezTo>
                <a:cubicBezTo>
                  <a:pt x="1706901" y="409757"/>
                  <a:pt x="1713683" y="409053"/>
                  <a:pt x="1723865" y="406864"/>
                </a:cubicBezTo>
                <a:cubicBezTo>
                  <a:pt x="1734047" y="404675"/>
                  <a:pt x="1740465" y="402145"/>
                  <a:pt x="1743119" y="399274"/>
                </a:cubicBezTo>
                <a:cubicBezTo>
                  <a:pt x="1744447" y="397838"/>
                  <a:pt x="1746264" y="397024"/>
                  <a:pt x="1748573" y="396830"/>
                </a:cubicBezTo>
                <a:close/>
                <a:moveTo>
                  <a:pt x="519848" y="396830"/>
                </a:moveTo>
                <a:cubicBezTo>
                  <a:pt x="522156" y="396636"/>
                  <a:pt x="524955" y="397063"/>
                  <a:pt x="528245" y="398111"/>
                </a:cubicBezTo>
                <a:cubicBezTo>
                  <a:pt x="534824" y="400207"/>
                  <a:pt x="540892" y="403484"/>
                  <a:pt x="546449" y="407943"/>
                </a:cubicBezTo>
                <a:cubicBezTo>
                  <a:pt x="552005" y="412402"/>
                  <a:pt x="553592" y="416808"/>
                  <a:pt x="551211" y="421161"/>
                </a:cubicBezTo>
                <a:cubicBezTo>
                  <a:pt x="548830" y="425514"/>
                  <a:pt x="546886" y="432776"/>
                  <a:pt x="545379" y="442946"/>
                </a:cubicBezTo>
                <a:cubicBezTo>
                  <a:pt x="543872" y="453116"/>
                  <a:pt x="543119" y="468278"/>
                  <a:pt x="543119" y="488431"/>
                </a:cubicBezTo>
                <a:cubicBezTo>
                  <a:pt x="543119" y="508275"/>
                  <a:pt x="543701" y="525964"/>
                  <a:pt x="544867" y="541498"/>
                </a:cubicBezTo>
                <a:cubicBezTo>
                  <a:pt x="546033" y="557032"/>
                  <a:pt x="546616" y="569691"/>
                  <a:pt x="546616" y="579477"/>
                </a:cubicBezTo>
                <a:cubicBezTo>
                  <a:pt x="546616" y="589089"/>
                  <a:pt x="545574" y="597649"/>
                  <a:pt x="543491" y="605159"/>
                </a:cubicBezTo>
                <a:cubicBezTo>
                  <a:pt x="541407" y="612669"/>
                  <a:pt x="537590" y="618644"/>
                  <a:pt x="532040" y="623084"/>
                </a:cubicBezTo>
                <a:cubicBezTo>
                  <a:pt x="526490" y="627524"/>
                  <a:pt x="522323" y="625214"/>
                  <a:pt x="519539" y="616154"/>
                </a:cubicBezTo>
                <a:cubicBezTo>
                  <a:pt x="516754" y="607094"/>
                  <a:pt x="510624" y="597538"/>
                  <a:pt x="501149" y="587486"/>
                </a:cubicBezTo>
                <a:cubicBezTo>
                  <a:pt x="491674" y="577434"/>
                  <a:pt x="492232" y="573769"/>
                  <a:pt x="502823" y="576491"/>
                </a:cubicBezTo>
                <a:cubicBezTo>
                  <a:pt x="513415" y="579213"/>
                  <a:pt x="519070" y="580683"/>
                  <a:pt x="519790" y="580900"/>
                </a:cubicBezTo>
                <a:cubicBezTo>
                  <a:pt x="520509" y="581117"/>
                  <a:pt x="521052" y="577238"/>
                  <a:pt x="521418" y="569264"/>
                </a:cubicBezTo>
                <a:cubicBezTo>
                  <a:pt x="521783" y="561289"/>
                  <a:pt x="521966" y="540571"/>
                  <a:pt x="521966" y="507109"/>
                </a:cubicBezTo>
                <a:cubicBezTo>
                  <a:pt x="521966" y="473090"/>
                  <a:pt x="521430" y="450003"/>
                  <a:pt x="520357" y="437848"/>
                </a:cubicBezTo>
                <a:cubicBezTo>
                  <a:pt x="519284" y="425694"/>
                  <a:pt x="517508" y="419617"/>
                  <a:pt x="515027" y="419617"/>
                </a:cubicBezTo>
                <a:cubicBezTo>
                  <a:pt x="511455" y="419617"/>
                  <a:pt x="502141" y="421676"/>
                  <a:pt x="487085" y="425793"/>
                </a:cubicBezTo>
                <a:lnTo>
                  <a:pt x="487085" y="456843"/>
                </a:lnTo>
                <a:cubicBezTo>
                  <a:pt x="487705" y="456979"/>
                  <a:pt x="490418" y="456039"/>
                  <a:pt x="495224" y="454024"/>
                </a:cubicBezTo>
                <a:cubicBezTo>
                  <a:pt x="500030" y="452009"/>
                  <a:pt x="505322" y="452868"/>
                  <a:pt x="511102" y="456601"/>
                </a:cubicBezTo>
                <a:cubicBezTo>
                  <a:pt x="516881" y="460334"/>
                  <a:pt x="516367" y="464054"/>
                  <a:pt x="509558" y="467763"/>
                </a:cubicBezTo>
                <a:cubicBezTo>
                  <a:pt x="502749" y="471471"/>
                  <a:pt x="495159" y="472935"/>
                  <a:pt x="486787" y="472153"/>
                </a:cubicBezTo>
                <a:cubicBezTo>
                  <a:pt x="486167" y="481629"/>
                  <a:pt x="485485" y="491309"/>
                  <a:pt x="484741" y="501193"/>
                </a:cubicBezTo>
                <a:cubicBezTo>
                  <a:pt x="487816" y="501280"/>
                  <a:pt x="491795" y="500328"/>
                  <a:pt x="496675" y="498338"/>
                </a:cubicBezTo>
                <a:cubicBezTo>
                  <a:pt x="501555" y="496347"/>
                  <a:pt x="506429" y="497333"/>
                  <a:pt x="511297" y="501296"/>
                </a:cubicBezTo>
                <a:cubicBezTo>
                  <a:pt x="516165" y="505258"/>
                  <a:pt x="517309" y="508756"/>
                  <a:pt x="514730" y="511788"/>
                </a:cubicBezTo>
                <a:cubicBezTo>
                  <a:pt x="512150" y="514820"/>
                  <a:pt x="507883" y="516755"/>
                  <a:pt x="501930" y="517592"/>
                </a:cubicBezTo>
                <a:cubicBezTo>
                  <a:pt x="495977" y="518430"/>
                  <a:pt x="490049" y="518457"/>
                  <a:pt x="484145" y="517676"/>
                </a:cubicBezTo>
                <a:cubicBezTo>
                  <a:pt x="479767" y="544217"/>
                  <a:pt x="472338" y="564740"/>
                  <a:pt x="461858" y="579244"/>
                </a:cubicBezTo>
                <a:cubicBezTo>
                  <a:pt x="451378" y="593749"/>
                  <a:pt x="439903" y="603652"/>
                  <a:pt x="427433" y="608954"/>
                </a:cubicBezTo>
                <a:cubicBezTo>
                  <a:pt x="414962" y="614256"/>
                  <a:pt x="413638" y="611481"/>
                  <a:pt x="423461" y="600629"/>
                </a:cubicBezTo>
                <a:cubicBezTo>
                  <a:pt x="433283" y="589777"/>
                  <a:pt x="442238" y="575496"/>
                  <a:pt x="450324" y="557785"/>
                </a:cubicBezTo>
                <a:cubicBezTo>
                  <a:pt x="458411" y="540075"/>
                  <a:pt x="463229" y="514541"/>
                  <a:pt x="464779" y="481185"/>
                </a:cubicBezTo>
                <a:cubicBezTo>
                  <a:pt x="466329" y="447829"/>
                  <a:pt x="465157" y="427756"/>
                  <a:pt x="461263" y="420966"/>
                </a:cubicBezTo>
                <a:cubicBezTo>
                  <a:pt x="457369" y="414175"/>
                  <a:pt x="457806" y="410284"/>
                  <a:pt x="462575" y="409292"/>
                </a:cubicBezTo>
                <a:cubicBezTo>
                  <a:pt x="467343" y="408300"/>
                  <a:pt x="471417" y="408194"/>
                  <a:pt x="474797" y="408976"/>
                </a:cubicBezTo>
                <a:cubicBezTo>
                  <a:pt x="478177" y="409757"/>
                  <a:pt x="484958" y="409053"/>
                  <a:pt x="495140" y="406864"/>
                </a:cubicBezTo>
                <a:cubicBezTo>
                  <a:pt x="505322" y="404675"/>
                  <a:pt x="511741" y="402145"/>
                  <a:pt x="514395" y="399274"/>
                </a:cubicBezTo>
                <a:cubicBezTo>
                  <a:pt x="515722" y="397838"/>
                  <a:pt x="517539" y="397024"/>
                  <a:pt x="519848" y="396830"/>
                </a:cubicBezTo>
                <a:close/>
                <a:moveTo>
                  <a:pt x="1151084" y="394114"/>
                </a:moveTo>
                <a:cubicBezTo>
                  <a:pt x="1154012" y="394004"/>
                  <a:pt x="1157506" y="394775"/>
                  <a:pt x="1161565" y="396428"/>
                </a:cubicBezTo>
                <a:cubicBezTo>
                  <a:pt x="1169682" y="399733"/>
                  <a:pt x="1176299" y="403822"/>
                  <a:pt x="1181414" y="408697"/>
                </a:cubicBezTo>
                <a:cubicBezTo>
                  <a:pt x="1186530" y="413571"/>
                  <a:pt x="1186140" y="417667"/>
                  <a:pt x="1180242" y="420984"/>
                </a:cubicBezTo>
                <a:cubicBezTo>
                  <a:pt x="1174345" y="424302"/>
                  <a:pt x="1166947" y="430742"/>
                  <a:pt x="1158048" y="440304"/>
                </a:cubicBezTo>
                <a:cubicBezTo>
                  <a:pt x="1149150" y="449866"/>
                  <a:pt x="1139653" y="459894"/>
                  <a:pt x="1129557" y="470386"/>
                </a:cubicBezTo>
                <a:cubicBezTo>
                  <a:pt x="1149140" y="478224"/>
                  <a:pt x="1164153" y="488208"/>
                  <a:pt x="1174596" y="500338"/>
                </a:cubicBezTo>
                <a:cubicBezTo>
                  <a:pt x="1185039" y="512467"/>
                  <a:pt x="1187597" y="526755"/>
                  <a:pt x="1182270" y="543200"/>
                </a:cubicBezTo>
                <a:cubicBezTo>
                  <a:pt x="1176943" y="559646"/>
                  <a:pt x="1170721" y="564638"/>
                  <a:pt x="1163602" y="558176"/>
                </a:cubicBezTo>
                <a:cubicBezTo>
                  <a:pt x="1156483" y="551714"/>
                  <a:pt x="1147255" y="544105"/>
                  <a:pt x="1135920" y="535349"/>
                </a:cubicBezTo>
                <a:cubicBezTo>
                  <a:pt x="1124584" y="526593"/>
                  <a:pt x="1122159" y="522814"/>
                  <a:pt x="1128646" y="524011"/>
                </a:cubicBezTo>
                <a:cubicBezTo>
                  <a:pt x="1135132" y="525207"/>
                  <a:pt x="1141411" y="525986"/>
                  <a:pt x="1147482" y="526345"/>
                </a:cubicBezTo>
                <a:cubicBezTo>
                  <a:pt x="1153553" y="526705"/>
                  <a:pt x="1156923" y="524736"/>
                  <a:pt x="1157593" y="520439"/>
                </a:cubicBezTo>
                <a:cubicBezTo>
                  <a:pt x="1158262" y="516141"/>
                  <a:pt x="1155463" y="509977"/>
                  <a:pt x="1149193" y="501947"/>
                </a:cubicBezTo>
                <a:cubicBezTo>
                  <a:pt x="1142924" y="493916"/>
                  <a:pt x="1132050" y="484345"/>
                  <a:pt x="1116572" y="473232"/>
                </a:cubicBezTo>
                <a:cubicBezTo>
                  <a:pt x="1122190" y="464129"/>
                  <a:pt x="1127098" y="455289"/>
                  <a:pt x="1131297" y="446713"/>
                </a:cubicBezTo>
                <a:cubicBezTo>
                  <a:pt x="1135495" y="438137"/>
                  <a:pt x="1139343" y="430503"/>
                  <a:pt x="1142840" y="423812"/>
                </a:cubicBezTo>
                <a:cubicBezTo>
                  <a:pt x="1146338" y="417121"/>
                  <a:pt x="1145410" y="415487"/>
                  <a:pt x="1140059" y="418910"/>
                </a:cubicBezTo>
                <a:cubicBezTo>
                  <a:pt x="1134707" y="422333"/>
                  <a:pt x="1124199" y="426184"/>
                  <a:pt x="1108535" y="430463"/>
                </a:cubicBezTo>
                <a:cubicBezTo>
                  <a:pt x="1108535" y="461270"/>
                  <a:pt x="1108334" y="487405"/>
                  <a:pt x="1107931" y="508867"/>
                </a:cubicBezTo>
                <a:cubicBezTo>
                  <a:pt x="1107527" y="530330"/>
                  <a:pt x="1107131" y="549262"/>
                  <a:pt x="1106740" y="565664"/>
                </a:cubicBezTo>
                <a:cubicBezTo>
                  <a:pt x="1106349" y="582066"/>
                  <a:pt x="1105537" y="598697"/>
                  <a:pt x="1104303" y="615558"/>
                </a:cubicBezTo>
                <a:cubicBezTo>
                  <a:pt x="1103069" y="632419"/>
                  <a:pt x="1099357" y="641334"/>
                  <a:pt x="1093169" y="642301"/>
                </a:cubicBezTo>
                <a:cubicBezTo>
                  <a:pt x="1086980" y="643268"/>
                  <a:pt x="1083885" y="626221"/>
                  <a:pt x="1083885" y="591160"/>
                </a:cubicBezTo>
                <a:cubicBezTo>
                  <a:pt x="1083885" y="558467"/>
                  <a:pt x="1084081" y="525155"/>
                  <a:pt x="1084471" y="491222"/>
                </a:cubicBezTo>
                <a:cubicBezTo>
                  <a:pt x="1084862" y="457289"/>
                  <a:pt x="1082918" y="435293"/>
                  <a:pt x="1078639" y="425235"/>
                </a:cubicBezTo>
                <a:cubicBezTo>
                  <a:pt x="1074360" y="415177"/>
                  <a:pt x="1075808" y="411118"/>
                  <a:pt x="1082983" y="413059"/>
                </a:cubicBezTo>
                <a:cubicBezTo>
                  <a:pt x="1090158" y="415000"/>
                  <a:pt x="1096573" y="415806"/>
                  <a:pt x="1102229" y="415478"/>
                </a:cubicBezTo>
                <a:cubicBezTo>
                  <a:pt x="1107884" y="415149"/>
                  <a:pt x="1115359" y="412938"/>
                  <a:pt x="1124655" y="408845"/>
                </a:cubicBezTo>
                <a:cubicBezTo>
                  <a:pt x="1133951" y="404753"/>
                  <a:pt x="1140397" y="400833"/>
                  <a:pt x="1143994" y="397088"/>
                </a:cubicBezTo>
                <a:cubicBezTo>
                  <a:pt x="1145792" y="395215"/>
                  <a:pt x="1148155" y="394224"/>
                  <a:pt x="1151084" y="394114"/>
                </a:cubicBezTo>
                <a:close/>
                <a:moveTo>
                  <a:pt x="1561470" y="389998"/>
                </a:moveTo>
                <a:cubicBezTo>
                  <a:pt x="1563876" y="389103"/>
                  <a:pt x="1567806" y="389274"/>
                  <a:pt x="1573260" y="390512"/>
                </a:cubicBezTo>
                <a:cubicBezTo>
                  <a:pt x="1584168" y="392986"/>
                  <a:pt x="1591780" y="396635"/>
                  <a:pt x="1596096" y="401460"/>
                </a:cubicBezTo>
                <a:cubicBezTo>
                  <a:pt x="1600412" y="406284"/>
                  <a:pt x="1601094" y="413630"/>
                  <a:pt x="1598143" y="423496"/>
                </a:cubicBezTo>
                <a:cubicBezTo>
                  <a:pt x="1595191" y="433362"/>
                  <a:pt x="1587811" y="433111"/>
                  <a:pt x="1576004" y="422742"/>
                </a:cubicBezTo>
                <a:cubicBezTo>
                  <a:pt x="1565834" y="410886"/>
                  <a:pt x="1560108" y="401931"/>
                  <a:pt x="1558824" y="395879"/>
                </a:cubicBezTo>
                <a:cubicBezTo>
                  <a:pt x="1558182" y="392853"/>
                  <a:pt x="1559064" y="390892"/>
                  <a:pt x="1561470" y="389998"/>
                </a:cubicBezTo>
                <a:close/>
                <a:moveTo>
                  <a:pt x="332745" y="389998"/>
                </a:moveTo>
                <a:cubicBezTo>
                  <a:pt x="335151" y="389103"/>
                  <a:pt x="339081" y="389274"/>
                  <a:pt x="344535" y="390512"/>
                </a:cubicBezTo>
                <a:cubicBezTo>
                  <a:pt x="355443" y="392986"/>
                  <a:pt x="363055" y="396635"/>
                  <a:pt x="367371" y="401460"/>
                </a:cubicBezTo>
                <a:cubicBezTo>
                  <a:pt x="371687" y="406284"/>
                  <a:pt x="372369" y="413630"/>
                  <a:pt x="369417" y="423496"/>
                </a:cubicBezTo>
                <a:cubicBezTo>
                  <a:pt x="366466" y="433362"/>
                  <a:pt x="359086" y="433111"/>
                  <a:pt x="347279" y="422742"/>
                </a:cubicBezTo>
                <a:cubicBezTo>
                  <a:pt x="337109" y="410886"/>
                  <a:pt x="331383" y="401931"/>
                  <a:pt x="330099" y="395879"/>
                </a:cubicBezTo>
                <a:cubicBezTo>
                  <a:pt x="329457" y="392853"/>
                  <a:pt x="330339" y="390892"/>
                  <a:pt x="332745" y="389998"/>
                </a:cubicBezTo>
                <a:close/>
                <a:moveTo>
                  <a:pt x="1047574" y="389177"/>
                </a:moveTo>
                <a:cubicBezTo>
                  <a:pt x="1049104" y="389313"/>
                  <a:pt x="1050889" y="389799"/>
                  <a:pt x="1052929" y="390633"/>
                </a:cubicBezTo>
                <a:cubicBezTo>
                  <a:pt x="1058374" y="392183"/>
                  <a:pt x="1063363" y="394266"/>
                  <a:pt x="1067896" y="396883"/>
                </a:cubicBezTo>
                <a:cubicBezTo>
                  <a:pt x="1072429" y="399500"/>
                  <a:pt x="1072444" y="402898"/>
                  <a:pt x="1067942" y="407078"/>
                </a:cubicBezTo>
                <a:cubicBezTo>
                  <a:pt x="1063440" y="411258"/>
                  <a:pt x="1054467" y="416532"/>
                  <a:pt x="1041023" y="422900"/>
                </a:cubicBezTo>
                <a:cubicBezTo>
                  <a:pt x="1027579" y="429269"/>
                  <a:pt x="1024162" y="427688"/>
                  <a:pt x="1030772" y="418156"/>
                </a:cubicBezTo>
                <a:cubicBezTo>
                  <a:pt x="1037383" y="408625"/>
                  <a:pt x="1040688" y="401695"/>
                  <a:pt x="1040688" y="397367"/>
                </a:cubicBezTo>
                <a:cubicBezTo>
                  <a:pt x="1040688" y="391498"/>
                  <a:pt x="1042983" y="388768"/>
                  <a:pt x="1047574" y="389177"/>
                </a:cubicBezTo>
                <a:close/>
                <a:moveTo>
                  <a:pt x="1307256" y="383600"/>
                </a:moveTo>
                <a:cubicBezTo>
                  <a:pt x="1309381" y="383448"/>
                  <a:pt x="1312070" y="383786"/>
                  <a:pt x="1315323" y="384614"/>
                </a:cubicBezTo>
                <a:cubicBezTo>
                  <a:pt x="1321828" y="386270"/>
                  <a:pt x="1327728" y="388822"/>
                  <a:pt x="1333024" y="392270"/>
                </a:cubicBezTo>
                <a:cubicBezTo>
                  <a:pt x="1338320" y="395718"/>
                  <a:pt x="1338140" y="400123"/>
                  <a:pt x="1332484" y="405487"/>
                </a:cubicBezTo>
                <a:cubicBezTo>
                  <a:pt x="1326829" y="410851"/>
                  <a:pt x="1321381" y="419992"/>
                  <a:pt x="1316141" y="432909"/>
                </a:cubicBezTo>
                <a:cubicBezTo>
                  <a:pt x="1310901" y="445826"/>
                  <a:pt x="1311583" y="457850"/>
                  <a:pt x="1318188" y="468981"/>
                </a:cubicBezTo>
                <a:cubicBezTo>
                  <a:pt x="1324792" y="480112"/>
                  <a:pt x="1327849" y="491789"/>
                  <a:pt x="1327359" y="504012"/>
                </a:cubicBezTo>
                <a:cubicBezTo>
                  <a:pt x="1326869" y="516234"/>
                  <a:pt x="1322448" y="519152"/>
                  <a:pt x="1314095" y="512765"/>
                </a:cubicBezTo>
                <a:cubicBezTo>
                  <a:pt x="1305742" y="506377"/>
                  <a:pt x="1296629" y="500214"/>
                  <a:pt x="1286757" y="494273"/>
                </a:cubicBezTo>
                <a:cubicBezTo>
                  <a:pt x="1276885" y="488332"/>
                  <a:pt x="1277592" y="485120"/>
                  <a:pt x="1288878" y="484636"/>
                </a:cubicBezTo>
                <a:cubicBezTo>
                  <a:pt x="1300164" y="484152"/>
                  <a:pt x="1303472" y="479312"/>
                  <a:pt x="1298803" y="470116"/>
                </a:cubicBezTo>
                <a:cubicBezTo>
                  <a:pt x="1294133" y="460920"/>
                  <a:pt x="1293355" y="448561"/>
                  <a:pt x="1296468" y="433039"/>
                </a:cubicBezTo>
                <a:cubicBezTo>
                  <a:pt x="1299581" y="417518"/>
                  <a:pt x="1300303" y="409261"/>
                  <a:pt x="1298635" y="408269"/>
                </a:cubicBezTo>
                <a:cubicBezTo>
                  <a:pt x="1296967" y="407277"/>
                  <a:pt x="1290446" y="408783"/>
                  <a:pt x="1279074" y="412789"/>
                </a:cubicBezTo>
                <a:cubicBezTo>
                  <a:pt x="1280611" y="507866"/>
                  <a:pt x="1279777" y="567794"/>
                  <a:pt x="1276571" y="592574"/>
                </a:cubicBezTo>
                <a:cubicBezTo>
                  <a:pt x="1273365" y="617354"/>
                  <a:pt x="1267707" y="622572"/>
                  <a:pt x="1259596" y="608229"/>
                </a:cubicBezTo>
                <a:cubicBezTo>
                  <a:pt x="1251485" y="593885"/>
                  <a:pt x="1248796" y="583883"/>
                  <a:pt x="1251531" y="578221"/>
                </a:cubicBezTo>
                <a:cubicBezTo>
                  <a:pt x="1254266" y="572559"/>
                  <a:pt x="1256213" y="561807"/>
                  <a:pt x="1257373" y="545963"/>
                </a:cubicBezTo>
                <a:cubicBezTo>
                  <a:pt x="1258532" y="530119"/>
                  <a:pt x="1259500" y="513264"/>
                  <a:pt x="1260275" y="495398"/>
                </a:cubicBezTo>
                <a:cubicBezTo>
                  <a:pt x="1261050" y="477533"/>
                  <a:pt x="1261056" y="460790"/>
                  <a:pt x="1260293" y="445169"/>
                </a:cubicBezTo>
                <a:cubicBezTo>
                  <a:pt x="1259531" y="429548"/>
                  <a:pt x="1257391" y="417862"/>
                  <a:pt x="1253875" y="410110"/>
                </a:cubicBezTo>
                <a:cubicBezTo>
                  <a:pt x="1250359" y="402359"/>
                  <a:pt x="1250957" y="398483"/>
                  <a:pt x="1255670" y="398483"/>
                </a:cubicBezTo>
                <a:cubicBezTo>
                  <a:pt x="1258945" y="398483"/>
                  <a:pt x="1263316" y="398874"/>
                  <a:pt x="1268786" y="399655"/>
                </a:cubicBezTo>
                <a:cubicBezTo>
                  <a:pt x="1272147" y="399655"/>
                  <a:pt x="1276506" y="398939"/>
                  <a:pt x="1281864" y="397507"/>
                </a:cubicBezTo>
                <a:cubicBezTo>
                  <a:pt x="1287222" y="396074"/>
                  <a:pt x="1291513" y="394285"/>
                  <a:pt x="1294738" y="392139"/>
                </a:cubicBezTo>
                <a:cubicBezTo>
                  <a:pt x="1297962" y="389994"/>
                  <a:pt x="1300573" y="387789"/>
                  <a:pt x="1302570" y="385526"/>
                </a:cubicBezTo>
                <a:cubicBezTo>
                  <a:pt x="1303568" y="384394"/>
                  <a:pt x="1305130" y="383752"/>
                  <a:pt x="1307256" y="383600"/>
                </a:cubicBezTo>
                <a:close/>
                <a:moveTo>
                  <a:pt x="106327" y="366969"/>
                </a:moveTo>
                <a:cubicBezTo>
                  <a:pt x="111089" y="366969"/>
                  <a:pt x="117545" y="369614"/>
                  <a:pt x="125693" y="374903"/>
                </a:cubicBezTo>
                <a:cubicBezTo>
                  <a:pt x="133841" y="380193"/>
                  <a:pt x="136731" y="385439"/>
                  <a:pt x="134362" y="390642"/>
                </a:cubicBezTo>
                <a:cubicBezTo>
                  <a:pt x="131993" y="395845"/>
                  <a:pt x="130437" y="403246"/>
                  <a:pt x="129693" y="412845"/>
                </a:cubicBezTo>
                <a:cubicBezTo>
                  <a:pt x="128948" y="422445"/>
                  <a:pt x="128576" y="438481"/>
                  <a:pt x="128576" y="460954"/>
                </a:cubicBezTo>
                <a:lnTo>
                  <a:pt x="136669" y="469679"/>
                </a:lnTo>
                <a:cubicBezTo>
                  <a:pt x="140787" y="465127"/>
                  <a:pt x="147865" y="456867"/>
                  <a:pt x="157905" y="444899"/>
                </a:cubicBezTo>
                <a:cubicBezTo>
                  <a:pt x="167945" y="432931"/>
                  <a:pt x="173715" y="424165"/>
                  <a:pt x="175215" y="418603"/>
                </a:cubicBezTo>
                <a:cubicBezTo>
                  <a:pt x="176716" y="413040"/>
                  <a:pt x="177079" y="407515"/>
                  <a:pt x="176304" y="402027"/>
                </a:cubicBezTo>
                <a:cubicBezTo>
                  <a:pt x="175529" y="396539"/>
                  <a:pt x="183141" y="398865"/>
                  <a:pt x="199140" y="409004"/>
                </a:cubicBezTo>
                <a:cubicBezTo>
                  <a:pt x="215139" y="419142"/>
                  <a:pt x="218372" y="426292"/>
                  <a:pt x="208841" y="430453"/>
                </a:cubicBezTo>
                <a:cubicBezTo>
                  <a:pt x="199310" y="434614"/>
                  <a:pt x="178397" y="450703"/>
                  <a:pt x="146101" y="478720"/>
                </a:cubicBezTo>
                <a:cubicBezTo>
                  <a:pt x="153369" y="487390"/>
                  <a:pt x="166586" y="498431"/>
                  <a:pt x="185754" y="511844"/>
                </a:cubicBezTo>
                <a:cubicBezTo>
                  <a:pt x="204922" y="525257"/>
                  <a:pt x="224118" y="534959"/>
                  <a:pt x="243342" y="540949"/>
                </a:cubicBezTo>
                <a:cubicBezTo>
                  <a:pt x="262565" y="546939"/>
                  <a:pt x="267613" y="551361"/>
                  <a:pt x="258485" y="554213"/>
                </a:cubicBezTo>
                <a:cubicBezTo>
                  <a:pt x="249357" y="557066"/>
                  <a:pt x="240644" y="559084"/>
                  <a:pt x="232347" y="560269"/>
                </a:cubicBezTo>
                <a:cubicBezTo>
                  <a:pt x="224050" y="561453"/>
                  <a:pt x="216261" y="561835"/>
                  <a:pt x="208981" y="561413"/>
                </a:cubicBezTo>
                <a:cubicBezTo>
                  <a:pt x="201701" y="560991"/>
                  <a:pt x="194585" y="557097"/>
                  <a:pt x="187633" y="549730"/>
                </a:cubicBezTo>
                <a:cubicBezTo>
                  <a:pt x="180682" y="542363"/>
                  <a:pt x="172530" y="533427"/>
                  <a:pt x="163179" y="522922"/>
                </a:cubicBezTo>
                <a:cubicBezTo>
                  <a:pt x="153828" y="512417"/>
                  <a:pt x="142684" y="497826"/>
                  <a:pt x="129748" y="479148"/>
                </a:cubicBezTo>
                <a:cubicBezTo>
                  <a:pt x="129748" y="505888"/>
                  <a:pt x="130722" y="530959"/>
                  <a:pt x="132669" y="554362"/>
                </a:cubicBezTo>
                <a:cubicBezTo>
                  <a:pt x="134616" y="577765"/>
                  <a:pt x="132306" y="596375"/>
                  <a:pt x="125739" y="610191"/>
                </a:cubicBezTo>
                <a:cubicBezTo>
                  <a:pt x="119172" y="624008"/>
                  <a:pt x="113613" y="627186"/>
                  <a:pt x="109061" y="619726"/>
                </a:cubicBezTo>
                <a:cubicBezTo>
                  <a:pt x="104510" y="612266"/>
                  <a:pt x="96290" y="602902"/>
                  <a:pt x="84402" y="591634"/>
                </a:cubicBezTo>
                <a:cubicBezTo>
                  <a:pt x="72515" y="580367"/>
                  <a:pt x="70022" y="575530"/>
                  <a:pt x="76924" y="577124"/>
                </a:cubicBezTo>
                <a:cubicBezTo>
                  <a:pt x="83826" y="578717"/>
                  <a:pt x="90464" y="579886"/>
                  <a:pt x="96839" y="580630"/>
                </a:cubicBezTo>
                <a:cubicBezTo>
                  <a:pt x="103214" y="581374"/>
                  <a:pt x="106767" y="573198"/>
                  <a:pt x="107499" y="556102"/>
                </a:cubicBezTo>
                <a:cubicBezTo>
                  <a:pt x="108230" y="539005"/>
                  <a:pt x="108596" y="517223"/>
                  <a:pt x="108596" y="490757"/>
                </a:cubicBezTo>
                <a:cubicBezTo>
                  <a:pt x="108596" y="463633"/>
                  <a:pt x="108215" y="440270"/>
                  <a:pt x="107452" y="420668"/>
                </a:cubicBezTo>
                <a:cubicBezTo>
                  <a:pt x="106689" y="401066"/>
                  <a:pt x="104745" y="387216"/>
                  <a:pt x="101620" y="379117"/>
                </a:cubicBezTo>
                <a:cubicBezTo>
                  <a:pt x="98495" y="371018"/>
                  <a:pt x="100063" y="366969"/>
                  <a:pt x="106327" y="366969"/>
                </a:cubicBezTo>
                <a:close/>
                <a:moveTo>
                  <a:pt x="1647125" y="363025"/>
                </a:moveTo>
                <a:cubicBezTo>
                  <a:pt x="1655125" y="365084"/>
                  <a:pt x="1661955" y="367955"/>
                  <a:pt x="1667617" y="371638"/>
                </a:cubicBezTo>
                <a:cubicBezTo>
                  <a:pt x="1673279" y="375322"/>
                  <a:pt x="1674510" y="379802"/>
                  <a:pt x="1671310" y="385079"/>
                </a:cubicBezTo>
                <a:cubicBezTo>
                  <a:pt x="1668110" y="390357"/>
                  <a:pt x="1663484" y="408436"/>
                  <a:pt x="1657432" y="439318"/>
                </a:cubicBezTo>
                <a:lnTo>
                  <a:pt x="1671366" y="435988"/>
                </a:lnTo>
                <a:cubicBezTo>
                  <a:pt x="1677306" y="433545"/>
                  <a:pt x="1682891" y="434642"/>
                  <a:pt x="1688118" y="439281"/>
                </a:cubicBezTo>
                <a:cubicBezTo>
                  <a:pt x="1693346" y="443919"/>
                  <a:pt x="1693243" y="447798"/>
                  <a:pt x="1687811" y="450917"/>
                </a:cubicBezTo>
                <a:cubicBezTo>
                  <a:pt x="1682379" y="454037"/>
                  <a:pt x="1671279" y="458157"/>
                  <a:pt x="1654511" y="463279"/>
                </a:cubicBezTo>
                <a:cubicBezTo>
                  <a:pt x="1651633" y="475496"/>
                  <a:pt x="1648328" y="486186"/>
                  <a:pt x="1644595" y="495352"/>
                </a:cubicBezTo>
                <a:cubicBezTo>
                  <a:pt x="1647138" y="494819"/>
                  <a:pt x="1650006" y="493324"/>
                  <a:pt x="1653199" y="490868"/>
                </a:cubicBezTo>
                <a:cubicBezTo>
                  <a:pt x="1656393" y="488413"/>
                  <a:pt x="1660613" y="488462"/>
                  <a:pt x="1665859" y="491017"/>
                </a:cubicBezTo>
                <a:cubicBezTo>
                  <a:pt x="1671105" y="493572"/>
                  <a:pt x="1675682" y="496790"/>
                  <a:pt x="1679589" y="500672"/>
                </a:cubicBezTo>
                <a:cubicBezTo>
                  <a:pt x="1683495" y="504554"/>
                  <a:pt x="1683008" y="508712"/>
                  <a:pt x="1678128" y="513146"/>
                </a:cubicBezTo>
                <a:cubicBezTo>
                  <a:pt x="1673248" y="517580"/>
                  <a:pt x="1667905" y="526761"/>
                  <a:pt x="1662101" y="540689"/>
                </a:cubicBezTo>
                <a:cubicBezTo>
                  <a:pt x="1669109" y="549829"/>
                  <a:pt x="1667822" y="554892"/>
                  <a:pt x="1658241" y="555878"/>
                </a:cubicBezTo>
                <a:cubicBezTo>
                  <a:pt x="1648660" y="556864"/>
                  <a:pt x="1635021" y="559118"/>
                  <a:pt x="1617323" y="562641"/>
                </a:cubicBezTo>
                <a:cubicBezTo>
                  <a:pt x="1615834" y="572203"/>
                  <a:pt x="1613171" y="577799"/>
                  <a:pt x="1609333" y="579430"/>
                </a:cubicBezTo>
                <a:cubicBezTo>
                  <a:pt x="1605494" y="581061"/>
                  <a:pt x="1602607" y="577874"/>
                  <a:pt x="1600673" y="569868"/>
                </a:cubicBezTo>
                <a:cubicBezTo>
                  <a:pt x="1598738" y="561862"/>
                  <a:pt x="1596815" y="551196"/>
                  <a:pt x="1594906" y="537870"/>
                </a:cubicBezTo>
                <a:cubicBezTo>
                  <a:pt x="1592995" y="524544"/>
                  <a:pt x="1590270" y="514910"/>
                  <a:pt x="1586729" y="508970"/>
                </a:cubicBezTo>
                <a:cubicBezTo>
                  <a:pt x="1583188" y="503029"/>
                  <a:pt x="1584556" y="500059"/>
                  <a:pt x="1590831" y="500059"/>
                </a:cubicBezTo>
                <a:cubicBezTo>
                  <a:pt x="1595916" y="500059"/>
                  <a:pt x="1600347" y="500443"/>
                  <a:pt x="1604124" y="501212"/>
                </a:cubicBezTo>
                <a:cubicBezTo>
                  <a:pt x="1607900" y="501981"/>
                  <a:pt x="1614848" y="501782"/>
                  <a:pt x="1624969" y="500617"/>
                </a:cubicBezTo>
                <a:cubicBezTo>
                  <a:pt x="1627065" y="491637"/>
                  <a:pt x="1629278" y="480593"/>
                  <a:pt x="1631610" y="467484"/>
                </a:cubicBezTo>
                <a:cubicBezTo>
                  <a:pt x="1629018" y="468240"/>
                  <a:pt x="1624507" y="468817"/>
                  <a:pt x="1618076" y="469214"/>
                </a:cubicBezTo>
                <a:cubicBezTo>
                  <a:pt x="1611645" y="469611"/>
                  <a:pt x="1605875" y="467487"/>
                  <a:pt x="1600766" y="462842"/>
                </a:cubicBezTo>
                <a:cubicBezTo>
                  <a:pt x="1595656" y="458197"/>
                  <a:pt x="1596611" y="455094"/>
                  <a:pt x="1603631" y="453531"/>
                </a:cubicBezTo>
                <a:cubicBezTo>
                  <a:pt x="1610650" y="451968"/>
                  <a:pt x="1620857" y="449426"/>
                  <a:pt x="1634252" y="445904"/>
                </a:cubicBezTo>
                <a:cubicBezTo>
                  <a:pt x="1637166" y="430661"/>
                  <a:pt x="1639402" y="416160"/>
                  <a:pt x="1640958" y="402399"/>
                </a:cubicBezTo>
                <a:cubicBezTo>
                  <a:pt x="1642515" y="388639"/>
                  <a:pt x="1641932" y="378122"/>
                  <a:pt x="1639210" y="370848"/>
                </a:cubicBezTo>
                <a:cubicBezTo>
                  <a:pt x="1636487" y="363574"/>
                  <a:pt x="1639126" y="360966"/>
                  <a:pt x="1647125" y="363025"/>
                </a:cubicBezTo>
                <a:close/>
                <a:moveTo>
                  <a:pt x="418401" y="363025"/>
                </a:moveTo>
                <a:cubicBezTo>
                  <a:pt x="426400" y="365084"/>
                  <a:pt x="433231" y="367955"/>
                  <a:pt x="438892" y="371638"/>
                </a:cubicBezTo>
                <a:cubicBezTo>
                  <a:pt x="444554" y="375322"/>
                  <a:pt x="445785" y="379802"/>
                  <a:pt x="442585" y="385079"/>
                </a:cubicBezTo>
                <a:cubicBezTo>
                  <a:pt x="439385" y="390357"/>
                  <a:pt x="434759" y="408436"/>
                  <a:pt x="428707" y="439318"/>
                </a:cubicBezTo>
                <a:lnTo>
                  <a:pt x="442641" y="435988"/>
                </a:lnTo>
                <a:cubicBezTo>
                  <a:pt x="448582" y="433545"/>
                  <a:pt x="454166" y="434642"/>
                  <a:pt x="459393" y="439281"/>
                </a:cubicBezTo>
                <a:cubicBezTo>
                  <a:pt x="464621" y="443919"/>
                  <a:pt x="464519" y="447798"/>
                  <a:pt x="459086" y="450917"/>
                </a:cubicBezTo>
                <a:cubicBezTo>
                  <a:pt x="453654" y="454037"/>
                  <a:pt x="442554" y="458157"/>
                  <a:pt x="425786" y="463279"/>
                </a:cubicBezTo>
                <a:cubicBezTo>
                  <a:pt x="422909" y="475496"/>
                  <a:pt x="419604" y="486186"/>
                  <a:pt x="415870" y="495352"/>
                </a:cubicBezTo>
                <a:cubicBezTo>
                  <a:pt x="418413" y="494819"/>
                  <a:pt x="421281" y="493324"/>
                  <a:pt x="424475" y="490868"/>
                </a:cubicBezTo>
                <a:cubicBezTo>
                  <a:pt x="427668" y="488413"/>
                  <a:pt x="431888" y="488462"/>
                  <a:pt x="437134" y="491017"/>
                </a:cubicBezTo>
                <a:cubicBezTo>
                  <a:pt x="442380" y="493572"/>
                  <a:pt x="446957" y="496790"/>
                  <a:pt x="450864" y="500672"/>
                </a:cubicBezTo>
                <a:cubicBezTo>
                  <a:pt x="454770" y="504554"/>
                  <a:pt x="454284" y="508712"/>
                  <a:pt x="449403" y="513146"/>
                </a:cubicBezTo>
                <a:cubicBezTo>
                  <a:pt x="444523" y="517580"/>
                  <a:pt x="439181" y="526761"/>
                  <a:pt x="433376" y="540689"/>
                </a:cubicBezTo>
                <a:cubicBezTo>
                  <a:pt x="440384" y="549829"/>
                  <a:pt x="439097" y="554892"/>
                  <a:pt x="429516" y="555878"/>
                </a:cubicBezTo>
                <a:cubicBezTo>
                  <a:pt x="419935" y="556864"/>
                  <a:pt x="406296" y="559118"/>
                  <a:pt x="388598" y="562641"/>
                </a:cubicBezTo>
                <a:cubicBezTo>
                  <a:pt x="387109" y="572203"/>
                  <a:pt x="384446" y="577799"/>
                  <a:pt x="380608" y="579430"/>
                </a:cubicBezTo>
                <a:cubicBezTo>
                  <a:pt x="376769" y="581061"/>
                  <a:pt x="373882" y="577874"/>
                  <a:pt x="371948" y="569868"/>
                </a:cubicBezTo>
                <a:cubicBezTo>
                  <a:pt x="370013" y="561862"/>
                  <a:pt x="368090" y="551196"/>
                  <a:pt x="366180" y="537870"/>
                </a:cubicBezTo>
                <a:cubicBezTo>
                  <a:pt x="364271" y="524544"/>
                  <a:pt x="361545" y="514910"/>
                  <a:pt x="358004" y="508970"/>
                </a:cubicBezTo>
                <a:cubicBezTo>
                  <a:pt x="354463" y="503029"/>
                  <a:pt x="355831" y="500059"/>
                  <a:pt x="362106" y="500059"/>
                </a:cubicBezTo>
                <a:cubicBezTo>
                  <a:pt x="367191" y="500059"/>
                  <a:pt x="371622" y="500443"/>
                  <a:pt x="375399" y="501212"/>
                </a:cubicBezTo>
                <a:cubicBezTo>
                  <a:pt x="379175" y="501981"/>
                  <a:pt x="386123" y="501782"/>
                  <a:pt x="396244" y="500617"/>
                </a:cubicBezTo>
                <a:cubicBezTo>
                  <a:pt x="398340" y="491637"/>
                  <a:pt x="400554" y="480593"/>
                  <a:pt x="402885" y="467484"/>
                </a:cubicBezTo>
                <a:cubicBezTo>
                  <a:pt x="400293" y="468240"/>
                  <a:pt x="395782" y="468817"/>
                  <a:pt x="389351" y="469214"/>
                </a:cubicBezTo>
                <a:cubicBezTo>
                  <a:pt x="382921" y="469611"/>
                  <a:pt x="377150" y="467487"/>
                  <a:pt x="372041" y="462842"/>
                </a:cubicBezTo>
                <a:cubicBezTo>
                  <a:pt x="366931" y="458197"/>
                  <a:pt x="367886" y="455094"/>
                  <a:pt x="374906" y="453531"/>
                </a:cubicBezTo>
                <a:cubicBezTo>
                  <a:pt x="381925" y="451968"/>
                  <a:pt x="392132" y="449426"/>
                  <a:pt x="405527" y="445904"/>
                </a:cubicBezTo>
                <a:cubicBezTo>
                  <a:pt x="408441" y="430661"/>
                  <a:pt x="410677" y="416160"/>
                  <a:pt x="412233" y="402399"/>
                </a:cubicBezTo>
                <a:cubicBezTo>
                  <a:pt x="413790" y="388639"/>
                  <a:pt x="413207" y="378122"/>
                  <a:pt x="410485" y="370848"/>
                </a:cubicBezTo>
                <a:cubicBezTo>
                  <a:pt x="407762" y="363574"/>
                  <a:pt x="410401" y="360966"/>
                  <a:pt x="418401" y="363025"/>
                </a:cubicBezTo>
                <a:close/>
                <a:moveTo>
                  <a:pt x="1026452" y="359162"/>
                </a:moveTo>
                <a:cubicBezTo>
                  <a:pt x="1028579" y="358832"/>
                  <a:pt x="1031287" y="359410"/>
                  <a:pt x="1034577" y="360895"/>
                </a:cubicBezTo>
                <a:cubicBezTo>
                  <a:pt x="1041156" y="363865"/>
                  <a:pt x="1046375" y="367744"/>
                  <a:pt x="1050232" y="372531"/>
                </a:cubicBezTo>
                <a:cubicBezTo>
                  <a:pt x="1054089" y="377319"/>
                  <a:pt x="1052297" y="380698"/>
                  <a:pt x="1044855" y="382670"/>
                </a:cubicBezTo>
                <a:cubicBezTo>
                  <a:pt x="1037414" y="384642"/>
                  <a:pt x="1026735" y="388351"/>
                  <a:pt x="1012820" y="393795"/>
                </a:cubicBezTo>
                <a:cubicBezTo>
                  <a:pt x="1020596" y="398136"/>
                  <a:pt x="1023706" y="402644"/>
                  <a:pt x="1022150" y="407320"/>
                </a:cubicBezTo>
                <a:cubicBezTo>
                  <a:pt x="1020593" y="411996"/>
                  <a:pt x="1019815" y="423443"/>
                  <a:pt x="1019815" y="441662"/>
                </a:cubicBezTo>
                <a:cubicBezTo>
                  <a:pt x="1034710" y="438636"/>
                  <a:pt x="1045435" y="436128"/>
                  <a:pt x="1051990" y="434137"/>
                </a:cubicBezTo>
                <a:cubicBezTo>
                  <a:pt x="1058544" y="432146"/>
                  <a:pt x="1064550" y="434338"/>
                  <a:pt x="1070007" y="440713"/>
                </a:cubicBezTo>
                <a:cubicBezTo>
                  <a:pt x="1075464" y="447088"/>
                  <a:pt x="1073120" y="450989"/>
                  <a:pt x="1062975" y="452415"/>
                </a:cubicBezTo>
                <a:cubicBezTo>
                  <a:pt x="1052830" y="453841"/>
                  <a:pt x="1038443" y="455981"/>
                  <a:pt x="1019815" y="458833"/>
                </a:cubicBezTo>
                <a:cubicBezTo>
                  <a:pt x="1020584" y="475055"/>
                  <a:pt x="1019362" y="487166"/>
                  <a:pt x="1016150" y="495166"/>
                </a:cubicBezTo>
                <a:cubicBezTo>
                  <a:pt x="1015347" y="497166"/>
                  <a:pt x="1014488" y="498702"/>
                  <a:pt x="1013573" y="499774"/>
                </a:cubicBezTo>
                <a:lnTo>
                  <a:pt x="1012127" y="500682"/>
                </a:lnTo>
                <a:lnTo>
                  <a:pt x="1026008" y="497308"/>
                </a:lnTo>
                <a:cubicBezTo>
                  <a:pt x="1031119" y="495923"/>
                  <a:pt x="1034878" y="494725"/>
                  <a:pt x="1037284" y="493715"/>
                </a:cubicBezTo>
                <a:cubicBezTo>
                  <a:pt x="1042096" y="491693"/>
                  <a:pt x="1047178" y="492155"/>
                  <a:pt x="1052529" y="495101"/>
                </a:cubicBezTo>
                <a:cubicBezTo>
                  <a:pt x="1057881" y="498046"/>
                  <a:pt x="1063105" y="501379"/>
                  <a:pt x="1068203" y="505100"/>
                </a:cubicBezTo>
                <a:cubicBezTo>
                  <a:pt x="1073300" y="508821"/>
                  <a:pt x="1073849" y="512920"/>
                  <a:pt x="1069849" y="517397"/>
                </a:cubicBezTo>
                <a:cubicBezTo>
                  <a:pt x="1065849" y="521874"/>
                  <a:pt x="1062708" y="529809"/>
                  <a:pt x="1060426" y="541200"/>
                </a:cubicBezTo>
                <a:cubicBezTo>
                  <a:pt x="1058144" y="552592"/>
                  <a:pt x="1054737" y="563776"/>
                  <a:pt x="1050204" y="574752"/>
                </a:cubicBezTo>
                <a:cubicBezTo>
                  <a:pt x="1045671" y="585728"/>
                  <a:pt x="1041228" y="589755"/>
                  <a:pt x="1036874" y="586835"/>
                </a:cubicBezTo>
                <a:cubicBezTo>
                  <a:pt x="1032521" y="583914"/>
                  <a:pt x="1030028" y="579539"/>
                  <a:pt x="1029396" y="573710"/>
                </a:cubicBezTo>
                <a:cubicBezTo>
                  <a:pt x="1008684" y="575248"/>
                  <a:pt x="991240" y="578137"/>
                  <a:pt x="977064" y="582379"/>
                </a:cubicBezTo>
                <a:cubicBezTo>
                  <a:pt x="973964" y="590614"/>
                  <a:pt x="970612" y="593473"/>
                  <a:pt x="967009" y="590955"/>
                </a:cubicBezTo>
                <a:cubicBezTo>
                  <a:pt x="963406" y="588438"/>
                  <a:pt x="960798" y="583753"/>
                  <a:pt x="959186" y="576900"/>
                </a:cubicBezTo>
                <a:cubicBezTo>
                  <a:pt x="957574" y="570048"/>
                  <a:pt x="955797" y="561546"/>
                  <a:pt x="953856" y="551395"/>
                </a:cubicBezTo>
                <a:cubicBezTo>
                  <a:pt x="951915" y="541244"/>
                  <a:pt x="949909" y="532342"/>
                  <a:pt x="947838" y="524690"/>
                </a:cubicBezTo>
                <a:cubicBezTo>
                  <a:pt x="939404" y="532168"/>
                  <a:pt x="929424" y="537929"/>
                  <a:pt x="917896" y="541972"/>
                </a:cubicBezTo>
                <a:cubicBezTo>
                  <a:pt x="906368" y="546015"/>
                  <a:pt x="905549" y="543547"/>
                  <a:pt x="915440" y="534568"/>
                </a:cubicBezTo>
                <a:cubicBezTo>
                  <a:pt x="925331" y="525589"/>
                  <a:pt x="937045" y="513754"/>
                  <a:pt x="950582" y="499063"/>
                </a:cubicBezTo>
                <a:cubicBezTo>
                  <a:pt x="964119" y="484373"/>
                  <a:pt x="973145" y="473455"/>
                  <a:pt x="977659" y="466312"/>
                </a:cubicBezTo>
                <a:cubicBezTo>
                  <a:pt x="958051" y="471719"/>
                  <a:pt x="945888" y="475210"/>
                  <a:pt x="941169" y="476785"/>
                </a:cubicBezTo>
                <a:cubicBezTo>
                  <a:pt x="936450" y="478361"/>
                  <a:pt x="930261" y="476131"/>
                  <a:pt x="922602" y="470098"/>
                </a:cubicBezTo>
                <a:cubicBezTo>
                  <a:pt x="914944" y="464064"/>
                  <a:pt x="914293" y="460752"/>
                  <a:pt x="920649" y="460163"/>
                </a:cubicBezTo>
                <a:cubicBezTo>
                  <a:pt x="927005" y="459574"/>
                  <a:pt x="933501" y="458889"/>
                  <a:pt x="940136" y="458108"/>
                </a:cubicBezTo>
                <a:cubicBezTo>
                  <a:pt x="946771" y="457326"/>
                  <a:pt x="967062" y="453246"/>
                  <a:pt x="1001007" y="445866"/>
                </a:cubicBezTo>
                <a:cubicBezTo>
                  <a:pt x="1001007" y="433997"/>
                  <a:pt x="1000632" y="423765"/>
                  <a:pt x="999881" y="415171"/>
                </a:cubicBezTo>
                <a:cubicBezTo>
                  <a:pt x="999131" y="406576"/>
                  <a:pt x="998291" y="401441"/>
                  <a:pt x="997361" y="399767"/>
                </a:cubicBezTo>
                <a:cubicBezTo>
                  <a:pt x="988443" y="402880"/>
                  <a:pt x="980983" y="404077"/>
                  <a:pt x="974980" y="403357"/>
                </a:cubicBezTo>
                <a:cubicBezTo>
                  <a:pt x="968978" y="402638"/>
                  <a:pt x="969883" y="399999"/>
                  <a:pt x="977697" y="395442"/>
                </a:cubicBezTo>
                <a:cubicBezTo>
                  <a:pt x="985510" y="390884"/>
                  <a:pt x="994334" y="385389"/>
                  <a:pt x="1004169" y="378959"/>
                </a:cubicBezTo>
                <a:cubicBezTo>
                  <a:pt x="1014004" y="372528"/>
                  <a:pt x="1019886" y="367167"/>
                  <a:pt x="1021815" y="362876"/>
                </a:cubicBezTo>
                <a:cubicBezTo>
                  <a:pt x="1022779" y="360731"/>
                  <a:pt x="1024325" y="359493"/>
                  <a:pt x="1026452" y="359162"/>
                </a:cubicBezTo>
                <a:close/>
                <a:moveTo>
                  <a:pt x="1120959" y="163733"/>
                </a:moveTo>
                <a:cubicBezTo>
                  <a:pt x="1123564" y="164033"/>
                  <a:pt x="1127215" y="165138"/>
                  <a:pt x="1131911" y="167046"/>
                </a:cubicBezTo>
                <a:cubicBezTo>
                  <a:pt x="1150694" y="174680"/>
                  <a:pt x="1164141" y="183179"/>
                  <a:pt x="1172252" y="192542"/>
                </a:cubicBezTo>
                <a:cubicBezTo>
                  <a:pt x="1180363" y="201906"/>
                  <a:pt x="1183433" y="212510"/>
                  <a:pt x="1181461" y="224354"/>
                </a:cubicBezTo>
                <a:cubicBezTo>
                  <a:pt x="1179489" y="236199"/>
                  <a:pt x="1172398" y="235485"/>
                  <a:pt x="1160188" y="222215"/>
                </a:cubicBezTo>
                <a:cubicBezTo>
                  <a:pt x="1147978" y="208944"/>
                  <a:pt x="1136496" y="195786"/>
                  <a:pt x="1125743" y="182738"/>
                </a:cubicBezTo>
                <a:cubicBezTo>
                  <a:pt x="1114739" y="169167"/>
                  <a:pt x="1113145" y="162832"/>
                  <a:pt x="1120959" y="163733"/>
                </a:cubicBezTo>
                <a:close/>
                <a:moveTo>
                  <a:pt x="1072015" y="163495"/>
                </a:moveTo>
                <a:cubicBezTo>
                  <a:pt x="1073267" y="163560"/>
                  <a:pt x="1074728" y="163963"/>
                  <a:pt x="1076398" y="164702"/>
                </a:cubicBezTo>
                <a:cubicBezTo>
                  <a:pt x="1083076" y="167660"/>
                  <a:pt x="1088822" y="171154"/>
                  <a:pt x="1093634" y="175185"/>
                </a:cubicBezTo>
                <a:cubicBezTo>
                  <a:pt x="1099686" y="180779"/>
                  <a:pt x="1099891" y="185085"/>
                  <a:pt x="1094248" y="188105"/>
                </a:cubicBezTo>
                <a:cubicBezTo>
                  <a:pt x="1088605" y="191125"/>
                  <a:pt x="1079390" y="197863"/>
                  <a:pt x="1066603" y="208318"/>
                </a:cubicBezTo>
                <a:cubicBezTo>
                  <a:pt x="1053816" y="218773"/>
                  <a:pt x="1042021" y="226435"/>
                  <a:pt x="1031219" y="231303"/>
                </a:cubicBezTo>
                <a:cubicBezTo>
                  <a:pt x="1020416" y="236171"/>
                  <a:pt x="1018178" y="234934"/>
                  <a:pt x="1024503" y="227591"/>
                </a:cubicBezTo>
                <a:cubicBezTo>
                  <a:pt x="1030828" y="220249"/>
                  <a:pt x="1039389" y="210411"/>
                  <a:pt x="1050185" y="198077"/>
                </a:cubicBezTo>
                <a:cubicBezTo>
                  <a:pt x="1060981" y="185743"/>
                  <a:pt x="1066380" y="177052"/>
                  <a:pt x="1066380" y="172004"/>
                </a:cubicBezTo>
                <a:cubicBezTo>
                  <a:pt x="1066380" y="166135"/>
                  <a:pt x="1068258" y="163298"/>
                  <a:pt x="1072015" y="163495"/>
                </a:cubicBezTo>
                <a:close/>
                <a:moveTo>
                  <a:pt x="2223127" y="150554"/>
                </a:moveTo>
                <a:cubicBezTo>
                  <a:pt x="2232082" y="152650"/>
                  <a:pt x="2238525" y="155909"/>
                  <a:pt x="2242457" y="160330"/>
                </a:cubicBezTo>
                <a:cubicBezTo>
                  <a:pt x="2246388" y="164752"/>
                  <a:pt x="2247610" y="170928"/>
                  <a:pt x="2246121" y="178859"/>
                </a:cubicBezTo>
                <a:cubicBezTo>
                  <a:pt x="2244633" y="186791"/>
                  <a:pt x="2241499" y="189646"/>
                  <a:pt x="2236717" y="187426"/>
                </a:cubicBezTo>
                <a:cubicBezTo>
                  <a:pt x="2231936" y="185206"/>
                  <a:pt x="2227487" y="181622"/>
                  <a:pt x="2223369" y="176674"/>
                </a:cubicBezTo>
                <a:cubicBezTo>
                  <a:pt x="2219252" y="171725"/>
                  <a:pt x="2215943" y="165611"/>
                  <a:pt x="2213444" y="158330"/>
                </a:cubicBezTo>
                <a:cubicBezTo>
                  <a:pt x="2210945" y="151050"/>
                  <a:pt x="2214173" y="148458"/>
                  <a:pt x="2223127" y="150554"/>
                </a:cubicBezTo>
                <a:close/>
                <a:moveTo>
                  <a:pt x="2201157" y="139647"/>
                </a:moveTo>
                <a:cubicBezTo>
                  <a:pt x="2203577" y="139632"/>
                  <a:pt x="2201977" y="149562"/>
                  <a:pt x="2196357" y="169437"/>
                </a:cubicBezTo>
                <a:cubicBezTo>
                  <a:pt x="2187378" y="201236"/>
                  <a:pt x="2182367" y="223244"/>
                  <a:pt x="2181325" y="235461"/>
                </a:cubicBezTo>
                <a:cubicBezTo>
                  <a:pt x="2180283" y="247677"/>
                  <a:pt x="2174830" y="246089"/>
                  <a:pt x="2164963" y="230698"/>
                </a:cubicBezTo>
                <a:cubicBezTo>
                  <a:pt x="2155097" y="215307"/>
                  <a:pt x="2152013" y="206504"/>
                  <a:pt x="2155708" y="204290"/>
                </a:cubicBezTo>
                <a:cubicBezTo>
                  <a:pt x="2159404" y="202077"/>
                  <a:pt x="2163556" y="197323"/>
                  <a:pt x="2168163" y="190031"/>
                </a:cubicBezTo>
                <a:cubicBezTo>
                  <a:pt x="2172771" y="182738"/>
                  <a:pt x="2180869" y="169533"/>
                  <a:pt x="2192459" y="150415"/>
                </a:cubicBezTo>
                <a:cubicBezTo>
                  <a:pt x="2196806" y="143245"/>
                  <a:pt x="2199705" y="139656"/>
                  <a:pt x="2201157" y="139647"/>
                </a:cubicBezTo>
                <a:close/>
                <a:moveTo>
                  <a:pt x="1969473" y="130941"/>
                </a:moveTo>
                <a:cubicBezTo>
                  <a:pt x="1971802" y="130359"/>
                  <a:pt x="1975812" y="130896"/>
                  <a:pt x="1981505" y="132555"/>
                </a:cubicBezTo>
                <a:cubicBezTo>
                  <a:pt x="1992890" y="135873"/>
                  <a:pt x="2001085" y="140899"/>
                  <a:pt x="2006089" y="147633"/>
                </a:cubicBezTo>
                <a:cubicBezTo>
                  <a:pt x="2011094" y="154368"/>
                  <a:pt x="2012328" y="162653"/>
                  <a:pt x="2009792" y="172488"/>
                </a:cubicBezTo>
                <a:cubicBezTo>
                  <a:pt x="2007255" y="182323"/>
                  <a:pt x="1999259" y="180004"/>
                  <a:pt x="1985803" y="165530"/>
                </a:cubicBezTo>
                <a:cubicBezTo>
                  <a:pt x="1975694" y="151528"/>
                  <a:pt x="1969605" y="141702"/>
                  <a:pt x="1967534" y="136053"/>
                </a:cubicBezTo>
                <a:cubicBezTo>
                  <a:pt x="1966498" y="133228"/>
                  <a:pt x="1967145" y="131524"/>
                  <a:pt x="1969473" y="130941"/>
                </a:cubicBezTo>
                <a:close/>
                <a:moveTo>
                  <a:pt x="1412333" y="128539"/>
                </a:moveTo>
                <a:cubicBezTo>
                  <a:pt x="1415323" y="129313"/>
                  <a:pt x="1418767" y="131188"/>
                  <a:pt x="1422665" y="134164"/>
                </a:cubicBezTo>
                <a:cubicBezTo>
                  <a:pt x="1430460" y="140118"/>
                  <a:pt x="1432863" y="144604"/>
                  <a:pt x="1429874" y="147624"/>
                </a:cubicBezTo>
                <a:cubicBezTo>
                  <a:pt x="1426885" y="150644"/>
                  <a:pt x="1424516" y="153726"/>
                  <a:pt x="1422767" y="156870"/>
                </a:cubicBezTo>
                <a:cubicBezTo>
                  <a:pt x="1421018" y="160014"/>
                  <a:pt x="1418997" y="166166"/>
                  <a:pt x="1416702" y="175325"/>
                </a:cubicBezTo>
                <a:cubicBezTo>
                  <a:pt x="1414408" y="184484"/>
                  <a:pt x="1412120" y="192232"/>
                  <a:pt x="1409838" y="198570"/>
                </a:cubicBezTo>
                <a:cubicBezTo>
                  <a:pt x="1418569" y="207834"/>
                  <a:pt x="1429511" y="215663"/>
                  <a:pt x="1442664" y="222057"/>
                </a:cubicBezTo>
                <a:cubicBezTo>
                  <a:pt x="1455816" y="228450"/>
                  <a:pt x="1468033" y="232599"/>
                  <a:pt x="1479313" y="234503"/>
                </a:cubicBezTo>
                <a:cubicBezTo>
                  <a:pt x="1490593" y="236406"/>
                  <a:pt x="1494090" y="239305"/>
                  <a:pt x="1489805" y="243200"/>
                </a:cubicBezTo>
                <a:cubicBezTo>
                  <a:pt x="1485520" y="247094"/>
                  <a:pt x="1474792" y="249636"/>
                  <a:pt x="1457621" y="250827"/>
                </a:cubicBezTo>
                <a:cubicBezTo>
                  <a:pt x="1440450" y="252018"/>
                  <a:pt x="1428897" y="250086"/>
                  <a:pt x="1422963" y="245032"/>
                </a:cubicBezTo>
                <a:cubicBezTo>
                  <a:pt x="1417028" y="239978"/>
                  <a:pt x="1407971" y="230444"/>
                  <a:pt x="1395792" y="216429"/>
                </a:cubicBezTo>
                <a:cubicBezTo>
                  <a:pt x="1390918" y="223064"/>
                  <a:pt x="1384794" y="228022"/>
                  <a:pt x="1377421" y="231303"/>
                </a:cubicBezTo>
                <a:cubicBezTo>
                  <a:pt x="1370048" y="234583"/>
                  <a:pt x="1362104" y="236620"/>
                  <a:pt x="1353590" y="237414"/>
                </a:cubicBezTo>
                <a:cubicBezTo>
                  <a:pt x="1345076" y="238208"/>
                  <a:pt x="1344161" y="236146"/>
                  <a:pt x="1350846" y="231228"/>
                </a:cubicBezTo>
                <a:cubicBezTo>
                  <a:pt x="1357531" y="226311"/>
                  <a:pt x="1363630" y="221834"/>
                  <a:pt x="1369143" y="217797"/>
                </a:cubicBezTo>
                <a:cubicBezTo>
                  <a:pt x="1374655" y="213760"/>
                  <a:pt x="1379613" y="208027"/>
                  <a:pt x="1384016" y="200598"/>
                </a:cubicBezTo>
                <a:cubicBezTo>
                  <a:pt x="1379799" y="195426"/>
                  <a:pt x="1375037" y="189231"/>
                  <a:pt x="1369729" y="182013"/>
                </a:cubicBezTo>
                <a:cubicBezTo>
                  <a:pt x="1364420" y="174795"/>
                  <a:pt x="1359639" y="169173"/>
                  <a:pt x="1355385" y="165149"/>
                </a:cubicBezTo>
                <a:cubicBezTo>
                  <a:pt x="1351131" y="161124"/>
                  <a:pt x="1352917" y="159112"/>
                  <a:pt x="1360743" y="159112"/>
                </a:cubicBezTo>
                <a:cubicBezTo>
                  <a:pt x="1368296" y="159112"/>
                  <a:pt x="1374268" y="161747"/>
                  <a:pt x="1378658" y="167018"/>
                </a:cubicBezTo>
                <a:lnTo>
                  <a:pt x="1391830" y="185938"/>
                </a:lnTo>
                <a:cubicBezTo>
                  <a:pt x="1394422" y="175607"/>
                  <a:pt x="1396102" y="167211"/>
                  <a:pt x="1396871" y="160749"/>
                </a:cubicBezTo>
                <a:cubicBezTo>
                  <a:pt x="1397640" y="154287"/>
                  <a:pt x="1397659" y="151056"/>
                  <a:pt x="1396927" y="151056"/>
                </a:cubicBezTo>
                <a:cubicBezTo>
                  <a:pt x="1394335" y="151056"/>
                  <a:pt x="1389340" y="152418"/>
                  <a:pt x="1381942" y="155140"/>
                </a:cubicBezTo>
                <a:cubicBezTo>
                  <a:pt x="1374544" y="157862"/>
                  <a:pt x="1369034" y="159223"/>
                  <a:pt x="1365413" y="159223"/>
                </a:cubicBezTo>
                <a:cubicBezTo>
                  <a:pt x="1362250" y="159223"/>
                  <a:pt x="1358334" y="156765"/>
                  <a:pt x="1353664" y="151847"/>
                </a:cubicBezTo>
                <a:cubicBezTo>
                  <a:pt x="1348995" y="146930"/>
                  <a:pt x="1350021" y="144204"/>
                  <a:pt x="1356743" y="143671"/>
                </a:cubicBezTo>
                <a:cubicBezTo>
                  <a:pt x="1363465" y="143138"/>
                  <a:pt x="1372101" y="141361"/>
                  <a:pt x="1382649" y="138341"/>
                </a:cubicBezTo>
                <a:cubicBezTo>
                  <a:pt x="1393197" y="135321"/>
                  <a:pt x="1400555" y="132382"/>
                  <a:pt x="1404722" y="129523"/>
                </a:cubicBezTo>
                <a:cubicBezTo>
                  <a:pt x="1406805" y="128094"/>
                  <a:pt x="1409342" y="127766"/>
                  <a:pt x="1412333" y="128539"/>
                </a:cubicBezTo>
                <a:close/>
                <a:moveTo>
                  <a:pt x="1320950" y="126537"/>
                </a:moveTo>
                <a:cubicBezTo>
                  <a:pt x="1309317" y="128819"/>
                  <a:pt x="1297702" y="130450"/>
                  <a:pt x="1286106" y="131430"/>
                </a:cubicBezTo>
                <a:cubicBezTo>
                  <a:pt x="1293882" y="134729"/>
                  <a:pt x="1297383" y="137730"/>
                  <a:pt x="1296607" y="140434"/>
                </a:cubicBezTo>
                <a:cubicBezTo>
                  <a:pt x="1295832" y="143138"/>
                  <a:pt x="1295445" y="145854"/>
                  <a:pt x="1295445" y="148582"/>
                </a:cubicBezTo>
                <a:cubicBezTo>
                  <a:pt x="1298409" y="147168"/>
                  <a:pt x="1302198" y="145454"/>
                  <a:pt x="1306811" y="143438"/>
                </a:cubicBezTo>
                <a:cubicBezTo>
                  <a:pt x="1311425" y="141423"/>
                  <a:pt x="1315936" y="142796"/>
                  <a:pt x="1320346" y="147559"/>
                </a:cubicBezTo>
                <a:cubicBezTo>
                  <a:pt x="1324755" y="152322"/>
                  <a:pt x="1323762" y="156234"/>
                  <a:pt x="1317369" y="159298"/>
                </a:cubicBezTo>
                <a:cubicBezTo>
                  <a:pt x="1310976" y="162361"/>
                  <a:pt x="1303667" y="163893"/>
                  <a:pt x="1295445" y="163893"/>
                </a:cubicBezTo>
                <a:lnTo>
                  <a:pt x="1295445" y="175427"/>
                </a:lnTo>
                <a:lnTo>
                  <a:pt x="1304709" y="172097"/>
                </a:lnTo>
                <a:cubicBezTo>
                  <a:pt x="1310687" y="169654"/>
                  <a:pt x="1315695" y="170345"/>
                  <a:pt x="1319732" y="174171"/>
                </a:cubicBezTo>
                <a:cubicBezTo>
                  <a:pt x="1323769" y="177997"/>
                  <a:pt x="1322823" y="181718"/>
                  <a:pt x="1316895" y="185333"/>
                </a:cubicBezTo>
                <a:cubicBezTo>
                  <a:pt x="1310966" y="188949"/>
                  <a:pt x="1303816" y="190756"/>
                  <a:pt x="1295445" y="190756"/>
                </a:cubicBezTo>
                <a:lnTo>
                  <a:pt x="1295445" y="211630"/>
                </a:lnTo>
                <a:cubicBezTo>
                  <a:pt x="1301509" y="210203"/>
                  <a:pt x="1310799" y="207059"/>
                  <a:pt x="1323313" y="202198"/>
                </a:cubicBezTo>
                <a:lnTo>
                  <a:pt x="1323313" y="150982"/>
                </a:lnTo>
                <a:cubicBezTo>
                  <a:pt x="1323313" y="139758"/>
                  <a:pt x="1322525" y="131610"/>
                  <a:pt x="1320950" y="126537"/>
                </a:cubicBezTo>
                <a:close/>
                <a:moveTo>
                  <a:pt x="687110" y="123040"/>
                </a:moveTo>
                <a:cubicBezTo>
                  <a:pt x="681281" y="123784"/>
                  <a:pt x="671067" y="125179"/>
                  <a:pt x="656470" y="127225"/>
                </a:cubicBezTo>
                <a:cubicBezTo>
                  <a:pt x="658752" y="147379"/>
                  <a:pt x="660287" y="164138"/>
                  <a:pt x="661074" y="177501"/>
                </a:cubicBezTo>
                <a:cubicBezTo>
                  <a:pt x="661862" y="190865"/>
                  <a:pt x="662590" y="202247"/>
                  <a:pt x="663260" y="211648"/>
                </a:cubicBezTo>
                <a:cubicBezTo>
                  <a:pt x="668866" y="211648"/>
                  <a:pt x="679395" y="210972"/>
                  <a:pt x="694849" y="209620"/>
                </a:cubicBezTo>
                <a:cubicBezTo>
                  <a:pt x="694849" y="173281"/>
                  <a:pt x="694086" y="150728"/>
                  <a:pt x="692561" y="141959"/>
                </a:cubicBezTo>
                <a:cubicBezTo>
                  <a:pt x="691035" y="133191"/>
                  <a:pt x="689218" y="126884"/>
                  <a:pt x="687110" y="123040"/>
                </a:cubicBezTo>
                <a:close/>
                <a:moveTo>
                  <a:pt x="744818" y="117198"/>
                </a:moveTo>
                <a:cubicBezTo>
                  <a:pt x="730047" y="118724"/>
                  <a:pt x="717719" y="120032"/>
                  <a:pt x="707834" y="121123"/>
                </a:cubicBezTo>
                <a:cubicBezTo>
                  <a:pt x="710079" y="121954"/>
                  <a:pt x="711418" y="123223"/>
                  <a:pt x="711852" y="124928"/>
                </a:cubicBezTo>
                <a:cubicBezTo>
                  <a:pt x="712286" y="126633"/>
                  <a:pt x="712504" y="130239"/>
                  <a:pt x="712504" y="135746"/>
                </a:cubicBezTo>
                <a:cubicBezTo>
                  <a:pt x="717229" y="135820"/>
                  <a:pt x="722915" y="134670"/>
                  <a:pt x="729563" y="132295"/>
                </a:cubicBezTo>
                <a:cubicBezTo>
                  <a:pt x="736211" y="129920"/>
                  <a:pt x="741451" y="131687"/>
                  <a:pt x="745283" y="137597"/>
                </a:cubicBezTo>
                <a:cubicBezTo>
                  <a:pt x="749115" y="143507"/>
                  <a:pt x="746607" y="147423"/>
                  <a:pt x="737758" y="149345"/>
                </a:cubicBezTo>
                <a:cubicBezTo>
                  <a:pt x="728909" y="151267"/>
                  <a:pt x="720491" y="152228"/>
                  <a:pt x="712504" y="152228"/>
                </a:cubicBezTo>
                <a:lnTo>
                  <a:pt x="712504" y="168432"/>
                </a:lnTo>
                <a:cubicBezTo>
                  <a:pt x="717192" y="168519"/>
                  <a:pt x="722466" y="167567"/>
                  <a:pt x="728326" y="165577"/>
                </a:cubicBezTo>
                <a:cubicBezTo>
                  <a:pt x="734186" y="163586"/>
                  <a:pt x="739045" y="165279"/>
                  <a:pt x="742902" y="170655"/>
                </a:cubicBezTo>
                <a:cubicBezTo>
                  <a:pt x="746759" y="176032"/>
                  <a:pt x="744889" y="179948"/>
                  <a:pt x="737293" y="182403"/>
                </a:cubicBezTo>
                <a:cubicBezTo>
                  <a:pt x="729696" y="184859"/>
                  <a:pt x="721433" y="186087"/>
                  <a:pt x="712504" y="186087"/>
                </a:cubicBezTo>
                <a:lnTo>
                  <a:pt x="712504" y="206960"/>
                </a:lnTo>
                <a:lnTo>
                  <a:pt x="744055" y="203872"/>
                </a:lnTo>
                <a:cubicBezTo>
                  <a:pt x="745494" y="188654"/>
                  <a:pt x="746408" y="171864"/>
                  <a:pt x="746799" y="153503"/>
                </a:cubicBezTo>
                <a:cubicBezTo>
                  <a:pt x="747190" y="135141"/>
                  <a:pt x="746529" y="123040"/>
                  <a:pt x="744818" y="117198"/>
                </a:cubicBezTo>
                <a:close/>
                <a:moveTo>
                  <a:pt x="806247" y="110417"/>
                </a:moveTo>
                <a:cubicBezTo>
                  <a:pt x="802687" y="109493"/>
                  <a:pt x="789336" y="110662"/>
                  <a:pt x="766193" y="113924"/>
                </a:cubicBezTo>
                <a:cubicBezTo>
                  <a:pt x="773982" y="119927"/>
                  <a:pt x="776683" y="125074"/>
                  <a:pt x="774295" y="129365"/>
                </a:cubicBezTo>
                <a:cubicBezTo>
                  <a:pt x="771908" y="133656"/>
                  <a:pt x="769945" y="141383"/>
                  <a:pt x="768407" y="152545"/>
                </a:cubicBezTo>
                <a:cubicBezTo>
                  <a:pt x="766869" y="163707"/>
                  <a:pt x="765356" y="179898"/>
                  <a:pt x="763868" y="201119"/>
                </a:cubicBezTo>
                <a:cubicBezTo>
                  <a:pt x="775700" y="199556"/>
                  <a:pt x="784149" y="199658"/>
                  <a:pt x="789215" y="201425"/>
                </a:cubicBezTo>
                <a:cubicBezTo>
                  <a:pt x="794282" y="203193"/>
                  <a:pt x="797302" y="205723"/>
                  <a:pt x="798275" y="209016"/>
                </a:cubicBezTo>
                <a:cubicBezTo>
                  <a:pt x="799249" y="212309"/>
                  <a:pt x="801128" y="207729"/>
                  <a:pt x="803912" y="195277"/>
                </a:cubicBezTo>
                <a:cubicBezTo>
                  <a:pt x="806696" y="182825"/>
                  <a:pt x="808671" y="169961"/>
                  <a:pt x="809837" y="156684"/>
                </a:cubicBezTo>
                <a:cubicBezTo>
                  <a:pt x="811003" y="143407"/>
                  <a:pt x="811586" y="132168"/>
                  <a:pt x="811586" y="122965"/>
                </a:cubicBezTo>
                <a:cubicBezTo>
                  <a:pt x="811586" y="115524"/>
                  <a:pt x="809806" y="111341"/>
                  <a:pt x="806247" y="110417"/>
                </a:cubicBezTo>
                <a:close/>
                <a:moveTo>
                  <a:pt x="1908384" y="107273"/>
                </a:moveTo>
                <a:cubicBezTo>
                  <a:pt x="1904124" y="107651"/>
                  <a:pt x="1893281" y="109577"/>
                  <a:pt x="1875856" y="113049"/>
                </a:cubicBezTo>
                <a:lnTo>
                  <a:pt x="1876879" y="146257"/>
                </a:lnTo>
                <a:cubicBezTo>
                  <a:pt x="1883737" y="145612"/>
                  <a:pt x="1889445" y="144086"/>
                  <a:pt x="1894003" y="141680"/>
                </a:cubicBezTo>
                <a:cubicBezTo>
                  <a:pt x="1898561" y="139274"/>
                  <a:pt x="1903485" y="140673"/>
                  <a:pt x="1908775" y="145875"/>
                </a:cubicBezTo>
                <a:cubicBezTo>
                  <a:pt x="1914064" y="151078"/>
                  <a:pt x="1912545" y="155382"/>
                  <a:pt x="1904217" y="158786"/>
                </a:cubicBezTo>
                <a:cubicBezTo>
                  <a:pt x="1895889" y="162191"/>
                  <a:pt x="1886825" y="163893"/>
                  <a:pt x="1877028" y="163893"/>
                </a:cubicBezTo>
                <a:lnTo>
                  <a:pt x="1878032" y="194105"/>
                </a:lnTo>
                <a:cubicBezTo>
                  <a:pt x="1881951" y="194217"/>
                  <a:pt x="1887793" y="192688"/>
                  <a:pt x="1895557" y="189519"/>
                </a:cubicBezTo>
                <a:cubicBezTo>
                  <a:pt x="1903321" y="186350"/>
                  <a:pt x="1908527" y="186518"/>
                  <a:pt x="1911174" y="190022"/>
                </a:cubicBezTo>
                <a:cubicBezTo>
                  <a:pt x="1913822" y="193525"/>
                  <a:pt x="1915773" y="193302"/>
                  <a:pt x="1917025" y="189352"/>
                </a:cubicBezTo>
                <a:cubicBezTo>
                  <a:pt x="1918278" y="185402"/>
                  <a:pt x="1919099" y="171982"/>
                  <a:pt x="1919490" y="149094"/>
                </a:cubicBezTo>
                <a:cubicBezTo>
                  <a:pt x="1919881" y="126205"/>
                  <a:pt x="1919193" y="113418"/>
                  <a:pt x="1917425" y="110733"/>
                </a:cubicBezTo>
                <a:cubicBezTo>
                  <a:pt x="1915658" y="108048"/>
                  <a:pt x="1912644" y="106895"/>
                  <a:pt x="1908384" y="107273"/>
                </a:cubicBezTo>
                <a:close/>
                <a:moveTo>
                  <a:pt x="2167484" y="89172"/>
                </a:moveTo>
                <a:cubicBezTo>
                  <a:pt x="2178249" y="90815"/>
                  <a:pt x="2185858" y="93649"/>
                  <a:pt x="2190311" y="97674"/>
                </a:cubicBezTo>
                <a:cubicBezTo>
                  <a:pt x="2194763" y="101698"/>
                  <a:pt x="2196503" y="107710"/>
                  <a:pt x="2195529" y="115710"/>
                </a:cubicBezTo>
                <a:cubicBezTo>
                  <a:pt x="2194555" y="123709"/>
                  <a:pt x="2191123" y="126866"/>
                  <a:pt x="2185232" y="125179"/>
                </a:cubicBezTo>
                <a:cubicBezTo>
                  <a:pt x="2179341" y="123492"/>
                  <a:pt x="2173481" y="119945"/>
                  <a:pt x="2167652" y="114538"/>
                </a:cubicBezTo>
                <a:cubicBezTo>
                  <a:pt x="2161835" y="109130"/>
                  <a:pt x="2157662" y="103140"/>
                  <a:pt x="2155131" y="96567"/>
                </a:cubicBezTo>
                <a:cubicBezTo>
                  <a:pt x="2152601" y="89994"/>
                  <a:pt x="2156719" y="87529"/>
                  <a:pt x="2167484" y="89172"/>
                </a:cubicBezTo>
                <a:close/>
                <a:moveTo>
                  <a:pt x="1442659" y="87377"/>
                </a:moveTo>
                <a:cubicBezTo>
                  <a:pt x="1446581" y="88164"/>
                  <a:pt x="1450338" y="89950"/>
                  <a:pt x="1453928" y="92734"/>
                </a:cubicBezTo>
                <a:cubicBezTo>
                  <a:pt x="1461109" y="98303"/>
                  <a:pt x="1461131" y="102402"/>
                  <a:pt x="1453993" y="105031"/>
                </a:cubicBezTo>
                <a:cubicBezTo>
                  <a:pt x="1446856" y="107661"/>
                  <a:pt x="1437777" y="109763"/>
                  <a:pt x="1426758" y="111338"/>
                </a:cubicBezTo>
                <a:cubicBezTo>
                  <a:pt x="1415738" y="112913"/>
                  <a:pt x="1401854" y="114870"/>
                  <a:pt x="1385104" y="117207"/>
                </a:cubicBezTo>
                <a:cubicBezTo>
                  <a:pt x="1368355" y="119545"/>
                  <a:pt x="1354809" y="121322"/>
                  <a:pt x="1344465" y="122537"/>
                </a:cubicBezTo>
                <a:cubicBezTo>
                  <a:pt x="1346797" y="129160"/>
                  <a:pt x="1347379" y="135026"/>
                  <a:pt x="1346214" y="140136"/>
                </a:cubicBezTo>
                <a:cubicBezTo>
                  <a:pt x="1345048" y="145246"/>
                  <a:pt x="1344465" y="163236"/>
                  <a:pt x="1344465" y="194105"/>
                </a:cubicBezTo>
                <a:cubicBezTo>
                  <a:pt x="1350468" y="190992"/>
                  <a:pt x="1356443" y="190567"/>
                  <a:pt x="1362389" y="192831"/>
                </a:cubicBezTo>
                <a:cubicBezTo>
                  <a:pt x="1368336" y="195094"/>
                  <a:pt x="1362362" y="201354"/>
                  <a:pt x="1344465" y="211611"/>
                </a:cubicBezTo>
                <a:cubicBezTo>
                  <a:pt x="1344465" y="224782"/>
                  <a:pt x="1344654" y="235191"/>
                  <a:pt x="1345032" y="242837"/>
                </a:cubicBezTo>
                <a:cubicBezTo>
                  <a:pt x="1345411" y="250483"/>
                  <a:pt x="1343398" y="259472"/>
                  <a:pt x="1338996" y="269803"/>
                </a:cubicBezTo>
                <a:cubicBezTo>
                  <a:pt x="1334593" y="280134"/>
                  <a:pt x="1330491" y="279898"/>
                  <a:pt x="1326689" y="269096"/>
                </a:cubicBezTo>
                <a:cubicBezTo>
                  <a:pt x="1322888" y="258293"/>
                  <a:pt x="1321375" y="249674"/>
                  <a:pt x="1322150" y="243237"/>
                </a:cubicBezTo>
                <a:cubicBezTo>
                  <a:pt x="1322925" y="236800"/>
                  <a:pt x="1323313" y="228646"/>
                  <a:pt x="1323313" y="218773"/>
                </a:cubicBezTo>
                <a:cubicBezTo>
                  <a:pt x="1310675" y="224974"/>
                  <a:pt x="1299987" y="229591"/>
                  <a:pt x="1291250" y="232624"/>
                </a:cubicBezTo>
                <a:cubicBezTo>
                  <a:pt x="1282512" y="235656"/>
                  <a:pt x="1275201" y="238967"/>
                  <a:pt x="1269316" y="242558"/>
                </a:cubicBezTo>
                <a:cubicBezTo>
                  <a:pt x="1263431" y="246148"/>
                  <a:pt x="1258514" y="247048"/>
                  <a:pt x="1254563" y="245255"/>
                </a:cubicBezTo>
                <a:cubicBezTo>
                  <a:pt x="1250613" y="243463"/>
                  <a:pt x="1246493" y="239225"/>
                  <a:pt x="1242201" y="232540"/>
                </a:cubicBezTo>
                <a:cubicBezTo>
                  <a:pt x="1237910" y="225855"/>
                  <a:pt x="1239926" y="222271"/>
                  <a:pt x="1248248" y="221787"/>
                </a:cubicBezTo>
                <a:cubicBezTo>
                  <a:pt x="1256570" y="221303"/>
                  <a:pt x="1265636" y="219753"/>
                  <a:pt x="1275446" y="217136"/>
                </a:cubicBezTo>
                <a:cubicBezTo>
                  <a:pt x="1275446" y="204312"/>
                  <a:pt x="1274872" y="188319"/>
                  <a:pt x="1273725" y="169158"/>
                </a:cubicBezTo>
                <a:cubicBezTo>
                  <a:pt x="1272578" y="149996"/>
                  <a:pt x="1270962" y="138518"/>
                  <a:pt x="1268879" y="134723"/>
                </a:cubicBezTo>
                <a:cubicBezTo>
                  <a:pt x="1262851" y="135479"/>
                  <a:pt x="1258253" y="136251"/>
                  <a:pt x="1255084" y="137039"/>
                </a:cubicBezTo>
                <a:cubicBezTo>
                  <a:pt x="1251916" y="137826"/>
                  <a:pt x="1246734" y="135088"/>
                  <a:pt x="1239541" y="128825"/>
                </a:cubicBezTo>
                <a:cubicBezTo>
                  <a:pt x="1232348" y="122562"/>
                  <a:pt x="1231114" y="119430"/>
                  <a:pt x="1235839" y="119430"/>
                </a:cubicBezTo>
                <a:cubicBezTo>
                  <a:pt x="1238878" y="119430"/>
                  <a:pt x="1245476" y="118866"/>
                  <a:pt x="1255633" y="117738"/>
                </a:cubicBezTo>
                <a:cubicBezTo>
                  <a:pt x="1265791" y="116609"/>
                  <a:pt x="1281917" y="114466"/>
                  <a:pt x="1304012" y="111310"/>
                </a:cubicBezTo>
                <a:cubicBezTo>
                  <a:pt x="1326106" y="108154"/>
                  <a:pt x="1350567" y="104086"/>
                  <a:pt x="1377393" y="99106"/>
                </a:cubicBezTo>
                <a:cubicBezTo>
                  <a:pt x="1404219" y="94127"/>
                  <a:pt x="1421887" y="90428"/>
                  <a:pt x="1430395" y="88009"/>
                </a:cubicBezTo>
                <a:cubicBezTo>
                  <a:pt x="1434649" y="86800"/>
                  <a:pt x="1438737" y="86589"/>
                  <a:pt x="1442659" y="87377"/>
                </a:cubicBezTo>
                <a:close/>
                <a:moveTo>
                  <a:pt x="2307997" y="85628"/>
                </a:moveTo>
                <a:cubicBezTo>
                  <a:pt x="2322160" y="87240"/>
                  <a:pt x="2332494" y="90220"/>
                  <a:pt x="2338999" y="94567"/>
                </a:cubicBezTo>
                <a:cubicBezTo>
                  <a:pt x="2345504" y="98914"/>
                  <a:pt x="2348497" y="104941"/>
                  <a:pt x="2347976" y="112649"/>
                </a:cubicBezTo>
                <a:cubicBezTo>
                  <a:pt x="2347455" y="120358"/>
                  <a:pt x="2343455" y="122779"/>
                  <a:pt x="2335976" y="119914"/>
                </a:cubicBezTo>
                <a:cubicBezTo>
                  <a:pt x="2328498" y="117049"/>
                  <a:pt x="2321987" y="113834"/>
                  <a:pt x="2316443" y="110268"/>
                </a:cubicBezTo>
                <a:cubicBezTo>
                  <a:pt x="2310899" y="106703"/>
                  <a:pt x="2304561" y="101304"/>
                  <a:pt x="2297430" y="94074"/>
                </a:cubicBezTo>
                <a:cubicBezTo>
                  <a:pt x="2290311" y="86831"/>
                  <a:pt x="2293833" y="84016"/>
                  <a:pt x="2307997" y="85628"/>
                </a:cubicBezTo>
                <a:close/>
                <a:moveTo>
                  <a:pt x="1126050" y="80858"/>
                </a:moveTo>
                <a:cubicBezTo>
                  <a:pt x="1124426" y="80767"/>
                  <a:pt x="1122221" y="81014"/>
                  <a:pt x="1119437" y="81600"/>
                </a:cubicBezTo>
                <a:cubicBezTo>
                  <a:pt x="1113868" y="82772"/>
                  <a:pt x="1099339" y="85498"/>
                  <a:pt x="1075849" y="89776"/>
                </a:cubicBezTo>
                <a:lnTo>
                  <a:pt x="1082434" y="136918"/>
                </a:lnTo>
                <a:cubicBezTo>
                  <a:pt x="1096523" y="133954"/>
                  <a:pt x="1112572" y="130673"/>
                  <a:pt x="1130580" y="127077"/>
                </a:cubicBezTo>
                <a:lnTo>
                  <a:pt x="1130580" y="96120"/>
                </a:lnTo>
                <a:cubicBezTo>
                  <a:pt x="1130580" y="88344"/>
                  <a:pt x="1130115" y="83687"/>
                  <a:pt x="1129185" y="82149"/>
                </a:cubicBezTo>
                <a:cubicBezTo>
                  <a:pt x="1128720" y="81380"/>
                  <a:pt x="1127675" y="80950"/>
                  <a:pt x="1126050" y="80858"/>
                </a:cubicBezTo>
                <a:close/>
                <a:moveTo>
                  <a:pt x="1134655" y="58209"/>
                </a:moveTo>
                <a:cubicBezTo>
                  <a:pt x="1137306" y="58002"/>
                  <a:pt x="1140521" y="58411"/>
                  <a:pt x="1144300" y="59434"/>
                </a:cubicBezTo>
                <a:cubicBezTo>
                  <a:pt x="1151860" y="61481"/>
                  <a:pt x="1158879" y="64621"/>
                  <a:pt x="1165360" y="68857"/>
                </a:cubicBezTo>
                <a:cubicBezTo>
                  <a:pt x="1171840" y="73092"/>
                  <a:pt x="1171728" y="78416"/>
                  <a:pt x="1165025" y="84828"/>
                </a:cubicBezTo>
                <a:cubicBezTo>
                  <a:pt x="1158321" y="91240"/>
                  <a:pt x="1153115" y="104907"/>
                  <a:pt x="1149407" y="125830"/>
                </a:cubicBezTo>
                <a:cubicBezTo>
                  <a:pt x="1159515" y="136422"/>
                  <a:pt x="1158492" y="141717"/>
                  <a:pt x="1146338" y="141717"/>
                </a:cubicBezTo>
                <a:cubicBezTo>
                  <a:pt x="1124584" y="144830"/>
                  <a:pt x="1103171" y="148210"/>
                  <a:pt x="1082100" y="151856"/>
                </a:cubicBezTo>
                <a:cubicBezTo>
                  <a:pt x="1077064" y="163775"/>
                  <a:pt x="1071629" y="160237"/>
                  <a:pt x="1065794" y="141243"/>
                </a:cubicBezTo>
                <a:cubicBezTo>
                  <a:pt x="1059958" y="122249"/>
                  <a:pt x="1056107" y="108693"/>
                  <a:pt x="1054241" y="100576"/>
                </a:cubicBezTo>
                <a:cubicBezTo>
                  <a:pt x="1052374" y="92458"/>
                  <a:pt x="1049649" y="85594"/>
                  <a:pt x="1046065" y="79982"/>
                </a:cubicBezTo>
                <a:cubicBezTo>
                  <a:pt x="1042480" y="74370"/>
                  <a:pt x="1043826" y="71564"/>
                  <a:pt x="1050101" y="71564"/>
                </a:cubicBezTo>
                <a:cubicBezTo>
                  <a:pt x="1054318" y="71564"/>
                  <a:pt x="1059292" y="72143"/>
                  <a:pt x="1065022" y="73303"/>
                </a:cubicBezTo>
                <a:cubicBezTo>
                  <a:pt x="1070751" y="74463"/>
                  <a:pt x="1077672" y="74491"/>
                  <a:pt x="1085783" y="73387"/>
                </a:cubicBezTo>
                <a:cubicBezTo>
                  <a:pt x="1093894" y="72283"/>
                  <a:pt x="1102263" y="70606"/>
                  <a:pt x="1110889" y="68355"/>
                </a:cubicBezTo>
                <a:cubicBezTo>
                  <a:pt x="1119514" y="66104"/>
                  <a:pt x="1125350" y="63542"/>
                  <a:pt x="1128394" y="60671"/>
                </a:cubicBezTo>
                <a:cubicBezTo>
                  <a:pt x="1129917" y="59236"/>
                  <a:pt x="1132004" y="58415"/>
                  <a:pt x="1134655" y="58209"/>
                </a:cubicBezTo>
                <a:close/>
                <a:moveTo>
                  <a:pt x="2229959" y="56574"/>
                </a:moveTo>
                <a:cubicBezTo>
                  <a:pt x="2231798" y="55923"/>
                  <a:pt x="2234556" y="56123"/>
                  <a:pt x="2238233" y="57174"/>
                </a:cubicBezTo>
                <a:cubicBezTo>
                  <a:pt x="2245588" y="59276"/>
                  <a:pt x="2251448" y="62349"/>
                  <a:pt x="2255814" y="66392"/>
                </a:cubicBezTo>
                <a:cubicBezTo>
                  <a:pt x="2260179" y="70435"/>
                  <a:pt x="2260573" y="76801"/>
                  <a:pt x="2256995" y="85488"/>
                </a:cubicBezTo>
                <a:cubicBezTo>
                  <a:pt x="2253417" y="94176"/>
                  <a:pt x="2247554" y="93460"/>
                  <a:pt x="2239405" y="83340"/>
                </a:cubicBezTo>
                <a:cubicBezTo>
                  <a:pt x="2231269" y="73207"/>
                  <a:pt x="2227201" y="65787"/>
                  <a:pt x="2227201" y="61081"/>
                </a:cubicBezTo>
                <a:cubicBezTo>
                  <a:pt x="2227201" y="58727"/>
                  <a:pt x="2228121" y="57225"/>
                  <a:pt x="2229959" y="56574"/>
                </a:cubicBezTo>
                <a:close/>
                <a:moveTo>
                  <a:pt x="466091" y="56476"/>
                </a:moveTo>
                <a:cubicBezTo>
                  <a:pt x="469346" y="57140"/>
                  <a:pt x="472376" y="58622"/>
                  <a:pt x="475179" y="60922"/>
                </a:cubicBezTo>
                <a:cubicBezTo>
                  <a:pt x="480784" y="65524"/>
                  <a:pt x="480084" y="69799"/>
                  <a:pt x="473076" y="73750"/>
                </a:cubicBezTo>
                <a:cubicBezTo>
                  <a:pt x="466069" y="77700"/>
                  <a:pt x="453617" y="81188"/>
                  <a:pt x="435720" y="84214"/>
                </a:cubicBezTo>
                <a:cubicBezTo>
                  <a:pt x="441165" y="86310"/>
                  <a:pt x="443289" y="89342"/>
                  <a:pt x="442092" y="93311"/>
                </a:cubicBezTo>
                <a:cubicBezTo>
                  <a:pt x="440895" y="97280"/>
                  <a:pt x="439937" y="102086"/>
                  <a:pt x="439218" y="107729"/>
                </a:cubicBezTo>
                <a:cubicBezTo>
                  <a:pt x="444315" y="107134"/>
                  <a:pt x="449875" y="106011"/>
                  <a:pt x="455896" y="104362"/>
                </a:cubicBezTo>
                <a:cubicBezTo>
                  <a:pt x="461917" y="102712"/>
                  <a:pt x="467452" y="104752"/>
                  <a:pt x="472500" y="110482"/>
                </a:cubicBezTo>
                <a:cubicBezTo>
                  <a:pt x="477547" y="116212"/>
                  <a:pt x="475281" y="120516"/>
                  <a:pt x="465700" y="123393"/>
                </a:cubicBezTo>
                <a:cubicBezTo>
                  <a:pt x="456119" y="126270"/>
                  <a:pt x="447248" y="128342"/>
                  <a:pt x="439088" y="129607"/>
                </a:cubicBezTo>
                <a:lnTo>
                  <a:pt x="438046" y="166088"/>
                </a:lnTo>
                <a:cubicBezTo>
                  <a:pt x="451775" y="164550"/>
                  <a:pt x="464029" y="162609"/>
                  <a:pt x="474806" y="160265"/>
                </a:cubicBezTo>
                <a:lnTo>
                  <a:pt x="477390" y="160005"/>
                </a:lnTo>
                <a:lnTo>
                  <a:pt x="470825" y="157400"/>
                </a:lnTo>
                <a:cubicBezTo>
                  <a:pt x="464264" y="152477"/>
                  <a:pt x="458891" y="145885"/>
                  <a:pt x="454705" y="137625"/>
                </a:cubicBezTo>
                <a:cubicBezTo>
                  <a:pt x="450520" y="129365"/>
                  <a:pt x="452836" y="126060"/>
                  <a:pt x="461654" y="127709"/>
                </a:cubicBezTo>
                <a:cubicBezTo>
                  <a:pt x="470472" y="129359"/>
                  <a:pt x="477498" y="132388"/>
                  <a:pt x="482732" y="136797"/>
                </a:cubicBezTo>
                <a:cubicBezTo>
                  <a:pt x="487965" y="141206"/>
                  <a:pt x="489804" y="147019"/>
                  <a:pt x="488247" y="154238"/>
                </a:cubicBezTo>
                <a:cubicBezTo>
                  <a:pt x="487858" y="156042"/>
                  <a:pt x="487204" y="157462"/>
                  <a:pt x="486283" y="158496"/>
                </a:cubicBezTo>
                <a:lnTo>
                  <a:pt x="483941" y="159776"/>
                </a:lnTo>
                <a:lnTo>
                  <a:pt x="489071" y="160712"/>
                </a:lnTo>
                <a:cubicBezTo>
                  <a:pt x="493191" y="162181"/>
                  <a:pt x="496678" y="164972"/>
                  <a:pt x="499531" y="169083"/>
                </a:cubicBezTo>
                <a:cubicBezTo>
                  <a:pt x="505236" y="177306"/>
                  <a:pt x="502287" y="181222"/>
                  <a:pt x="490685" y="180831"/>
                </a:cubicBezTo>
                <a:cubicBezTo>
                  <a:pt x="479082" y="180441"/>
                  <a:pt x="466711" y="181021"/>
                  <a:pt x="453571" y="182571"/>
                </a:cubicBezTo>
                <a:cubicBezTo>
                  <a:pt x="440430" y="184121"/>
                  <a:pt x="429482" y="185848"/>
                  <a:pt x="420726" y="187752"/>
                </a:cubicBezTo>
                <a:cubicBezTo>
                  <a:pt x="411970" y="189656"/>
                  <a:pt x="402944" y="191411"/>
                  <a:pt x="393649" y="193017"/>
                </a:cubicBezTo>
                <a:cubicBezTo>
                  <a:pt x="384353" y="194623"/>
                  <a:pt x="376372" y="191904"/>
                  <a:pt x="369706" y="184859"/>
                </a:cubicBezTo>
                <a:cubicBezTo>
                  <a:pt x="363040" y="177815"/>
                  <a:pt x="365176" y="174292"/>
                  <a:pt x="376115" y="174292"/>
                </a:cubicBezTo>
                <a:cubicBezTo>
                  <a:pt x="385280" y="174292"/>
                  <a:pt x="399264" y="172550"/>
                  <a:pt x="418066" y="169065"/>
                </a:cubicBezTo>
                <a:lnTo>
                  <a:pt x="418066" y="132379"/>
                </a:lnTo>
                <a:cubicBezTo>
                  <a:pt x="405018" y="133160"/>
                  <a:pt x="395726" y="131489"/>
                  <a:pt x="390188" y="127365"/>
                </a:cubicBezTo>
                <a:cubicBezTo>
                  <a:pt x="384651" y="123241"/>
                  <a:pt x="385841" y="120122"/>
                  <a:pt x="393760" y="118007"/>
                </a:cubicBezTo>
                <a:cubicBezTo>
                  <a:pt x="401679" y="115893"/>
                  <a:pt x="409781" y="113874"/>
                  <a:pt x="418066" y="111952"/>
                </a:cubicBezTo>
                <a:cubicBezTo>
                  <a:pt x="418066" y="101856"/>
                  <a:pt x="417204" y="93882"/>
                  <a:pt x="415480" y="88028"/>
                </a:cubicBezTo>
                <a:cubicBezTo>
                  <a:pt x="403524" y="88797"/>
                  <a:pt x="394157" y="87098"/>
                  <a:pt x="387379" y="82930"/>
                </a:cubicBezTo>
                <a:cubicBezTo>
                  <a:pt x="380601" y="78763"/>
                  <a:pt x="381159" y="75839"/>
                  <a:pt x="389054" y="74159"/>
                </a:cubicBezTo>
                <a:cubicBezTo>
                  <a:pt x="396948" y="72478"/>
                  <a:pt x="408166" y="69675"/>
                  <a:pt x="422707" y="65750"/>
                </a:cubicBezTo>
                <a:cubicBezTo>
                  <a:pt x="437249" y="61825"/>
                  <a:pt x="448228" y="58888"/>
                  <a:pt x="455645" y="56941"/>
                </a:cubicBezTo>
                <a:cubicBezTo>
                  <a:pt x="459353" y="55968"/>
                  <a:pt x="462835" y="55813"/>
                  <a:pt x="466091" y="56476"/>
                </a:cubicBezTo>
                <a:close/>
                <a:moveTo>
                  <a:pt x="482127" y="38989"/>
                </a:moveTo>
                <a:cubicBezTo>
                  <a:pt x="473154" y="39770"/>
                  <a:pt x="433556" y="43931"/>
                  <a:pt x="363334" y="51472"/>
                </a:cubicBezTo>
                <a:cubicBezTo>
                  <a:pt x="363334" y="103735"/>
                  <a:pt x="362168" y="159453"/>
                  <a:pt x="359837" y="218624"/>
                </a:cubicBezTo>
                <a:cubicBezTo>
                  <a:pt x="392740" y="217136"/>
                  <a:pt x="422444" y="214625"/>
                  <a:pt x="448948" y="211090"/>
                </a:cubicBezTo>
                <a:cubicBezTo>
                  <a:pt x="475451" y="207555"/>
                  <a:pt x="493956" y="208120"/>
                  <a:pt x="504460" y="212783"/>
                </a:cubicBezTo>
                <a:cubicBezTo>
                  <a:pt x="506792" y="206433"/>
                  <a:pt x="507186" y="177808"/>
                  <a:pt x="505642" y="126909"/>
                </a:cubicBezTo>
                <a:cubicBezTo>
                  <a:pt x="504098" y="76010"/>
                  <a:pt x="502036" y="48436"/>
                  <a:pt x="499456" y="44189"/>
                </a:cubicBezTo>
                <a:cubicBezTo>
                  <a:pt x="496876" y="39941"/>
                  <a:pt x="491100" y="38208"/>
                  <a:pt x="482127" y="38989"/>
                </a:cubicBezTo>
                <a:close/>
                <a:moveTo>
                  <a:pt x="2333411" y="37368"/>
                </a:moveTo>
                <a:cubicBezTo>
                  <a:pt x="2335747" y="36917"/>
                  <a:pt x="2339015" y="37525"/>
                  <a:pt x="2343213" y="39194"/>
                </a:cubicBezTo>
                <a:cubicBezTo>
                  <a:pt x="2351609" y="42530"/>
                  <a:pt x="2358325" y="47286"/>
                  <a:pt x="2363361" y="53462"/>
                </a:cubicBezTo>
                <a:cubicBezTo>
                  <a:pt x="2368409" y="59639"/>
                  <a:pt x="2367115" y="63242"/>
                  <a:pt x="2359482" y="64271"/>
                </a:cubicBezTo>
                <a:cubicBezTo>
                  <a:pt x="2351848" y="65300"/>
                  <a:pt x="2344348" y="66590"/>
                  <a:pt x="2336981" y="68141"/>
                </a:cubicBezTo>
                <a:cubicBezTo>
                  <a:pt x="2329614" y="69691"/>
                  <a:pt x="2320957" y="71641"/>
                  <a:pt x="2311011" y="73991"/>
                </a:cubicBezTo>
                <a:cubicBezTo>
                  <a:pt x="2301064" y="76342"/>
                  <a:pt x="2301371" y="72866"/>
                  <a:pt x="2311931" y="63564"/>
                </a:cubicBezTo>
                <a:cubicBezTo>
                  <a:pt x="2322492" y="54262"/>
                  <a:pt x="2328247" y="47041"/>
                  <a:pt x="2329195" y="41900"/>
                </a:cubicBezTo>
                <a:cubicBezTo>
                  <a:pt x="2329670" y="39330"/>
                  <a:pt x="2331075" y="37819"/>
                  <a:pt x="2333411" y="37368"/>
                </a:cubicBezTo>
                <a:close/>
                <a:moveTo>
                  <a:pt x="2195603" y="32533"/>
                </a:moveTo>
                <a:cubicBezTo>
                  <a:pt x="2207219" y="33774"/>
                  <a:pt x="2215218" y="36843"/>
                  <a:pt x="2219602" y="41742"/>
                </a:cubicBezTo>
                <a:cubicBezTo>
                  <a:pt x="2223986" y="46641"/>
                  <a:pt x="2225189" y="52855"/>
                  <a:pt x="2223211" y="60383"/>
                </a:cubicBezTo>
                <a:cubicBezTo>
                  <a:pt x="2221233" y="67911"/>
                  <a:pt x="2217549" y="70392"/>
                  <a:pt x="2212161" y="67824"/>
                </a:cubicBezTo>
                <a:cubicBezTo>
                  <a:pt x="2206772" y="65257"/>
                  <a:pt x="2201243" y="61549"/>
                  <a:pt x="2195576" y="56699"/>
                </a:cubicBezTo>
                <a:cubicBezTo>
                  <a:pt x="2189920" y="51850"/>
                  <a:pt x="2185607" y="46300"/>
                  <a:pt x="2182637" y="40049"/>
                </a:cubicBezTo>
                <a:cubicBezTo>
                  <a:pt x="2179667" y="33799"/>
                  <a:pt x="2183989" y="31293"/>
                  <a:pt x="2195603" y="32533"/>
                </a:cubicBezTo>
                <a:close/>
                <a:moveTo>
                  <a:pt x="170965" y="27390"/>
                </a:moveTo>
                <a:cubicBezTo>
                  <a:pt x="179851" y="26466"/>
                  <a:pt x="188824" y="28391"/>
                  <a:pt x="197884" y="33166"/>
                </a:cubicBezTo>
                <a:cubicBezTo>
                  <a:pt x="206944" y="37941"/>
                  <a:pt x="209812" y="45748"/>
                  <a:pt x="206488" y="56588"/>
                </a:cubicBezTo>
                <a:cubicBezTo>
                  <a:pt x="203164" y="67427"/>
                  <a:pt x="195158" y="67998"/>
                  <a:pt x="182471" y="58299"/>
                </a:cubicBezTo>
                <a:lnTo>
                  <a:pt x="163272" y="37928"/>
                </a:lnTo>
                <a:cubicBezTo>
                  <a:pt x="159514" y="31827"/>
                  <a:pt x="162078" y="28314"/>
                  <a:pt x="170965" y="27390"/>
                </a:cubicBezTo>
                <a:close/>
                <a:moveTo>
                  <a:pt x="1387318" y="25557"/>
                </a:moveTo>
                <a:cubicBezTo>
                  <a:pt x="1380962" y="25942"/>
                  <a:pt x="1358504" y="29439"/>
                  <a:pt x="1319946" y="36050"/>
                </a:cubicBezTo>
                <a:cubicBezTo>
                  <a:pt x="1320690" y="38505"/>
                  <a:pt x="1321353" y="41779"/>
                  <a:pt x="1321936" y="45872"/>
                </a:cubicBezTo>
                <a:cubicBezTo>
                  <a:pt x="1329452" y="45872"/>
                  <a:pt x="1339365" y="43925"/>
                  <a:pt x="1351674" y="40031"/>
                </a:cubicBezTo>
                <a:cubicBezTo>
                  <a:pt x="1363983" y="36136"/>
                  <a:pt x="1372476" y="37113"/>
                  <a:pt x="1377151" y="42961"/>
                </a:cubicBezTo>
                <a:cubicBezTo>
                  <a:pt x="1381827" y="48808"/>
                  <a:pt x="1376965" y="53304"/>
                  <a:pt x="1362566" y="56448"/>
                </a:cubicBezTo>
                <a:cubicBezTo>
                  <a:pt x="1348167" y="59592"/>
                  <a:pt x="1335132" y="60389"/>
                  <a:pt x="1323462" y="58839"/>
                </a:cubicBezTo>
                <a:cubicBezTo>
                  <a:pt x="1324193" y="65648"/>
                  <a:pt x="1325161" y="71440"/>
                  <a:pt x="1326364" y="76215"/>
                </a:cubicBezTo>
                <a:cubicBezTo>
                  <a:pt x="1332205" y="76301"/>
                  <a:pt x="1341755" y="75173"/>
                  <a:pt x="1355013" y="72829"/>
                </a:cubicBezTo>
                <a:cubicBezTo>
                  <a:pt x="1368271" y="70485"/>
                  <a:pt x="1379316" y="68978"/>
                  <a:pt x="1388146" y="68308"/>
                </a:cubicBezTo>
                <a:cubicBezTo>
                  <a:pt x="1393950" y="50163"/>
                  <a:pt x="1396852" y="38034"/>
                  <a:pt x="1396852" y="31920"/>
                </a:cubicBezTo>
                <a:cubicBezTo>
                  <a:pt x="1396852" y="27293"/>
                  <a:pt x="1393674" y="25173"/>
                  <a:pt x="1387318" y="25557"/>
                </a:cubicBezTo>
                <a:close/>
                <a:moveTo>
                  <a:pt x="788331" y="23157"/>
                </a:moveTo>
                <a:cubicBezTo>
                  <a:pt x="794520" y="21942"/>
                  <a:pt x="800939" y="24351"/>
                  <a:pt x="807586" y="30385"/>
                </a:cubicBezTo>
                <a:cubicBezTo>
                  <a:pt x="814234" y="36418"/>
                  <a:pt x="813195" y="40911"/>
                  <a:pt x="804470" y="43863"/>
                </a:cubicBezTo>
                <a:cubicBezTo>
                  <a:pt x="795745" y="46815"/>
                  <a:pt x="773263" y="50728"/>
                  <a:pt x="737023" y="55602"/>
                </a:cubicBezTo>
                <a:cubicBezTo>
                  <a:pt x="744799" y="62262"/>
                  <a:pt x="745373" y="67827"/>
                  <a:pt x="738744" y="72298"/>
                </a:cubicBezTo>
                <a:cubicBezTo>
                  <a:pt x="732115" y="76770"/>
                  <a:pt x="720646" y="88189"/>
                  <a:pt x="704337" y="106557"/>
                </a:cubicBezTo>
                <a:cubicBezTo>
                  <a:pt x="728819" y="103481"/>
                  <a:pt x="750117" y="100594"/>
                  <a:pt x="768230" y="97897"/>
                </a:cubicBezTo>
                <a:cubicBezTo>
                  <a:pt x="786344" y="95199"/>
                  <a:pt x="798508" y="92660"/>
                  <a:pt x="804721" y="90279"/>
                </a:cubicBezTo>
                <a:cubicBezTo>
                  <a:pt x="810935" y="87898"/>
                  <a:pt x="816944" y="87978"/>
                  <a:pt x="822748" y="90521"/>
                </a:cubicBezTo>
                <a:cubicBezTo>
                  <a:pt x="828552" y="93063"/>
                  <a:pt x="835560" y="97993"/>
                  <a:pt x="843770" y="105310"/>
                </a:cubicBezTo>
                <a:cubicBezTo>
                  <a:pt x="851980" y="112628"/>
                  <a:pt x="853887" y="118683"/>
                  <a:pt x="849491" y="123477"/>
                </a:cubicBezTo>
                <a:cubicBezTo>
                  <a:pt x="845094" y="128270"/>
                  <a:pt x="841773" y="136093"/>
                  <a:pt x="839528" y="146945"/>
                </a:cubicBezTo>
                <a:cubicBezTo>
                  <a:pt x="837283" y="157797"/>
                  <a:pt x="835374" y="171474"/>
                  <a:pt x="833799" y="187975"/>
                </a:cubicBezTo>
                <a:cubicBezTo>
                  <a:pt x="832223" y="204476"/>
                  <a:pt x="828996" y="218017"/>
                  <a:pt x="824115" y="228596"/>
                </a:cubicBezTo>
                <a:cubicBezTo>
                  <a:pt x="819235" y="239175"/>
                  <a:pt x="813195" y="246601"/>
                  <a:pt x="805996" y="250874"/>
                </a:cubicBezTo>
                <a:cubicBezTo>
                  <a:pt x="798796" y="255146"/>
                  <a:pt x="794055" y="251791"/>
                  <a:pt x="791773" y="240809"/>
                </a:cubicBezTo>
                <a:cubicBezTo>
                  <a:pt x="789491" y="229827"/>
                  <a:pt x="787488" y="222035"/>
                  <a:pt x="785764" y="217434"/>
                </a:cubicBezTo>
                <a:cubicBezTo>
                  <a:pt x="776586" y="216764"/>
                  <a:pt x="758414" y="217598"/>
                  <a:pt x="731247" y="219936"/>
                </a:cubicBezTo>
                <a:cubicBezTo>
                  <a:pt x="704079" y="222274"/>
                  <a:pt x="681200" y="224156"/>
                  <a:pt x="662609" y="225582"/>
                </a:cubicBezTo>
                <a:cubicBezTo>
                  <a:pt x="656395" y="241271"/>
                  <a:pt x="651075" y="244564"/>
                  <a:pt x="646647" y="235461"/>
                </a:cubicBezTo>
                <a:cubicBezTo>
                  <a:pt x="642219" y="226357"/>
                  <a:pt x="639612" y="213574"/>
                  <a:pt x="638824" y="197109"/>
                </a:cubicBezTo>
                <a:cubicBezTo>
                  <a:pt x="638037" y="180645"/>
                  <a:pt x="636508" y="166339"/>
                  <a:pt x="634239" y="154191"/>
                </a:cubicBezTo>
                <a:cubicBezTo>
                  <a:pt x="631969" y="142043"/>
                  <a:pt x="628664" y="130872"/>
                  <a:pt x="624323" y="120677"/>
                </a:cubicBezTo>
                <a:cubicBezTo>
                  <a:pt x="619982" y="110482"/>
                  <a:pt x="621508" y="105993"/>
                  <a:pt x="628899" y="107208"/>
                </a:cubicBezTo>
                <a:cubicBezTo>
                  <a:pt x="636291" y="108423"/>
                  <a:pt x="642037" y="109592"/>
                  <a:pt x="646136" y="110715"/>
                </a:cubicBezTo>
                <a:cubicBezTo>
                  <a:pt x="650234" y="111837"/>
                  <a:pt x="664116" y="111332"/>
                  <a:pt x="687779" y="109199"/>
                </a:cubicBezTo>
                <a:cubicBezTo>
                  <a:pt x="698768" y="92356"/>
                  <a:pt x="705223" y="80661"/>
                  <a:pt x="707146" y="74112"/>
                </a:cubicBezTo>
                <a:cubicBezTo>
                  <a:pt x="709068" y="67564"/>
                  <a:pt x="710029" y="62473"/>
                  <a:pt x="710029" y="58839"/>
                </a:cubicBezTo>
                <a:cubicBezTo>
                  <a:pt x="706036" y="59571"/>
                  <a:pt x="701369" y="60336"/>
                  <a:pt x="696030" y="61136"/>
                </a:cubicBezTo>
                <a:cubicBezTo>
                  <a:pt x="690691" y="61936"/>
                  <a:pt x="686031" y="62125"/>
                  <a:pt x="682050" y="61704"/>
                </a:cubicBezTo>
                <a:cubicBezTo>
                  <a:pt x="678068" y="61282"/>
                  <a:pt x="672785" y="57955"/>
                  <a:pt x="666199" y="51723"/>
                </a:cubicBezTo>
                <a:cubicBezTo>
                  <a:pt x="659614" y="45491"/>
                  <a:pt x="663738" y="42375"/>
                  <a:pt x="678571" y="42375"/>
                </a:cubicBezTo>
                <a:cubicBezTo>
                  <a:pt x="690762" y="42375"/>
                  <a:pt x="706833" y="40648"/>
                  <a:pt x="726782" y="37194"/>
                </a:cubicBezTo>
                <a:cubicBezTo>
                  <a:pt x="746731" y="33740"/>
                  <a:pt x="760429" y="30841"/>
                  <a:pt x="767877" y="28497"/>
                </a:cubicBezTo>
                <a:cubicBezTo>
                  <a:pt x="775325" y="26152"/>
                  <a:pt x="782143" y="24373"/>
                  <a:pt x="788331" y="23157"/>
                </a:cubicBezTo>
                <a:close/>
                <a:moveTo>
                  <a:pt x="500065" y="14125"/>
                </a:moveTo>
                <a:cubicBezTo>
                  <a:pt x="503752" y="14159"/>
                  <a:pt x="507542" y="14904"/>
                  <a:pt x="511437" y="16358"/>
                </a:cubicBezTo>
                <a:cubicBezTo>
                  <a:pt x="519225" y="19266"/>
                  <a:pt x="526062" y="23582"/>
                  <a:pt x="531947" y="29306"/>
                </a:cubicBezTo>
                <a:cubicBezTo>
                  <a:pt x="537832" y="35029"/>
                  <a:pt x="538440" y="41187"/>
                  <a:pt x="533770" y="47779"/>
                </a:cubicBezTo>
                <a:cubicBezTo>
                  <a:pt x="529101" y="54371"/>
                  <a:pt x="527730" y="82534"/>
                  <a:pt x="529659" y="132267"/>
                </a:cubicBezTo>
                <a:cubicBezTo>
                  <a:pt x="531588" y="182000"/>
                  <a:pt x="532952" y="212451"/>
                  <a:pt x="533752" y="223619"/>
                </a:cubicBezTo>
                <a:cubicBezTo>
                  <a:pt x="534552" y="234788"/>
                  <a:pt x="531981" y="246303"/>
                  <a:pt x="526041" y="258166"/>
                </a:cubicBezTo>
                <a:cubicBezTo>
                  <a:pt x="520100" y="270029"/>
                  <a:pt x="514841" y="270857"/>
                  <a:pt x="510265" y="260650"/>
                </a:cubicBezTo>
                <a:cubicBezTo>
                  <a:pt x="505688" y="250443"/>
                  <a:pt x="502383" y="239901"/>
                  <a:pt x="500349" y="229024"/>
                </a:cubicBezTo>
                <a:cubicBezTo>
                  <a:pt x="485975" y="227635"/>
                  <a:pt x="468859" y="227904"/>
                  <a:pt x="449003" y="229833"/>
                </a:cubicBezTo>
                <a:cubicBezTo>
                  <a:pt x="429147" y="231762"/>
                  <a:pt x="411251" y="233318"/>
                  <a:pt x="395314" y="234503"/>
                </a:cubicBezTo>
                <a:cubicBezTo>
                  <a:pt x="379377" y="235687"/>
                  <a:pt x="367241" y="235888"/>
                  <a:pt x="358907" y="235107"/>
                </a:cubicBezTo>
                <a:cubicBezTo>
                  <a:pt x="352098" y="255348"/>
                  <a:pt x="345469" y="258495"/>
                  <a:pt x="339019" y="244548"/>
                </a:cubicBezTo>
                <a:cubicBezTo>
                  <a:pt x="332570" y="230602"/>
                  <a:pt x="331097" y="218668"/>
                  <a:pt x="334601" y="208746"/>
                </a:cubicBezTo>
                <a:cubicBezTo>
                  <a:pt x="338105" y="198824"/>
                  <a:pt x="340244" y="171151"/>
                  <a:pt x="341019" y="125728"/>
                </a:cubicBezTo>
                <a:cubicBezTo>
                  <a:pt x="341794" y="80304"/>
                  <a:pt x="339460" y="52914"/>
                  <a:pt x="334015" y="43556"/>
                </a:cubicBezTo>
                <a:cubicBezTo>
                  <a:pt x="328570" y="34198"/>
                  <a:pt x="329132" y="29926"/>
                  <a:pt x="335699" y="30738"/>
                </a:cubicBezTo>
                <a:cubicBezTo>
                  <a:pt x="342266" y="31551"/>
                  <a:pt x="348554" y="32521"/>
                  <a:pt x="354563" y="33650"/>
                </a:cubicBezTo>
                <a:cubicBezTo>
                  <a:pt x="360572" y="34778"/>
                  <a:pt x="374639" y="34198"/>
                  <a:pt x="396765" y="31910"/>
                </a:cubicBezTo>
                <a:cubicBezTo>
                  <a:pt x="418890" y="29622"/>
                  <a:pt x="438108" y="27117"/>
                  <a:pt x="454417" y="24394"/>
                </a:cubicBezTo>
                <a:cubicBezTo>
                  <a:pt x="470726" y="21672"/>
                  <a:pt x="482359" y="18925"/>
                  <a:pt x="489317" y="16153"/>
                </a:cubicBezTo>
                <a:cubicBezTo>
                  <a:pt x="492796" y="14767"/>
                  <a:pt x="496379" y="14091"/>
                  <a:pt x="500065" y="14125"/>
                </a:cubicBezTo>
                <a:close/>
                <a:moveTo>
                  <a:pt x="1011341" y="13593"/>
                </a:moveTo>
                <a:cubicBezTo>
                  <a:pt x="1013468" y="13411"/>
                  <a:pt x="1016398" y="14147"/>
                  <a:pt x="1020131" y="15800"/>
                </a:cubicBezTo>
                <a:cubicBezTo>
                  <a:pt x="1027597" y="19105"/>
                  <a:pt x="1033693" y="23226"/>
                  <a:pt x="1038418" y="28162"/>
                </a:cubicBezTo>
                <a:cubicBezTo>
                  <a:pt x="1043144" y="33098"/>
                  <a:pt x="1041398" y="36316"/>
                  <a:pt x="1033182" y="37817"/>
                </a:cubicBezTo>
                <a:cubicBezTo>
                  <a:pt x="1024965" y="39318"/>
                  <a:pt x="1013508" y="43913"/>
                  <a:pt x="998812" y="51602"/>
                </a:cubicBezTo>
                <a:cubicBezTo>
                  <a:pt x="1007369" y="58436"/>
                  <a:pt x="1011050" y="63803"/>
                  <a:pt x="1009853" y="67703"/>
                </a:cubicBezTo>
                <a:cubicBezTo>
                  <a:pt x="1008656" y="71604"/>
                  <a:pt x="1007698" y="76773"/>
                  <a:pt x="1006979" y="83209"/>
                </a:cubicBezTo>
                <a:cubicBezTo>
                  <a:pt x="1011307" y="81858"/>
                  <a:pt x="1015942" y="79963"/>
                  <a:pt x="1020885" y="77526"/>
                </a:cubicBezTo>
                <a:cubicBezTo>
                  <a:pt x="1025827" y="75089"/>
                  <a:pt x="1031166" y="76227"/>
                  <a:pt x="1036902" y="80940"/>
                </a:cubicBezTo>
                <a:cubicBezTo>
                  <a:pt x="1042638" y="85653"/>
                  <a:pt x="1041606" y="89730"/>
                  <a:pt x="1033805" y="93172"/>
                </a:cubicBezTo>
                <a:cubicBezTo>
                  <a:pt x="1026004" y="96613"/>
                  <a:pt x="1017012" y="99686"/>
                  <a:pt x="1006830" y="102390"/>
                </a:cubicBezTo>
                <a:lnTo>
                  <a:pt x="1005807" y="133737"/>
                </a:lnTo>
                <a:cubicBezTo>
                  <a:pt x="1014327" y="134382"/>
                  <a:pt x="1021905" y="136276"/>
                  <a:pt x="1028540" y="139420"/>
                </a:cubicBezTo>
                <a:cubicBezTo>
                  <a:pt x="1035175" y="142564"/>
                  <a:pt x="1037736" y="147624"/>
                  <a:pt x="1036223" y="154600"/>
                </a:cubicBezTo>
                <a:cubicBezTo>
                  <a:pt x="1034710" y="161577"/>
                  <a:pt x="1030280" y="163614"/>
                  <a:pt x="1022931" y="160712"/>
                </a:cubicBezTo>
                <a:cubicBezTo>
                  <a:pt x="1015583" y="157810"/>
                  <a:pt x="1009875" y="153035"/>
                  <a:pt x="1005807" y="146387"/>
                </a:cubicBezTo>
                <a:cubicBezTo>
                  <a:pt x="1005807" y="163415"/>
                  <a:pt x="1005605" y="181799"/>
                  <a:pt x="1005202" y="201537"/>
                </a:cubicBezTo>
                <a:cubicBezTo>
                  <a:pt x="1004799" y="221275"/>
                  <a:pt x="1002492" y="236087"/>
                  <a:pt x="998281" y="245972"/>
                </a:cubicBezTo>
                <a:cubicBezTo>
                  <a:pt x="994071" y="255856"/>
                  <a:pt x="989386" y="255397"/>
                  <a:pt x="984227" y="244595"/>
                </a:cubicBezTo>
                <a:cubicBezTo>
                  <a:pt x="979067" y="233793"/>
                  <a:pt x="977461" y="224782"/>
                  <a:pt x="979408" y="217564"/>
                </a:cubicBezTo>
                <a:cubicBezTo>
                  <a:pt x="981355" y="210346"/>
                  <a:pt x="982912" y="199767"/>
                  <a:pt x="984078" y="185826"/>
                </a:cubicBezTo>
                <a:cubicBezTo>
                  <a:pt x="985243" y="171886"/>
                  <a:pt x="986217" y="155627"/>
                  <a:pt x="986998" y="137048"/>
                </a:cubicBezTo>
                <a:cubicBezTo>
                  <a:pt x="985163" y="147640"/>
                  <a:pt x="978298" y="160268"/>
                  <a:pt x="966404" y="174934"/>
                </a:cubicBezTo>
                <a:cubicBezTo>
                  <a:pt x="954510" y="189600"/>
                  <a:pt x="941156" y="200960"/>
                  <a:pt x="926342" y="209016"/>
                </a:cubicBezTo>
                <a:cubicBezTo>
                  <a:pt x="911527" y="217071"/>
                  <a:pt x="909270" y="215046"/>
                  <a:pt x="919570" y="202942"/>
                </a:cubicBezTo>
                <a:cubicBezTo>
                  <a:pt x="929870" y="190837"/>
                  <a:pt x="941175" y="176323"/>
                  <a:pt x="953484" y="159400"/>
                </a:cubicBezTo>
                <a:cubicBezTo>
                  <a:pt x="965794" y="142477"/>
                  <a:pt x="975799" y="125687"/>
                  <a:pt x="983501" y="109031"/>
                </a:cubicBezTo>
                <a:cubicBezTo>
                  <a:pt x="969672" y="114290"/>
                  <a:pt x="959580" y="118330"/>
                  <a:pt x="953224" y="121151"/>
                </a:cubicBezTo>
                <a:cubicBezTo>
                  <a:pt x="946867" y="123973"/>
                  <a:pt x="938843" y="122233"/>
                  <a:pt x="929151" y="115933"/>
                </a:cubicBezTo>
                <a:cubicBezTo>
                  <a:pt x="919458" y="109633"/>
                  <a:pt x="920497" y="105735"/>
                  <a:pt x="932267" y="104241"/>
                </a:cubicBezTo>
                <a:cubicBezTo>
                  <a:pt x="944037" y="102746"/>
                  <a:pt x="962281" y="98005"/>
                  <a:pt x="986998" y="90018"/>
                </a:cubicBezTo>
                <a:cubicBezTo>
                  <a:pt x="986998" y="80456"/>
                  <a:pt x="986614" y="72987"/>
                  <a:pt x="985845" y="67610"/>
                </a:cubicBezTo>
                <a:cubicBezTo>
                  <a:pt x="985076" y="62234"/>
                  <a:pt x="984723" y="59310"/>
                  <a:pt x="984785" y="58839"/>
                </a:cubicBezTo>
                <a:cubicBezTo>
                  <a:pt x="977467" y="61927"/>
                  <a:pt x="969976" y="63865"/>
                  <a:pt x="962311" y="64652"/>
                </a:cubicBezTo>
                <a:cubicBezTo>
                  <a:pt x="954647" y="65440"/>
                  <a:pt x="956628" y="61660"/>
                  <a:pt x="968255" y="53314"/>
                </a:cubicBezTo>
                <a:cubicBezTo>
                  <a:pt x="979883" y="44967"/>
                  <a:pt x="989048" y="37817"/>
                  <a:pt x="995751" y="31864"/>
                </a:cubicBezTo>
                <a:cubicBezTo>
                  <a:pt x="1002455" y="25911"/>
                  <a:pt x="1006327" y="20919"/>
                  <a:pt x="1007369" y="16888"/>
                </a:cubicBezTo>
                <a:cubicBezTo>
                  <a:pt x="1007890" y="14873"/>
                  <a:pt x="1009214" y="13774"/>
                  <a:pt x="1011341" y="13593"/>
                </a:cubicBezTo>
                <a:close/>
                <a:moveTo>
                  <a:pt x="2274455" y="9726"/>
                </a:moveTo>
                <a:cubicBezTo>
                  <a:pt x="2281053" y="10544"/>
                  <a:pt x="2288081" y="12315"/>
                  <a:pt x="2295542" y="15037"/>
                </a:cubicBezTo>
                <a:cubicBezTo>
                  <a:pt x="2303002" y="17759"/>
                  <a:pt x="2305935" y="21213"/>
                  <a:pt x="2304341" y="25399"/>
                </a:cubicBezTo>
                <a:cubicBezTo>
                  <a:pt x="2302747" y="29585"/>
                  <a:pt x="2301374" y="37256"/>
                  <a:pt x="2300221" y="48412"/>
                </a:cubicBezTo>
                <a:cubicBezTo>
                  <a:pt x="2299067" y="59567"/>
                  <a:pt x="2297287" y="71167"/>
                  <a:pt x="2294881" y="83209"/>
                </a:cubicBezTo>
                <a:cubicBezTo>
                  <a:pt x="2292475" y="95240"/>
                  <a:pt x="2287347" y="105803"/>
                  <a:pt x="2279496" y="114901"/>
                </a:cubicBezTo>
                <a:lnTo>
                  <a:pt x="2267837" y="123672"/>
                </a:lnTo>
                <a:lnTo>
                  <a:pt x="2272808" y="124649"/>
                </a:lnTo>
                <a:cubicBezTo>
                  <a:pt x="2285303" y="128152"/>
                  <a:pt x="2290385" y="132406"/>
                  <a:pt x="2288054" y="137411"/>
                </a:cubicBezTo>
                <a:cubicBezTo>
                  <a:pt x="2285722" y="142415"/>
                  <a:pt x="2284556" y="147199"/>
                  <a:pt x="2284556" y="151763"/>
                </a:cubicBezTo>
                <a:lnTo>
                  <a:pt x="2291449" y="160865"/>
                </a:lnTo>
                <a:lnTo>
                  <a:pt x="2292547" y="159549"/>
                </a:lnTo>
                <a:cubicBezTo>
                  <a:pt x="2299523" y="153540"/>
                  <a:pt x="2305773" y="148325"/>
                  <a:pt x="2311299" y="143903"/>
                </a:cubicBezTo>
                <a:cubicBezTo>
                  <a:pt x="2316824" y="139482"/>
                  <a:pt x="2320092" y="134878"/>
                  <a:pt x="2321103" y="130090"/>
                </a:cubicBezTo>
                <a:cubicBezTo>
                  <a:pt x="2322113" y="125303"/>
                  <a:pt x="2326417" y="124795"/>
                  <a:pt x="2334014" y="128565"/>
                </a:cubicBezTo>
                <a:cubicBezTo>
                  <a:pt x="2341610" y="132335"/>
                  <a:pt x="2348106" y="137755"/>
                  <a:pt x="2353501" y="144824"/>
                </a:cubicBezTo>
                <a:cubicBezTo>
                  <a:pt x="2358896" y="151881"/>
                  <a:pt x="2356843" y="155652"/>
                  <a:pt x="2347343" y="156135"/>
                </a:cubicBezTo>
                <a:cubicBezTo>
                  <a:pt x="2337843" y="156619"/>
                  <a:pt x="2324591" y="158811"/>
                  <a:pt x="2307587" y="162712"/>
                </a:cubicBezTo>
                <a:cubicBezTo>
                  <a:pt x="2303337" y="163687"/>
                  <a:pt x="2299835" y="164352"/>
                  <a:pt x="2297083" y="164708"/>
                </a:cubicBezTo>
                <a:lnTo>
                  <a:pt x="2294405" y="164770"/>
                </a:lnTo>
                <a:lnTo>
                  <a:pt x="2300035" y="172204"/>
                </a:lnTo>
                <a:cubicBezTo>
                  <a:pt x="2305082" y="178675"/>
                  <a:pt x="2310018" y="184803"/>
                  <a:pt x="2314843" y="190589"/>
                </a:cubicBezTo>
                <a:cubicBezTo>
                  <a:pt x="2324491" y="202160"/>
                  <a:pt x="2336011" y="212730"/>
                  <a:pt x="2349399" y="222299"/>
                </a:cubicBezTo>
                <a:cubicBezTo>
                  <a:pt x="2362787" y="231867"/>
                  <a:pt x="2376532" y="239513"/>
                  <a:pt x="2390633" y="245237"/>
                </a:cubicBezTo>
                <a:cubicBezTo>
                  <a:pt x="2404735" y="250960"/>
                  <a:pt x="2408539" y="254790"/>
                  <a:pt x="2402047" y="256724"/>
                </a:cubicBezTo>
                <a:cubicBezTo>
                  <a:pt x="2395554" y="258659"/>
                  <a:pt x="2383217" y="259627"/>
                  <a:pt x="2365035" y="259627"/>
                </a:cubicBezTo>
                <a:cubicBezTo>
                  <a:pt x="2345811" y="259627"/>
                  <a:pt x="2333480" y="255540"/>
                  <a:pt x="2328042" y="247367"/>
                </a:cubicBezTo>
                <a:cubicBezTo>
                  <a:pt x="2322603" y="239194"/>
                  <a:pt x="2316204" y="229390"/>
                  <a:pt x="2308843" y="217955"/>
                </a:cubicBezTo>
                <a:cubicBezTo>
                  <a:pt x="2301483" y="206520"/>
                  <a:pt x="2292370" y="190446"/>
                  <a:pt x="2281505" y="169734"/>
                </a:cubicBezTo>
                <a:cubicBezTo>
                  <a:pt x="2277053" y="195221"/>
                  <a:pt x="2267522" y="213443"/>
                  <a:pt x="2252912" y="224401"/>
                </a:cubicBezTo>
                <a:cubicBezTo>
                  <a:pt x="2238302" y="235358"/>
                  <a:pt x="2221025" y="242021"/>
                  <a:pt x="2201082" y="244390"/>
                </a:cubicBezTo>
                <a:cubicBezTo>
                  <a:pt x="2181139" y="246759"/>
                  <a:pt x="2179195" y="244307"/>
                  <a:pt x="2195250" y="237033"/>
                </a:cubicBezTo>
                <a:cubicBezTo>
                  <a:pt x="2211305" y="229759"/>
                  <a:pt x="2224951" y="221626"/>
                  <a:pt x="2236187" y="212634"/>
                </a:cubicBezTo>
                <a:cubicBezTo>
                  <a:pt x="2247424" y="203642"/>
                  <a:pt x="2254961" y="189863"/>
                  <a:pt x="2258800" y="171297"/>
                </a:cubicBezTo>
                <a:cubicBezTo>
                  <a:pt x="2262638" y="152731"/>
                  <a:pt x="2262809" y="139439"/>
                  <a:pt x="2259311" y="131420"/>
                </a:cubicBezTo>
                <a:lnTo>
                  <a:pt x="2258657" y="128550"/>
                </a:lnTo>
                <a:lnTo>
                  <a:pt x="2239880" y="135132"/>
                </a:lnTo>
                <a:cubicBezTo>
                  <a:pt x="2221320" y="139522"/>
                  <a:pt x="2218396" y="137563"/>
                  <a:pt x="2231108" y="129253"/>
                </a:cubicBezTo>
                <a:cubicBezTo>
                  <a:pt x="2243821" y="120944"/>
                  <a:pt x="2254133" y="111695"/>
                  <a:pt x="2262046" y="101506"/>
                </a:cubicBezTo>
                <a:cubicBezTo>
                  <a:pt x="2269959" y="91317"/>
                  <a:pt x="2274303" y="77343"/>
                  <a:pt x="2275078" y="59583"/>
                </a:cubicBezTo>
                <a:cubicBezTo>
                  <a:pt x="2275853" y="41823"/>
                  <a:pt x="2274293" y="28869"/>
                  <a:pt x="2270399" y="20720"/>
                </a:cubicBezTo>
                <a:cubicBezTo>
                  <a:pt x="2266505" y="12572"/>
                  <a:pt x="2267857" y="8907"/>
                  <a:pt x="2274455" y="9726"/>
                </a:cubicBezTo>
                <a:close/>
                <a:moveTo>
                  <a:pt x="2001986" y="9463"/>
                </a:moveTo>
                <a:cubicBezTo>
                  <a:pt x="2003619" y="9413"/>
                  <a:pt x="2005639" y="9746"/>
                  <a:pt x="2008043" y="10460"/>
                </a:cubicBezTo>
                <a:cubicBezTo>
                  <a:pt x="2017661" y="13319"/>
                  <a:pt x="2024882" y="16646"/>
                  <a:pt x="2029707" y="20441"/>
                </a:cubicBezTo>
                <a:cubicBezTo>
                  <a:pt x="2034531" y="24236"/>
                  <a:pt x="2035099" y="28403"/>
                  <a:pt x="2031409" y="32943"/>
                </a:cubicBezTo>
                <a:cubicBezTo>
                  <a:pt x="2027719" y="37482"/>
                  <a:pt x="2023360" y="44775"/>
                  <a:pt x="2018331" y="54820"/>
                </a:cubicBezTo>
                <a:cubicBezTo>
                  <a:pt x="2013301" y="64866"/>
                  <a:pt x="2005888" y="75111"/>
                  <a:pt x="1996090" y="85553"/>
                </a:cubicBezTo>
                <a:cubicBezTo>
                  <a:pt x="2020609" y="84871"/>
                  <a:pt x="2035769" y="82366"/>
                  <a:pt x="2041567" y="78038"/>
                </a:cubicBezTo>
                <a:cubicBezTo>
                  <a:pt x="2047365" y="73709"/>
                  <a:pt x="2054083" y="73213"/>
                  <a:pt x="2061723" y="76549"/>
                </a:cubicBezTo>
                <a:cubicBezTo>
                  <a:pt x="2069363" y="79886"/>
                  <a:pt x="2075511" y="84056"/>
                  <a:pt x="2080169" y="89060"/>
                </a:cubicBezTo>
                <a:cubicBezTo>
                  <a:pt x="2084826" y="94065"/>
                  <a:pt x="2085176" y="98722"/>
                  <a:pt x="2081220" y="103031"/>
                </a:cubicBezTo>
                <a:cubicBezTo>
                  <a:pt x="2077263" y="107341"/>
                  <a:pt x="2074519" y="117561"/>
                  <a:pt x="2072988" y="133690"/>
                </a:cubicBezTo>
                <a:cubicBezTo>
                  <a:pt x="2071456" y="149819"/>
                  <a:pt x="2070107" y="166042"/>
                  <a:pt x="2068941" y="182357"/>
                </a:cubicBezTo>
                <a:cubicBezTo>
                  <a:pt x="2067776" y="198672"/>
                  <a:pt x="2064334" y="212746"/>
                  <a:pt x="2058617" y="224578"/>
                </a:cubicBezTo>
                <a:cubicBezTo>
                  <a:pt x="2052899" y="236409"/>
                  <a:pt x="2044028" y="245404"/>
                  <a:pt x="2032004" y="251562"/>
                </a:cubicBezTo>
                <a:cubicBezTo>
                  <a:pt x="2019980" y="257720"/>
                  <a:pt x="2013512" y="256173"/>
                  <a:pt x="2012601" y="246920"/>
                </a:cubicBezTo>
                <a:cubicBezTo>
                  <a:pt x="2011689" y="237668"/>
                  <a:pt x="2006741" y="227139"/>
                  <a:pt x="1997755" y="215332"/>
                </a:cubicBezTo>
                <a:cubicBezTo>
                  <a:pt x="1988770" y="203525"/>
                  <a:pt x="1989985" y="200387"/>
                  <a:pt x="2001401" y="205918"/>
                </a:cubicBezTo>
                <a:cubicBezTo>
                  <a:pt x="2012818" y="211450"/>
                  <a:pt x="2020789" y="214563"/>
                  <a:pt x="2025316" y="215257"/>
                </a:cubicBezTo>
                <a:cubicBezTo>
                  <a:pt x="2029843" y="215952"/>
                  <a:pt x="2034057" y="211794"/>
                  <a:pt x="2037957" y="202784"/>
                </a:cubicBezTo>
                <a:cubicBezTo>
                  <a:pt x="2041858" y="193773"/>
                  <a:pt x="2044587" y="180128"/>
                  <a:pt x="2046143" y="161847"/>
                </a:cubicBezTo>
                <a:cubicBezTo>
                  <a:pt x="2047699" y="143565"/>
                  <a:pt x="2048478" y="128273"/>
                  <a:pt x="2048478" y="115970"/>
                </a:cubicBezTo>
                <a:cubicBezTo>
                  <a:pt x="2048478" y="104870"/>
                  <a:pt x="2047408" y="98604"/>
                  <a:pt x="2045269" y="97171"/>
                </a:cubicBezTo>
                <a:cubicBezTo>
                  <a:pt x="2043129" y="95739"/>
                  <a:pt x="2037811" y="96089"/>
                  <a:pt x="2029316" y="98222"/>
                </a:cubicBezTo>
                <a:lnTo>
                  <a:pt x="2004983" y="104324"/>
                </a:lnTo>
                <a:cubicBezTo>
                  <a:pt x="1999079" y="105131"/>
                  <a:pt x="1993833" y="103196"/>
                  <a:pt x="1989244" y="98520"/>
                </a:cubicBezTo>
                <a:cubicBezTo>
                  <a:pt x="1977375" y="112001"/>
                  <a:pt x="1965019" y="122376"/>
                  <a:pt x="1952177" y="129644"/>
                </a:cubicBezTo>
                <a:cubicBezTo>
                  <a:pt x="1948966" y="131461"/>
                  <a:pt x="1946549" y="132567"/>
                  <a:pt x="1944925" y="132961"/>
                </a:cubicBezTo>
                <a:lnTo>
                  <a:pt x="1943487" y="132413"/>
                </a:lnTo>
                <a:lnTo>
                  <a:pt x="1943212" y="137225"/>
                </a:lnTo>
                <a:cubicBezTo>
                  <a:pt x="1943034" y="143565"/>
                  <a:pt x="1943138" y="151404"/>
                  <a:pt x="1943526" y="160740"/>
                </a:cubicBezTo>
                <a:cubicBezTo>
                  <a:pt x="1944301" y="179411"/>
                  <a:pt x="1943687" y="193550"/>
                  <a:pt x="1941684" y="203156"/>
                </a:cubicBezTo>
                <a:cubicBezTo>
                  <a:pt x="1939681" y="212761"/>
                  <a:pt x="1936990" y="220488"/>
                  <a:pt x="1933610" y="226336"/>
                </a:cubicBezTo>
                <a:cubicBezTo>
                  <a:pt x="1930231" y="232183"/>
                  <a:pt x="1926612" y="232270"/>
                  <a:pt x="1922755" y="226596"/>
                </a:cubicBezTo>
                <a:cubicBezTo>
                  <a:pt x="1918898" y="220922"/>
                  <a:pt x="1915946" y="216209"/>
                  <a:pt x="1913900" y="212457"/>
                </a:cubicBezTo>
                <a:cubicBezTo>
                  <a:pt x="1911853" y="208706"/>
                  <a:pt x="1909853" y="206678"/>
                  <a:pt x="1907900" y="206374"/>
                </a:cubicBezTo>
                <a:cubicBezTo>
                  <a:pt x="1905947" y="206070"/>
                  <a:pt x="1896239" y="207345"/>
                  <a:pt x="1878776" y="210197"/>
                </a:cubicBezTo>
                <a:cubicBezTo>
                  <a:pt x="1874709" y="227585"/>
                  <a:pt x="1870067" y="232341"/>
                  <a:pt x="1864852" y="224466"/>
                </a:cubicBezTo>
                <a:cubicBezTo>
                  <a:pt x="1859636" y="216590"/>
                  <a:pt x="1857029" y="206104"/>
                  <a:pt x="1857029" y="193007"/>
                </a:cubicBezTo>
                <a:cubicBezTo>
                  <a:pt x="1857029" y="180667"/>
                  <a:pt x="1856647" y="165335"/>
                  <a:pt x="1855885" y="147010"/>
                </a:cubicBezTo>
                <a:cubicBezTo>
                  <a:pt x="1855122" y="128686"/>
                  <a:pt x="1852400" y="115421"/>
                  <a:pt x="1847718" y="107217"/>
                </a:cubicBezTo>
                <a:cubicBezTo>
                  <a:pt x="1843036" y="99013"/>
                  <a:pt x="1843833" y="94911"/>
                  <a:pt x="1850108" y="94911"/>
                </a:cubicBezTo>
                <a:cubicBezTo>
                  <a:pt x="1854251" y="94911"/>
                  <a:pt x="1859094" y="95289"/>
                  <a:pt x="1864638" y="96046"/>
                </a:cubicBezTo>
                <a:cubicBezTo>
                  <a:pt x="1870591" y="88567"/>
                  <a:pt x="1877232" y="77002"/>
                  <a:pt x="1884562" y="61350"/>
                </a:cubicBezTo>
                <a:cubicBezTo>
                  <a:pt x="1891892" y="45699"/>
                  <a:pt x="1894196" y="33368"/>
                  <a:pt x="1891473" y="24357"/>
                </a:cubicBezTo>
                <a:cubicBezTo>
                  <a:pt x="1888751" y="15347"/>
                  <a:pt x="1895606" y="14407"/>
                  <a:pt x="1912039" y="21539"/>
                </a:cubicBezTo>
                <a:cubicBezTo>
                  <a:pt x="1926054" y="28310"/>
                  <a:pt x="1930386" y="34273"/>
                  <a:pt x="1925034" y="39426"/>
                </a:cubicBezTo>
                <a:cubicBezTo>
                  <a:pt x="1919683" y="44579"/>
                  <a:pt x="1913918" y="51788"/>
                  <a:pt x="1907742" y="61053"/>
                </a:cubicBezTo>
                <a:cubicBezTo>
                  <a:pt x="1901566" y="70317"/>
                  <a:pt x="1892103" y="81982"/>
                  <a:pt x="1879353" y="96046"/>
                </a:cubicBezTo>
                <a:cubicBezTo>
                  <a:pt x="1894360" y="93888"/>
                  <a:pt x="1904790" y="90235"/>
                  <a:pt x="1910644" y="85088"/>
                </a:cubicBezTo>
                <a:cubicBezTo>
                  <a:pt x="1916498" y="79941"/>
                  <a:pt x="1922836" y="79030"/>
                  <a:pt x="1929657" y="82354"/>
                </a:cubicBezTo>
                <a:cubicBezTo>
                  <a:pt x="1936478" y="85678"/>
                  <a:pt x="1942447" y="89138"/>
                  <a:pt x="1947563" y="92734"/>
                </a:cubicBezTo>
                <a:cubicBezTo>
                  <a:pt x="1952679" y="96331"/>
                  <a:pt x="1953835" y="100551"/>
                  <a:pt x="1951032" y="105394"/>
                </a:cubicBezTo>
                <a:cubicBezTo>
                  <a:pt x="1948229" y="110237"/>
                  <a:pt x="1946084" y="116004"/>
                  <a:pt x="1944596" y="122695"/>
                </a:cubicBezTo>
                <a:cubicBezTo>
                  <a:pt x="1944223" y="124368"/>
                  <a:pt x="1943922" y="126415"/>
                  <a:pt x="1943692" y="128837"/>
                </a:cubicBezTo>
                <a:lnTo>
                  <a:pt x="1943673" y="129159"/>
                </a:lnTo>
                <a:lnTo>
                  <a:pt x="1944701" y="126794"/>
                </a:lnTo>
                <a:cubicBezTo>
                  <a:pt x="1946251" y="124344"/>
                  <a:pt x="1948594" y="121182"/>
                  <a:pt x="1951730" y="117310"/>
                </a:cubicBezTo>
                <a:cubicBezTo>
                  <a:pt x="1964275" y="101819"/>
                  <a:pt x="1975753" y="84112"/>
                  <a:pt x="1986165" y="64187"/>
                </a:cubicBezTo>
                <a:cubicBezTo>
                  <a:pt x="1996577" y="44263"/>
                  <a:pt x="2000422" y="29613"/>
                  <a:pt x="1997699" y="20237"/>
                </a:cubicBezTo>
                <a:cubicBezTo>
                  <a:pt x="1995657" y="13204"/>
                  <a:pt x="1997087" y="9613"/>
                  <a:pt x="2001986" y="9463"/>
                </a:cubicBezTo>
                <a:close/>
                <a:moveTo>
                  <a:pt x="1635317" y="9018"/>
                </a:moveTo>
                <a:cubicBezTo>
                  <a:pt x="1636853" y="8939"/>
                  <a:pt x="1638808" y="9203"/>
                  <a:pt x="1641182" y="9809"/>
                </a:cubicBezTo>
                <a:cubicBezTo>
                  <a:pt x="1650676" y="12234"/>
                  <a:pt x="1658483" y="15046"/>
                  <a:pt x="1664603" y="18246"/>
                </a:cubicBezTo>
                <a:cubicBezTo>
                  <a:pt x="1670724" y="21446"/>
                  <a:pt x="1672020" y="26633"/>
                  <a:pt x="1668491" y="33808"/>
                </a:cubicBezTo>
                <a:cubicBezTo>
                  <a:pt x="1664963" y="40983"/>
                  <a:pt x="1662833" y="63285"/>
                  <a:pt x="1662101" y="100715"/>
                </a:cubicBezTo>
                <a:cubicBezTo>
                  <a:pt x="1684847" y="97677"/>
                  <a:pt x="1703144" y="94390"/>
                  <a:pt x="1716991" y="90855"/>
                </a:cubicBezTo>
                <a:cubicBezTo>
                  <a:pt x="1730838" y="87321"/>
                  <a:pt x="1741303" y="88620"/>
                  <a:pt x="1748384" y="94753"/>
                </a:cubicBezTo>
                <a:cubicBezTo>
                  <a:pt x="1755466" y="100886"/>
                  <a:pt x="1757221" y="105180"/>
                  <a:pt x="1753649" y="107636"/>
                </a:cubicBezTo>
                <a:cubicBezTo>
                  <a:pt x="1750077" y="110092"/>
                  <a:pt x="1736580" y="112293"/>
                  <a:pt x="1713159" y="114240"/>
                </a:cubicBezTo>
                <a:cubicBezTo>
                  <a:pt x="1689737" y="116187"/>
                  <a:pt x="1672215" y="118190"/>
                  <a:pt x="1660594" y="120249"/>
                </a:cubicBezTo>
                <a:lnTo>
                  <a:pt x="1658604" y="137811"/>
                </a:lnTo>
                <a:cubicBezTo>
                  <a:pt x="1676227" y="163074"/>
                  <a:pt x="1691346" y="182202"/>
                  <a:pt x="1703959" y="195193"/>
                </a:cubicBezTo>
                <a:cubicBezTo>
                  <a:pt x="1716572" y="208185"/>
                  <a:pt x="1730342" y="218321"/>
                  <a:pt x="1745268" y="225601"/>
                </a:cubicBezTo>
                <a:cubicBezTo>
                  <a:pt x="1760195" y="232881"/>
                  <a:pt x="1773998" y="239594"/>
                  <a:pt x="1786680" y="245739"/>
                </a:cubicBezTo>
                <a:cubicBezTo>
                  <a:pt x="1799361" y="251884"/>
                  <a:pt x="1794781" y="254957"/>
                  <a:pt x="1772941" y="254957"/>
                </a:cubicBezTo>
                <a:cubicBezTo>
                  <a:pt x="1754151" y="254957"/>
                  <a:pt x="1739399" y="254749"/>
                  <a:pt x="1728683" y="254334"/>
                </a:cubicBezTo>
                <a:cubicBezTo>
                  <a:pt x="1717968" y="253918"/>
                  <a:pt x="1708728" y="248192"/>
                  <a:pt x="1700964" y="237154"/>
                </a:cubicBezTo>
                <a:cubicBezTo>
                  <a:pt x="1693200" y="226115"/>
                  <a:pt x="1685969" y="215080"/>
                  <a:pt x="1679272" y="204049"/>
                </a:cubicBezTo>
                <a:cubicBezTo>
                  <a:pt x="1672575" y="193017"/>
                  <a:pt x="1664501" y="176518"/>
                  <a:pt x="1655051" y="154554"/>
                </a:cubicBezTo>
                <a:cubicBezTo>
                  <a:pt x="1648639" y="184481"/>
                  <a:pt x="1638400" y="206678"/>
                  <a:pt x="1624336" y="221145"/>
                </a:cubicBezTo>
                <a:cubicBezTo>
                  <a:pt x="1610272" y="235613"/>
                  <a:pt x="1593182" y="245838"/>
                  <a:pt x="1573065" y="251822"/>
                </a:cubicBezTo>
                <a:cubicBezTo>
                  <a:pt x="1552948" y="257807"/>
                  <a:pt x="1549848" y="256058"/>
                  <a:pt x="1563763" y="246576"/>
                </a:cubicBezTo>
                <a:cubicBezTo>
                  <a:pt x="1577679" y="237095"/>
                  <a:pt x="1589576" y="227036"/>
                  <a:pt x="1599454" y="216401"/>
                </a:cubicBezTo>
                <a:cubicBezTo>
                  <a:pt x="1609333" y="205766"/>
                  <a:pt x="1617751" y="192133"/>
                  <a:pt x="1624708" y="175501"/>
                </a:cubicBezTo>
                <a:cubicBezTo>
                  <a:pt x="1631666" y="158870"/>
                  <a:pt x="1635914" y="141773"/>
                  <a:pt x="1637452" y="124212"/>
                </a:cubicBezTo>
                <a:cubicBezTo>
                  <a:pt x="1612970" y="128106"/>
                  <a:pt x="1597817" y="130831"/>
                  <a:pt x="1591994" y="132388"/>
                </a:cubicBezTo>
                <a:cubicBezTo>
                  <a:pt x="1586171" y="133944"/>
                  <a:pt x="1577896" y="130419"/>
                  <a:pt x="1567168" y="121812"/>
                </a:cubicBezTo>
                <a:cubicBezTo>
                  <a:pt x="1556440" y="113205"/>
                  <a:pt x="1558210" y="109295"/>
                  <a:pt x="1572479" y="110082"/>
                </a:cubicBezTo>
                <a:cubicBezTo>
                  <a:pt x="1586748" y="110870"/>
                  <a:pt x="1608821" y="109081"/>
                  <a:pt x="1638698" y="104715"/>
                </a:cubicBezTo>
                <a:cubicBezTo>
                  <a:pt x="1639430" y="85826"/>
                  <a:pt x="1639603" y="68947"/>
                  <a:pt x="1639219" y="54076"/>
                </a:cubicBezTo>
                <a:cubicBezTo>
                  <a:pt x="1638835" y="39206"/>
                  <a:pt x="1636692" y="27504"/>
                  <a:pt x="1632791" y="18972"/>
                </a:cubicBezTo>
                <a:cubicBezTo>
                  <a:pt x="1629866" y="12572"/>
                  <a:pt x="1630708" y="9254"/>
                  <a:pt x="1635317" y="9018"/>
                </a:cubicBezTo>
                <a:close/>
                <a:moveTo>
                  <a:pt x="1402184" y="5969"/>
                </a:moveTo>
                <a:cubicBezTo>
                  <a:pt x="1406713" y="6622"/>
                  <a:pt x="1413438" y="10070"/>
                  <a:pt x="1422358" y="16311"/>
                </a:cubicBezTo>
                <a:cubicBezTo>
                  <a:pt x="1434252" y="24633"/>
                  <a:pt x="1437898" y="30704"/>
                  <a:pt x="1433297" y="34524"/>
                </a:cubicBezTo>
                <a:cubicBezTo>
                  <a:pt x="1428695" y="38344"/>
                  <a:pt x="1425365" y="41972"/>
                  <a:pt x="1423307" y="45407"/>
                </a:cubicBezTo>
                <a:cubicBezTo>
                  <a:pt x="1421248" y="48843"/>
                  <a:pt x="1416994" y="56203"/>
                  <a:pt x="1410545" y="67489"/>
                </a:cubicBezTo>
                <a:cubicBezTo>
                  <a:pt x="1404096" y="78776"/>
                  <a:pt x="1398787" y="85991"/>
                  <a:pt x="1394620" y="89135"/>
                </a:cubicBezTo>
                <a:cubicBezTo>
                  <a:pt x="1390453" y="92279"/>
                  <a:pt x="1386893" y="90353"/>
                  <a:pt x="1383942" y="83358"/>
                </a:cubicBezTo>
                <a:cubicBezTo>
                  <a:pt x="1357835" y="87240"/>
                  <a:pt x="1338903" y="89876"/>
                  <a:pt x="1327145" y="91265"/>
                </a:cubicBezTo>
                <a:cubicBezTo>
                  <a:pt x="1322358" y="99996"/>
                  <a:pt x="1317819" y="99847"/>
                  <a:pt x="1313527" y="90818"/>
                </a:cubicBezTo>
                <a:cubicBezTo>
                  <a:pt x="1309236" y="81789"/>
                  <a:pt x="1305177" y="70584"/>
                  <a:pt x="1301351" y="57202"/>
                </a:cubicBezTo>
                <a:cubicBezTo>
                  <a:pt x="1297525" y="43820"/>
                  <a:pt x="1293420" y="33526"/>
                  <a:pt x="1289036" y="26320"/>
                </a:cubicBezTo>
                <a:cubicBezTo>
                  <a:pt x="1284652" y="19114"/>
                  <a:pt x="1287064" y="16305"/>
                  <a:pt x="1296273" y="17892"/>
                </a:cubicBezTo>
                <a:cubicBezTo>
                  <a:pt x="1305481" y="19480"/>
                  <a:pt x="1311896" y="20258"/>
                  <a:pt x="1315518" y="20227"/>
                </a:cubicBezTo>
                <a:cubicBezTo>
                  <a:pt x="1319139" y="20196"/>
                  <a:pt x="1328187" y="19424"/>
                  <a:pt x="1342660" y="17911"/>
                </a:cubicBezTo>
                <a:cubicBezTo>
                  <a:pt x="1357134" y="16398"/>
                  <a:pt x="1369019" y="14479"/>
                  <a:pt x="1378314" y="12153"/>
                </a:cubicBezTo>
                <a:cubicBezTo>
                  <a:pt x="1387610" y="9828"/>
                  <a:pt x="1394301" y="7859"/>
                  <a:pt x="1398387" y="6247"/>
                </a:cubicBezTo>
                <a:cubicBezTo>
                  <a:pt x="1399409" y="5844"/>
                  <a:pt x="1400674" y="5751"/>
                  <a:pt x="1402184" y="5969"/>
                </a:cubicBezTo>
                <a:close/>
                <a:moveTo>
                  <a:pt x="115226" y="24"/>
                </a:moveTo>
                <a:cubicBezTo>
                  <a:pt x="118350" y="170"/>
                  <a:pt x="122561" y="994"/>
                  <a:pt x="127860" y="2498"/>
                </a:cubicBezTo>
                <a:cubicBezTo>
                  <a:pt x="138458" y="5506"/>
                  <a:pt x="143757" y="8305"/>
                  <a:pt x="143757" y="10898"/>
                </a:cubicBezTo>
                <a:cubicBezTo>
                  <a:pt x="143757" y="12510"/>
                  <a:pt x="143369" y="16246"/>
                  <a:pt x="142594" y="22106"/>
                </a:cubicBezTo>
                <a:cubicBezTo>
                  <a:pt x="141819" y="27966"/>
                  <a:pt x="141431" y="35516"/>
                  <a:pt x="141431" y="44756"/>
                </a:cubicBezTo>
                <a:cubicBezTo>
                  <a:pt x="141431" y="54033"/>
                  <a:pt x="144637" y="71911"/>
                  <a:pt x="151049" y="98390"/>
                </a:cubicBezTo>
                <a:cubicBezTo>
                  <a:pt x="154522" y="97013"/>
                  <a:pt x="161167" y="94917"/>
                  <a:pt x="170983" y="92102"/>
                </a:cubicBezTo>
                <a:cubicBezTo>
                  <a:pt x="180800" y="89287"/>
                  <a:pt x="188055" y="90552"/>
                  <a:pt x="192749" y="95897"/>
                </a:cubicBezTo>
                <a:cubicBezTo>
                  <a:pt x="197444" y="101242"/>
                  <a:pt x="194786" y="105351"/>
                  <a:pt x="184778" y="108222"/>
                </a:cubicBezTo>
                <a:cubicBezTo>
                  <a:pt x="174769" y="111093"/>
                  <a:pt x="164990" y="113781"/>
                  <a:pt x="155440" y="116286"/>
                </a:cubicBezTo>
                <a:cubicBezTo>
                  <a:pt x="160785" y="134382"/>
                  <a:pt x="166639" y="150207"/>
                  <a:pt x="173002" y="163763"/>
                </a:cubicBezTo>
                <a:cubicBezTo>
                  <a:pt x="174639" y="161567"/>
                  <a:pt x="177544" y="155763"/>
                  <a:pt x="181717" y="146350"/>
                </a:cubicBezTo>
                <a:cubicBezTo>
                  <a:pt x="185891" y="136936"/>
                  <a:pt x="187590" y="129120"/>
                  <a:pt x="186815" y="122900"/>
                </a:cubicBezTo>
                <a:cubicBezTo>
                  <a:pt x="186040" y="116680"/>
                  <a:pt x="191317" y="117074"/>
                  <a:pt x="202646" y="124081"/>
                </a:cubicBezTo>
                <a:cubicBezTo>
                  <a:pt x="213976" y="131089"/>
                  <a:pt x="216568" y="138316"/>
                  <a:pt x="210423" y="145764"/>
                </a:cubicBezTo>
                <a:cubicBezTo>
                  <a:pt x="204277" y="153211"/>
                  <a:pt x="195673" y="164823"/>
                  <a:pt x="184610" y="180599"/>
                </a:cubicBezTo>
                <a:cubicBezTo>
                  <a:pt x="192138" y="192877"/>
                  <a:pt x="200290" y="203404"/>
                  <a:pt x="209065" y="212178"/>
                </a:cubicBezTo>
                <a:cubicBezTo>
                  <a:pt x="217839" y="220953"/>
                  <a:pt x="224487" y="226751"/>
                  <a:pt x="229008" y="229573"/>
                </a:cubicBezTo>
                <a:cubicBezTo>
                  <a:pt x="233528" y="232394"/>
                  <a:pt x="236619" y="230506"/>
                  <a:pt x="238281" y="223908"/>
                </a:cubicBezTo>
                <a:cubicBezTo>
                  <a:pt x="239943" y="217310"/>
                  <a:pt x="243087" y="209723"/>
                  <a:pt x="247713" y="201146"/>
                </a:cubicBezTo>
                <a:cubicBezTo>
                  <a:pt x="252339" y="192570"/>
                  <a:pt x="254652" y="197640"/>
                  <a:pt x="254652" y="216355"/>
                </a:cubicBezTo>
                <a:cubicBezTo>
                  <a:pt x="254652" y="232651"/>
                  <a:pt x="256017" y="245494"/>
                  <a:pt x="258745" y="254883"/>
                </a:cubicBezTo>
                <a:cubicBezTo>
                  <a:pt x="261474" y="264271"/>
                  <a:pt x="258534" y="268966"/>
                  <a:pt x="249927" y="268966"/>
                </a:cubicBezTo>
                <a:cubicBezTo>
                  <a:pt x="242870" y="268966"/>
                  <a:pt x="231324" y="262554"/>
                  <a:pt x="215287" y="249730"/>
                </a:cubicBezTo>
                <a:cubicBezTo>
                  <a:pt x="199251" y="236906"/>
                  <a:pt x="183736" y="218804"/>
                  <a:pt x="168741" y="195426"/>
                </a:cubicBezTo>
                <a:cubicBezTo>
                  <a:pt x="162032" y="202756"/>
                  <a:pt x="154014" y="208854"/>
                  <a:pt x="144687" y="213722"/>
                </a:cubicBezTo>
                <a:cubicBezTo>
                  <a:pt x="135361" y="218590"/>
                  <a:pt x="125457" y="221620"/>
                  <a:pt x="114977" y="222810"/>
                </a:cubicBezTo>
                <a:cubicBezTo>
                  <a:pt x="104497" y="224001"/>
                  <a:pt x="103372" y="221753"/>
                  <a:pt x="111601" y="216066"/>
                </a:cubicBezTo>
                <a:cubicBezTo>
                  <a:pt x="119830" y="210380"/>
                  <a:pt x="127919" y="204886"/>
                  <a:pt x="135869" y="199584"/>
                </a:cubicBezTo>
                <a:cubicBezTo>
                  <a:pt x="143819" y="194282"/>
                  <a:pt x="151459" y="187023"/>
                  <a:pt x="158789" y="177808"/>
                </a:cubicBezTo>
                <a:cubicBezTo>
                  <a:pt x="148891" y="154777"/>
                  <a:pt x="141555" y="135746"/>
                  <a:pt x="136781" y="120714"/>
                </a:cubicBezTo>
                <a:cubicBezTo>
                  <a:pt x="124341" y="126035"/>
                  <a:pt x="111102" y="130772"/>
                  <a:pt x="97062" y="134927"/>
                </a:cubicBezTo>
                <a:cubicBezTo>
                  <a:pt x="97843" y="141215"/>
                  <a:pt x="98234" y="146933"/>
                  <a:pt x="98234" y="152080"/>
                </a:cubicBezTo>
                <a:cubicBezTo>
                  <a:pt x="120025" y="142741"/>
                  <a:pt x="126955" y="142090"/>
                  <a:pt x="119024" y="150126"/>
                </a:cubicBezTo>
                <a:cubicBezTo>
                  <a:pt x="111092" y="158163"/>
                  <a:pt x="104162" y="164153"/>
                  <a:pt x="98234" y="168097"/>
                </a:cubicBezTo>
                <a:cubicBezTo>
                  <a:pt x="98234" y="186676"/>
                  <a:pt x="97825" y="202105"/>
                  <a:pt x="97006" y="214383"/>
                </a:cubicBezTo>
                <a:cubicBezTo>
                  <a:pt x="96188" y="226661"/>
                  <a:pt x="92362" y="237076"/>
                  <a:pt x="85528" y="245627"/>
                </a:cubicBezTo>
                <a:cubicBezTo>
                  <a:pt x="78694" y="254179"/>
                  <a:pt x="73922" y="256076"/>
                  <a:pt x="71213" y="251320"/>
                </a:cubicBezTo>
                <a:cubicBezTo>
                  <a:pt x="68503" y="246564"/>
                  <a:pt x="63160" y="240595"/>
                  <a:pt x="55186" y="233414"/>
                </a:cubicBezTo>
                <a:cubicBezTo>
                  <a:pt x="47211" y="226233"/>
                  <a:pt x="43224" y="221719"/>
                  <a:pt x="43224" y="219871"/>
                </a:cubicBezTo>
                <a:cubicBezTo>
                  <a:pt x="43224" y="216708"/>
                  <a:pt x="47719" y="216293"/>
                  <a:pt x="56711" y="218624"/>
                </a:cubicBezTo>
                <a:cubicBezTo>
                  <a:pt x="65703" y="220956"/>
                  <a:pt x="71154" y="220128"/>
                  <a:pt x="73064" y="216141"/>
                </a:cubicBezTo>
                <a:cubicBezTo>
                  <a:pt x="74974" y="212153"/>
                  <a:pt x="76313" y="199798"/>
                  <a:pt x="77082" y="179073"/>
                </a:cubicBezTo>
                <a:cubicBezTo>
                  <a:pt x="58007" y="188933"/>
                  <a:pt x="44644" y="196651"/>
                  <a:pt x="36991" y="202225"/>
                </a:cubicBezTo>
                <a:cubicBezTo>
                  <a:pt x="29339" y="207800"/>
                  <a:pt x="23746" y="210371"/>
                  <a:pt x="20211" y="209937"/>
                </a:cubicBezTo>
                <a:cubicBezTo>
                  <a:pt x="16676" y="209503"/>
                  <a:pt x="11650" y="205962"/>
                  <a:pt x="5133" y="199314"/>
                </a:cubicBezTo>
                <a:cubicBezTo>
                  <a:pt x="-1385" y="192666"/>
                  <a:pt x="-1695" y="188797"/>
                  <a:pt x="4203" y="187705"/>
                </a:cubicBezTo>
                <a:cubicBezTo>
                  <a:pt x="10100" y="186614"/>
                  <a:pt x="14782" y="185492"/>
                  <a:pt x="18248" y="184338"/>
                </a:cubicBezTo>
                <a:cubicBezTo>
                  <a:pt x="21715" y="183185"/>
                  <a:pt x="28424" y="180884"/>
                  <a:pt x="38377" y="177436"/>
                </a:cubicBezTo>
                <a:cubicBezTo>
                  <a:pt x="48330" y="173988"/>
                  <a:pt x="61622" y="168649"/>
                  <a:pt x="78254" y="161419"/>
                </a:cubicBezTo>
                <a:cubicBezTo>
                  <a:pt x="78254" y="153134"/>
                  <a:pt x="77993" y="145792"/>
                  <a:pt x="77473" y="139392"/>
                </a:cubicBezTo>
                <a:cubicBezTo>
                  <a:pt x="59390" y="145506"/>
                  <a:pt x="47921" y="149562"/>
                  <a:pt x="43065" y="151559"/>
                </a:cubicBezTo>
                <a:cubicBezTo>
                  <a:pt x="38210" y="153556"/>
                  <a:pt x="31770" y="150839"/>
                  <a:pt x="23746" y="143410"/>
                </a:cubicBezTo>
                <a:cubicBezTo>
                  <a:pt x="15721" y="135981"/>
                  <a:pt x="17179" y="132267"/>
                  <a:pt x="28117" y="132267"/>
                </a:cubicBezTo>
                <a:cubicBezTo>
                  <a:pt x="37097" y="132267"/>
                  <a:pt x="53418" y="129086"/>
                  <a:pt x="77082" y="122723"/>
                </a:cubicBezTo>
                <a:cubicBezTo>
                  <a:pt x="73485" y="108982"/>
                  <a:pt x="70230" y="101304"/>
                  <a:pt x="67315" y="99692"/>
                </a:cubicBezTo>
                <a:cubicBezTo>
                  <a:pt x="61002" y="101242"/>
                  <a:pt x="54826" y="102213"/>
                  <a:pt x="48786" y="102604"/>
                </a:cubicBezTo>
                <a:cubicBezTo>
                  <a:pt x="42746" y="102994"/>
                  <a:pt x="45099" y="99239"/>
                  <a:pt x="55846" y="91339"/>
                </a:cubicBezTo>
                <a:cubicBezTo>
                  <a:pt x="66593" y="83439"/>
                  <a:pt x="73984" y="76735"/>
                  <a:pt x="78021" y="71229"/>
                </a:cubicBezTo>
                <a:cubicBezTo>
                  <a:pt x="82058" y="65722"/>
                  <a:pt x="84077" y="61958"/>
                  <a:pt x="84077" y="59936"/>
                </a:cubicBezTo>
                <a:cubicBezTo>
                  <a:pt x="84077" y="54442"/>
                  <a:pt x="90523" y="54926"/>
                  <a:pt x="103415" y="61388"/>
                </a:cubicBezTo>
                <a:cubicBezTo>
                  <a:pt x="116307" y="67849"/>
                  <a:pt x="119343" y="72931"/>
                  <a:pt x="112522" y="76633"/>
                </a:cubicBezTo>
                <a:cubicBezTo>
                  <a:pt x="105700" y="80335"/>
                  <a:pt x="94321" y="85721"/>
                  <a:pt x="78384" y="92790"/>
                </a:cubicBezTo>
                <a:cubicBezTo>
                  <a:pt x="88070" y="95544"/>
                  <a:pt x="93605" y="98300"/>
                  <a:pt x="94988" y="101060"/>
                </a:cubicBezTo>
                <a:cubicBezTo>
                  <a:pt x="96371" y="103819"/>
                  <a:pt x="97062" y="108374"/>
                  <a:pt x="97062" y="114724"/>
                </a:cubicBezTo>
                <a:cubicBezTo>
                  <a:pt x="108373" y="111834"/>
                  <a:pt x="120000" y="108318"/>
                  <a:pt x="131944" y="104176"/>
                </a:cubicBezTo>
                <a:cubicBezTo>
                  <a:pt x="129612" y="91240"/>
                  <a:pt x="126149" y="73502"/>
                  <a:pt x="121554" y="50960"/>
                </a:cubicBezTo>
                <a:cubicBezTo>
                  <a:pt x="116959" y="28419"/>
                  <a:pt x="113263" y="15167"/>
                  <a:pt x="110466" y="11205"/>
                </a:cubicBezTo>
                <a:cubicBezTo>
                  <a:pt x="107669" y="7242"/>
                  <a:pt x="107220" y="4048"/>
                  <a:pt x="109117" y="1624"/>
                </a:cubicBezTo>
                <a:cubicBezTo>
                  <a:pt x="110066" y="411"/>
                  <a:pt x="112102" y="-122"/>
                  <a:pt x="115226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290635" y="3644664"/>
            <a:ext cx="766445" cy="520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D3A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8579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87" y="2324328"/>
            <a:ext cx="1152128" cy="766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25" y="3407308"/>
            <a:ext cx="3096344" cy="20210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46412" y="2060169"/>
            <a:ext cx="4427537" cy="2119630"/>
            <a:chOff x="6897" y="653"/>
            <a:chExt cx="6972" cy="3338"/>
          </a:xfrm>
        </p:grpSpPr>
        <p:sp>
          <p:nvSpPr>
            <p:cNvPr id="8200" name="文本框 4"/>
            <p:cNvSpPr txBox="1"/>
            <p:nvPr/>
          </p:nvSpPr>
          <p:spPr>
            <a:xfrm>
              <a:off x="6897" y="1457"/>
              <a:ext cx="6972" cy="2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如果一个同学擦黑板、另一个同学擦国旗，谁先完成？为什么？</a:t>
              </a:r>
            </a:p>
          </p:txBody>
        </p:sp>
        <p:sp>
          <p:nvSpPr>
            <p:cNvPr id="8203" name="文本框 3"/>
            <p:cNvSpPr txBox="1"/>
            <p:nvPr/>
          </p:nvSpPr>
          <p:spPr>
            <a:xfrm>
              <a:off x="7812" y="653"/>
              <a:ext cx="203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想一想</a:t>
              </a:r>
            </a:p>
          </p:txBody>
        </p:sp>
      </p:grp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3360525" y="4376955"/>
            <a:ext cx="1958340" cy="564515"/>
          </a:xfrm>
          <a:prstGeom prst="wedgeRoundRectCallout">
            <a:avLst>
              <a:gd name="adj1" fmla="val -56786"/>
              <a:gd name="adj2" fmla="val 36904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举手回答！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1610" y="1620306"/>
            <a:ext cx="4398093" cy="330133"/>
          </a:xfrm>
          <a:custGeom>
            <a:avLst/>
            <a:gdLst/>
            <a:ahLst/>
            <a:cxnLst/>
            <a:rect l="l" t="t" r="r" b="b"/>
            <a:pathLst>
              <a:path w="4398093" h="330133">
                <a:moveTo>
                  <a:pt x="1838786" y="231453"/>
                </a:moveTo>
                <a:cubicBezTo>
                  <a:pt x="1842769" y="230810"/>
                  <a:pt x="1847171" y="231108"/>
                  <a:pt x="1851993" y="232348"/>
                </a:cubicBezTo>
                <a:cubicBezTo>
                  <a:pt x="1861637" y="234829"/>
                  <a:pt x="1867936" y="240046"/>
                  <a:pt x="1870890" y="247997"/>
                </a:cubicBezTo>
                <a:cubicBezTo>
                  <a:pt x="1873844" y="255949"/>
                  <a:pt x="1873428" y="265897"/>
                  <a:pt x="1869642" y="277843"/>
                </a:cubicBezTo>
                <a:cubicBezTo>
                  <a:pt x="1865856" y="289788"/>
                  <a:pt x="1858980" y="301214"/>
                  <a:pt x="1849014" y="312119"/>
                </a:cubicBezTo>
                <a:cubicBezTo>
                  <a:pt x="1839047" y="323025"/>
                  <a:pt x="1829439" y="328962"/>
                  <a:pt x="1820190" y="329930"/>
                </a:cubicBezTo>
                <a:cubicBezTo>
                  <a:pt x="1810941" y="330898"/>
                  <a:pt x="1809134" y="328413"/>
                  <a:pt x="1814769" y="322477"/>
                </a:cubicBezTo>
                <a:cubicBezTo>
                  <a:pt x="1820405" y="316540"/>
                  <a:pt x="1825600" y="310549"/>
                  <a:pt x="1830354" y="304505"/>
                </a:cubicBezTo>
                <a:cubicBezTo>
                  <a:pt x="1835108" y="298460"/>
                  <a:pt x="1839241" y="291222"/>
                  <a:pt x="1842754" y="282790"/>
                </a:cubicBezTo>
                <a:cubicBezTo>
                  <a:pt x="1836430" y="282790"/>
                  <a:pt x="1831114" y="281173"/>
                  <a:pt x="1826805" y="277939"/>
                </a:cubicBezTo>
                <a:cubicBezTo>
                  <a:pt x="1822495" y="274706"/>
                  <a:pt x="1819577" y="270475"/>
                  <a:pt x="1818050" y="265248"/>
                </a:cubicBezTo>
                <a:cubicBezTo>
                  <a:pt x="1816523" y="260021"/>
                  <a:pt x="1816243" y="255139"/>
                  <a:pt x="1817211" y="250600"/>
                </a:cubicBezTo>
                <a:cubicBezTo>
                  <a:pt x="1818179" y="246061"/>
                  <a:pt x="1821807" y="241264"/>
                  <a:pt x="1828095" y="236209"/>
                </a:cubicBezTo>
                <a:cubicBezTo>
                  <a:pt x="1831239" y="233682"/>
                  <a:pt x="1834803" y="232097"/>
                  <a:pt x="1838786" y="231453"/>
                </a:cubicBezTo>
                <a:close/>
                <a:moveTo>
                  <a:pt x="3079722" y="230004"/>
                </a:moveTo>
                <a:cubicBezTo>
                  <a:pt x="3085544" y="230004"/>
                  <a:pt x="3091732" y="230943"/>
                  <a:pt x="3098286" y="232822"/>
                </a:cubicBezTo>
                <a:cubicBezTo>
                  <a:pt x="3105026" y="233782"/>
                  <a:pt x="3112160" y="236521"/>
                  <a:pt x="3119689" y="241039"/>
                </a:cubicBezTo>
                <a:cubicBezTo>
                  <a:pt x="3127217" y="245556"/>
                  <a:pt x="3131225" y="253418"/>
                  <a:pt x="3131713" y="264625"/>
                </a:cubicBezTo>
                <a:cubicBezTo>
                  <a:pt x="3132200" y="275831"/>
                  <a:pt x="3127267" y="278821"/>
                  <a:pt x="3116914" y="273594"/>
                </a:cubicBezTo>
                <a:cubicBezTo>
                  <a:pt x="3106560" y="268367"/>
                  <a:pt x="3095733" y="259796"/>
                  <a:pt x="3084433" y="247879"/>
                </a:cubicBezTo>
                <a:cubicBezTo>
                  <a:pt x="3073133" y="235962"/>
                  <a:pt x="3071563" y="230004"/>
                  <a:pt x="3079722" y="230004"/>
                </a:cubicBezTo>
                <a:close/>
                <a:moveTo>
                  <a:pt x="2990898" y="224529"/>
                </a:moveTo>
                <a:cubicBezTo>
                  <a:pt x="2992693" y="224630"/>
                  <a:pt x="2994319" y="226512"/>
                  <a:pt x="2995779" y="230176"/>
                </a:cubicBezTo>
                <a:cubicBezTo>
                  <a:pt x="2998697" y="237504"/>
                  <a:pt x="2998503" y="245954"/>
                  <a:pt x="2995198" y="255526"/>
                </a:cubicBezTo>
                <a:cubicBezTo>
                  <a:pt x="2991892" y="265098"/>
                  <a:pt x="2987034" y="273161"/>
                  <a:pt x="2980624" y="279714"/>
                </a:cubicBezTo>
                <a:cubicBezTo>
                  <a:pt x="2974214" y="286268"/>
                  <a:pt x="2969765" y="285002"/>
                  <a:pt x="2967278" y="275918"/>
                </a:cubicBezTo>
                <a:cubicBezTo>
                  <a:pt x="2964789" y="266833"/>
                  <a:pt x="2965926" y="258376"/>
                  <a:pt x="2970687" y="250546"/>
                </a:cubicBezTo>
                <a:cubicBezTo>
                  <a:pt x="2975978" y="243491"/>
                  <a:pt x="2980753" y="236500"/>
                  <a:pt x="2985012" y="229574"/>
                </a:cubicBezTo>
                <a:cubicBezTo>
                  <a:pt x="2987142" y="226110"/>
                  <a:pt x="2989104" y="224429"/>
                  <a:pt x="2990898" y="224529"/>
                </a:cubicBezTo>
                <a:close/>
                <a:moveTo>
                  <a:pt x="4352477" y="221271"/>
                </a:moveTo>
                <a:cubicBezTo>
                  <a:pt x="4349105" y="221461"/>
                  <a:pt x="4345826" y="222740"/>
                  <a:pt x="4342638" y="225110"/>
                </a:cubicBezTo>
                <a:cubicBezTo>
                  <a:pt x="4336264" y="229850"/>
                  <a:pt x="4333077" y="236166"/>
                  <a:pt x="4333077" y="244061"/>
                </a:cubicBezTo>
                <a:cubicBezTo>
                  <a:pt x="4333077" y="251955"/>
                  <a:pt x="4336626" y="257881"/>
                  <a:pt x="4343725" y="261839"/>
                </a:cubicBezTo>
                <a:cubicBezTo>
                  <a:pt x="4350823" y="265797"/>
                  <a:pt x="4357771" y="265596"/>
                  <a:pt x="4364568" y="261237"/>
                </a:cubicBezTo>
                <a:cubicBezTo>
                  <a:pt x="4371366" y="256863"/>
                  <a:pt x="4374560" y="250553"/>
                  <a:pt x="4374151" y="242308"/>
                </a:cubicBezTo>
                <a:cubicBezTo>
                  <a:pt x="4373742" y="234062"/>
                  <a:pt x="4369982" y="227950"/>
                  <a:pt x="4362869" y="223970"/>
                </a:cubicBezTo>
                <a:cubicBezTo>
                  <a:pt x="4359312" y="221980"/>
                  <a:pt x="4355848" y="221081"/>
                  <a:pt x="4352477" y="221271"/>
                </a:cubicBezTo>
                <a:close/>
                <a:moveTo>
                  <a:pt x="4354958" y="198351"/>
                </a:moveTo>
                <a:cubicBezTo>
                  <a:pt x="4360480" y="198473"/>
                  <a:pt x="4366124" y="199746"/>
                  <a:pt x="4371892" y="202169"/>
                </a:cubicBezTo>
                <a:cubicBezTo>
                  <a:pt x="4383430" y="207016"/>
                  <a:pt x="4391090" y="214696"/>
                  <a:pt x="4394876" y="225207"/>
                </a:cubicBezTo>
                <a:cubicBezTo>
                  <a:pt x="4398662" y="235718"/>
                  <a:pt x="4399106" y="246115"/>
                  <a:pt x="4396210" y="256397"/>
                </a:cubicBezTo>
                <a:cubicBezTo>
                  <a:pt x="4393314" y="266679"/>
                  <a:pt x="4387892" y="274548"/>
                  <a:pt x="4379948" y="280004"/>
                </a:cubicBezTo>
                <a:cubicBezTo>
                  <a:pt x="4372004" y="285461"/>
                  <a:pt x="4362564" y="288189"/>
                  <a:pt x="4351630" y="288189"/>
                </a:cubicBezTo>
                <a:cubicBezTo>
                  <a:pt x="4340696" y="288189"/>
                  <a:pt x="4330794" y="283751"/>
                  <a:pt x="4321924" y="274874"/>
                </a:cubicBezTo>
                <a:cubicBezTo>
                  <a:pt x="4313054" y="265998"/>
                  <a:pt x="4308620" y="256454"/>
                  <a:pt x="4308620" y="246244"/>
                </a:cubicBezTo>
                <a:cubicBezTo>
                  <a:pt x="4308620" y="236034"/>
                  <a:pt x="4311008" y="227103"/>
                  <a:pt x="4315783" y="219453"/>
                </a:cubicBezTo>
                <a:cubicBezTo>
                  <a:pt x="4320558" y="211802"/>
                  <a:pt x="4328220" y="205797"/>
                  <a:pt x="4338766" y="201438"/>
                </a:cubicBezTo>
                <a:cubicBezTo>
                  <a:pt x="4344040" y="199258"/>
                  <a:pt x="4349438" y="198229"/>
                  <a:pt x="4354958" y="198351"/>
                </a:cubicBezTo>
                <a:close/>
                <a:moveTo>
                  <a:pt x="3089854" y="186717"/>
                </a:moveTo>
                <a:cubicBezTo>
                  <a:pt x="3094507" y="187339"/>
                  <a:pt x="3099290" y="188833"/>
                  <a:pt x="3104201" y="191199"/>
                </a:cubicBezTo>
                <a:cubicBezTo>
                  <a:pt x="3114024" y="195931"/>
                  <a:pt x="3114820" y="200212"/>
                  <a:pt x="3106589" y="204041"/>
                </a:cubicBezTo>
                <a:cubicBezTo>
                  <a:pt x="3098358" y="207870"/>
                  <a:pt x="3082225" y="212100"/>
                  <a:pt x="3058191" y="216732"/>
                </a:cubicBezTo>
                <a:cubicBezTo>
                  <a:pt x="3062693" y="221005"/>
                  <a:pt x="3064271" y="225293"/>
                  <a:pt x="3062923" y="229595"/>
                </a:cubicBezTo>
                <a:cubicBezTo>
                  <a:pt x="3061575" y="233897"/>
                  <a:pt x="3060901" y="242602"/>
                  <a:pt x="3060901" y="255709"/>
                </a:cubicBezTo>
                <a:cubicBezTo>
                  <a:pt x="3060901" y="269447"/>
                  <a:pt x="3059929" y="279961"/>
                  <a:pt x="3057986" y="287253"/>
                </a:cubicBezTo>
                <a:cubicBezTo>
                  <a:pt x="3056043" y="294545"/>
                  <a:pt x="3052343" y="301250"/>
                  <a:pt x="3046887" y="307366"/>
                </a:cubicBezTo>
                <a:cubicBezTo>
                  <a:pt x="3041431" y="313482"/>
                  <a:pt x="3036214" y="312689"/>
                  <a:pt x="3031238" y="304989"/>
                </a:cubicBezTo>
                <a:cubicBezTo>
                  <a:pt x="3026262" y="297288"/>
                  <a:pt x="3019135" y="288261"/>
                  <a:pt x="3009857" y="277907"/>
                </a:cubicBezTo>
                <a:cubicBezTo>
                  <a:pt x="3000579" y="267554"/>
                  <a:pt x="3001245" y="263958"/>
                  <a:pt x="3011857" y="267120"/>
                </a:cubicBezTo>
                <a:cubicBezTo>
                  <a:pt x="3022469" y="270282"/>
                  <a:pt x="3029338" y="271863"/>
                  <a:pt x="3032464" y="271863"/>
                </a:cubicBezTo>
                <a:cubicBezTo>
                  <a:pt x="3033525" y="271863"/>
                  <a:pt x="3034454" y="268891"/>
                  <a:pt x="3035250" y="262947"/>
                </a:cubicBezTo>
                <a:cubicBezTo>
                  <a:pt x="3036046" y="257003"/>
                  <a:pt x="3036444" y="249643"/>
                  <a:pt x="3036444" y="240866"/>
                </a:cubicBezTo>
                <a:cubicBezTo>
                  <a:pt x="3036444" y="232377"/>
                  <a:pt x="3035863" y="225652"/>
                  <a:pt x="3034701" y="220690"/>
                </a:cubicBezTo>
                <a:cubicBezTo>
                  <a:pt x="3023444" y="222497"/>
                  <a:pt x="3014611" y="223160"/>
                  <a:pt x="3008201" y="222679"/>
                </a:cubicBezTo>
                <a:cubicBezTo>
                  <a:pt x="3001791" y="222199"/>
                  <a:pt x="2996123" y="219672"/>
                  <a:pt x="2991197" y="215097"/>
                </a:cubicBezTo>
                <a:cubicBezTo>
                  <a:pt x="2986271" y="210523"/>
                  <a:pt x="2992505" y="206973"/>
                  <a:pt x="3009900" y="204450"/>
                </a:cubicBezTo>
                <a:cubicBezTo>
                  <a:pt x="3045363" y="195372"/>
                  <a:pt x="3067490" y="189711"/>
                  <a:pt x="3076281" y="187467"/>
                </a:cubicBezTo>
                <a:cubicBezTo>
                  <a:pt x="3080676" y="186345"/>
                  <a:pt x="3085200" y="186095"/>
                  <a:pt x="3089854" y="186717"/>
                </a:cubicBezTo>
                <a:close/>
                <a:moveTo>
                  <a:pt x="4137158" y="173117"/>
                </a:moveTo>
                <a:cubicBezTo>
                  <a:pt x="4139852" y="172904"/>
                  <a:pt x="4142990" y="173532"/>
                  <a:pt x="4146572" y="175002"/>
                </a:cubicBezTo>
                <a:cubicBezTo>
                  <a:pt x="4153735" y="177942"/>
                  <a:pt x="4160041" y="181878"/>
                  <a:pt x="4165490" y="186811"/>
                </a:cubicBezTo>
                <a:cubicBezTo>
                  <a:pt x="4170940" y="191744"/>
                  <a:pt x="4171298" y="196337"/>
                  <a:pt x="4166566" y="200588"/>
                </a:cubicBezTo>
                <a:cubicBezTo>
                  <a:pt x="4161834" y="204840"/>
                  <a:pt x="4156808" y="213394"/>
                  <a:pt x="4151487" y="226250"/>
                </a:cubicBezTo>
                <a:cubicBezTo>
                  <a:pt x="4146167" y="239106"/>
                  <a:pt x="4141864" y="247463"/>
                  <a:pt x="4138581" y="251320"/>
                </a:cubicBezTo>
                <a:cubicBezTo>
                  <a:pt x="4152577" y="259939"/>
                  <a:pt x="4167544" y="267568"/>
                  <a:pt x="4183484" y="274207"/>
                </a:cubicBezTo>
                <a:cubicBezTo>
                  <a:pt x="4199423" y="280847"/>
                  <a:pt x="4214595" y="285651"/>
                  <a:pt x="4229000" y="288619"/>
                </a:cubicBezTo>
                <a:cubicBezTo>
                  <a:pt x="4243404" y="291588"/>
                  <a:pt x="4246688" y="294951"/>
                  <a:pt x="4238851" y="298708"/>
                </a:cubicBezTo>
                <a:cubicBezTo>
                  <a:pt x="4231014" y="302465"/>
                  <a:pt x="4218172" y="305250"/>
                  <a:pt x="4200326" y="307064"/>
                </a:cubicBezTo>
                <a:cubicBezTo>
                  <a:pt x="4182480" y="308879"/>
                  <a:pt x="4168620" y="305584"/>
                  <a:pt x="4158747" y="297180"/>
                </a:cubicBezTo>
                <a:cubicBezTo>
                  <a:pt x="4148874" y="288777"/>
                  <a:pt x="4137562" y="279033"/>
                  <a:pt x="4124814" y="267948"/>
                </a:cubicBezTo>
                <a:cubicBezTo>
                  <a:pt x="4112610" y="277628"/>
                  <a:pt x="4099816" y="284547"/>
                  <a:pt x="4086429" y="288705"/>
                </a:cubicBezTo>
                <a:cubicBezTo>
                  <a:pt x="4073042" y="292864"/>
                  <a:pt x="4058900" y="294943"/>
                  <a:pt x="4044000" y="294943"/>
                </a:cubicBezTo>
                <a:cubicBezTo>
                  <a:pt x="4026849" y="294943"/>
                  <a:pt x="4025433" y="292262"/>
                  <a:pt x="4039752" y="286899"/>
                </a:cubicBezTo>
                <a:cubicBezTo>
                  <a:pt x="4054070" y="281535"/>
                  <a:pt x="4066647" y="276473"/>
                  <a:pt x="4077481" y="271712"/>
                </a:cubicBezTo>
                <a:cubicBezTo>
                  <a:pt x="4088315" y="266951"/>
                  <a:pt x="4098730" y="260376"/>
                  <a:pt x="4108724" y="251987"/>
                </a:cubicBezTo>
                <a:cubicBezTo>
                  <a:pt x="4100550" y="243942"/>
                  <a:pt x="4094191" y="238468"/>
                  <a:pt x="4089645" y="235564"/>
                </a:cubicBezTo>
                <a:cubicBezTo>
                  <a:pt x="4085099" y="232660"/>
                  <a:pt x="4079492" y="229803"/>
                  <a:pt x="4072824" y="226992"/>
                </a:cubicBezTo>
                <a:cubicBezTo>
                  <a:pt x="4066156" y="224182"/>
                  <a:pt x="4067038" y="220830"/>
                  <a:pt x="4075470" y="216936"/>
                </a:cubicBezTo>
                <a:cubicBezTo>
                  <a:pt x="4083902" y="213043"/>
                  <a:pt x="4091082" y="213448"/>
                  <a:pt x="4097012" y="218152"/>
                </a:cubicBezTo>
                <a:cubicBezTo>
                  <a:pt x="4102942" y="222855"/>
                  <a:pt x="4110596" y="229050"/>
                  <a:pt x="4119974" y="236736"/>
                </a:cubicBezTo>
                <a:cubicBezTo>
                  <a:pt x="4123344" y="231789"/>
                  <a:pt x="4126360" y="223604"/>
                  <a:pt x="4129020" y="212182"/>
                </a:cubicBezTo>
                <a:cubicBezTo>
                  <a:pt x="4131680" y="200760"/>
                  <a:pt x="4131619" y="196354"/>
                  <a:pt x="4128836" y="198964"/>
                </a:cubicBezTo>
                <a:cubicBezTo>
                  <a:pt x="4109965" y="203467"/>
                  <a:pt x="4097098" y="206866"/>
                  <a:pt x="4090236" y="209160"/>
                </a:cubicBezTo>
                <a:cubicBezTo>
                  <a:pt x="4083374" y="211455"/>
                  <a:pt x="4076190" y="209530"/>
                  <a:pt x="4068683" y="203385"/>
                </a:cubicBezTo>
                <a:cubicBezTo>
                  <a:pt x="4061176" y="197240"/>
                  <a:pt x="4062234" y="193856"/>
                  <a:pt x="4071856" y="193232"/>
                </a:cubicBezTo>
                <a:cubicBezTo>
                  <a:pt x="4081478" y="192608"/>
                  <a:pt x="4092739" y="190575"/>
                  <a:pt x="4105638" y="187134"/>
                </a:cubicBezTo>
                <a:cubicBezTo>
                  <a:pt x="4118537" y="183692"/>
                  <a:pt x="4126793" y="180075"/>
                  <a:pt x="4130407" y="176282"/>
                </a:cubicBezTo>
                <a:cubicBezTo>
                  <a:pt x="4132214" y="174385"/>
                  <a:pt x="4134464" y="173330"/>
                  <a:pt x="4137158" y="173117"/>
                </a:cubicBezTo>
                <a:close/>
                <a:moveTo>
                  <a:pt x="3066445" y="155530"/>
                </a:moveTo>
                <a:cubicBezTo>
                  <a:pt x="3069043" y="155766"/>
                  <a:pt x="3071242" y="156349"/>
                  <a:pt x="3073044" y="157277"/>
                </a:cubicBezTo>
                <a:cubicBezTo>
                  <a:pt x="3080250" y="160992"/>
                  <a:pt x="3078858" y="165731"/>
                  <a:pt x="3068871" y="171496"/>
                </a:cubicBezTo>
                <a:cubicBezTo>
                  <a:pt x="3058882" y="177260"/>
                  <a:pt x="3049712" y="180379"/>
                  <a:pt x="3041359" y="180853"/>
                </a:cubicBezTo>
                <a:cubicBezTo>
                  <a:pt x="3033005" y="181326"/>
                  <a:pt x="3025599" y="179408"/>
                  <a:pt x="3019139" y="175099"/>
                </a:cubicBezTo>
                <a:cubicBezTo>
                  <a:pt x="3012678" y="170789"/>
                  <a:pt x="3017070" y="166670"/>
                  <a:pt x="3032314" y="162741"/>
                </a:cubicBezTo>
                <a:cubicBezTo>
                  <a:pt x="3047274" y="157224"/>
                  <a:pt x="3058651" y="154820"/>
                  <a:pt x="3066445" y="155530"/>
                </a:cubicBezTo>
                <a:close/>
                <a:moveTo>
                  <a:pt x="3737844" y="150156"/>
                </a:moveTo>
                <a:cubicBezTo>
                  <a:pt x="3740162" y="150467"/>
                  <a:pt x="3742967" y="151102"/>
                  <a:pt x="3746258" y="152061"/>
                </a:cubicBezTo>
                <a:cubicBezTo>
                  <a:pt x="3759422" y="155897"/>
                  <a:pt x="3768898" y="161709"/>
                  <a:pt x="3774684" y="169495"/>
                </a:cubicBezTo>
                <a:cubicBezTo>
                  <a:pt x="3780470" y="177282"/>
                  <a:pt x="3781898" y="186861"/>
                  <a:pt x="3778965" y="198233"/>
                </a:cubicBezTo>
                <a:cubicBezTo>
                  <a:pt x="3776032" y="209605"/>
                  <a:pt x="3766787" y="206923"/>
                  <a:pt x="3751227" y="190188"/>
                </a:cubicBezTo>
                <a:cubicBezTo>
                  <a:pt x="3739540" y="173998"/>
                  <a:pt x="3732499" y="162637"/>
                  <a:pt x="3730104" y="156105"/>
                </a:cubicBezTo>
                <a:cubicBezTo>
                  <a:pt x="3728308" y="151206"/>
                  <a:pt x="3730888" y="149223"/>
                  <a:pt x="3737844" y="150156"/>
                </a:cubicBezTo>
                <a:close/>
                <a:moveTo>
                  <a:pt x="3420665" y="142667"/>
                </a:moveTo>
                <a:cubicBezTo>
                  <a:pt x="3426084" y="143351"/>
                  <a:pt x="3430981" y="145526"/>
                  <a:pt x="3435359" y="149190"/>
                </a:cubicBezTo>
                <a:cubicBezTo>
                  <a:pt x="3444114" y="156517"/>
                  <a:pt x="3444146" y="161934"/>
                  <a:pt x="3435456" y="165441"/>
                </a:cubicBezTo>
                <a:cubicBezTo>
                  <a:pt x="3426765" y="168947"/>
                  <a:pt x="3409062" y="172457"/>
                  <a:pt x="3382347" y="175970"/>
                </a:cubicBezTo>
                <a:cubicBezTo>
                  <a:pt x="3391352" y="179239"/>
                  <a:pt x="3394930" y="182982"/>
                  <a:pt x="3393080" y="187198"/>
                </a:cubicBezTo>
                <a:cubicBezTo>
                  <a:pt x="3391230" y="191414"/>
                  <a:pt x="3389431" y="199420"/>
                  <a:pt x="3387681" y="211214"/>
                </a:cubicBezTo>
                <a:cubicBezTo>
                  <a:pt x="3385932" y="223009"/>
                  <a:pt x="3385702" y="233858"/>
                  <a:pt x="3386993" y="243760"/>
                </a:cubicBezTo>
                <a:cubicBezTo>
                  <a:pt x="3388283" y="253662"/>
                  <a:pt x="3393242" y="261265"/>
                  <a:pt x="3401867" y="266571"/>
                </a:cubicBezTo>
                <a:cubicBezTo>
                  <a:pt x="3410493" y="271877"/>
                  <a:pt x="3423205" y="274329"/>
                  <a:pt x="3440005" y="273928"/>
                </a:cubicBezTo>
                <a:cubicBezTo>
                  <a:pt x="3456805" y="273526"/>
                  <a:pt x="3469388" y="269561"/>
                  <a:pt x="3477756" y="262033"/>
                </a:cubicBezTo>
                <a:cubicBezTo>
                  <a:pt x="3486123" y="254504"/>
                  <a:pt x="3491447" y="245731"/>
                  <a:pt x="3493727" y="235715"/>
                </a:cubicBezTo>
                <a:cubicBezTo>
                  <a:pt x="3496007" y="225698"/>
                  <a:pt x="3498517" y="217965"/>
                  <a:pt x="3501256" y="212516"/>
                </a:cubicBezTo>
                <a:cubicBezTo>
                  <a:pt x="3503995" y="207067"/>
                  <a:pt x="3506443" y="212810"/>
                  <a:pt x="3508601" y="229746"/>
                </a:cubicBezTo>
                <a:cubicBezTo>
                  <a:pt x="3510760" y="246681"/>
                  <a:pt x="3513653" y="257827"/>
                  <a:pt x="3517281" y="263183"/>
                </a:cubicBezTo>
                <a:cubicBezTo>
                  <a:pt x="3520909" y="268539"/>
                  <a:pt x="3520386" y="273971"/>
                  <a:pt x="3515711" y="279477"/>
                </a:cubicBezTo>
                <a:cubicBezTo>
                  <a:pt x="3511036" y="284984"/>
                  <a:pt x="3503049" y="289383"/>
                  <a:pt x="3491748" y="292674"/>
                </a:cubicBezTo>
                <a:cubicBezTo>
                  <a:pt x="3480448" y="295965"/>
                  <a:pt x="3467854" y="298066"/>
                  <a:pt x="3453965" y="298977"/>
                </a:cubicBezTo>
                <a:cubicBezTo>
                  <a:pt x="3440077" y="299887"/>
                  <a:pt x="3426389" y="299188"/>
                  <a:pt x="3412902" y="296879"/>
                </a:cubicBezTo>
                <a:cubicBezTo>
                  <a:pt x="3399415" y="294571"/>
                  <a:pt x="3388001" y="289727"/>
                  <a:pt x="3378658" y="282349"/>
                </a:cubicBezTo>
                <a:cubicBezTo>
                  <a:pt x="3369315" y="274971"/>
                  <a:pt x="3364644" y="262491"/>
                  <a:pt x="3364644" y="244910"/>
                </a:cubicBezTo>
                <a:lnTo>
                  <a:pt x="3364644" y="205762"/>
                </a:lnTo>
                <a:cubicBezTo>
                  <a:pt x="3364644" y="195236"/>
                  <a:pt x="3363970" y="186266"/>
                  <a:pt x="3362622" y="178852"/>
                </a:cubicBezTo>
                <a:cubicBezTo>
                  <a:pt x="3360901" y="178852"/>
                  <a:pt x="3355781" y="179512"/>
                  <a:pt x="3347263" y="180831"/>
                </a:cubicBezTo>
                <a:cubicBezTo>
                  <a:pt x="3357158" y="185793"/>
                  <a:pt x="3360385" y="190561"/>
                  <a:pt x="3356943" y="195136"/>
                </a:cubicBezTo>
                <a:lnTo>
                  <a:pt x="3347027" y="207870"/>
                </a:lnTo>
                <a:cubicBezTo>
                  <a:pt x="3342940" y="212774"/>
                  <a:pt x="3336139" y="220891"/>
                  <a:pt x="3326624" y="232219"/>
                </a:cubicBezTo>
                <a:cubicBezTo>
                  <a:pt x="3317110" y="243548"/>
                  <a:pt x="3305817" y="253647"/>
                  <a:pt x="3292745" y="262517"/>
                </a:cubicBezTo>
                <a:cubicBezTo>
                  <a:pt x="3279675" y="271386"/>
                  <a:pt x="3265668" y="277208"/>
                  <a:pt x="3250725" y="279983"/>
                </a:cubicBezTo>
                <a:cubicBezTo>
                  <a:pt x="3235783" y="282758"/>
                  <a:pt x="3233273" y="280643"/>
                  <a:pt x="3243196" y="273637"/>
                </a:cubicBezTo>
                <a:cubicBezTo>
                  <a:pt x="3253120" y="266632"/>
                  <a:pt x="3263574" y="258957"/>
                  <a:pt x="3274558" y="250611"/>
                </a:cubicBezTo>
                <a:cubicBezTo>
                  <a:pt x="3285543" y="242265"/>
                  <a:pt x="3296786" y="230792"/>
                  <a:pt x="3308287" y="216194"/>
                </a:cubicBezTo>
                <a:cubicBezTo>
                  <a:pt x="3319788" y="201596"/>
                  <a:pt x="3325976" y="191400"/>
                  <a:pt x="3326850" y="185606"/>
                </a:cubicBezTo>
                <a:cubicBezTo>
                  <a:pt x="3316841" y="188216"/>
                  <a:pt x="3310151" y="189995"/>
                  <a:pt x="3306781" y="190941"/>
                </a:cubicBezTo>
                <a:cubicBezTo>
                  <a:pt x="3303411" y="191887"/>
                  <a:pt x="3298632" y="192113"/>
                  <a:pt x="3292444" y="191619"/>
                </a:cubicBezTo>
                <a:cubicBezTo>
                  <a:pt x="3286257" y="191124"/>
                  <a:pt x="3280546" y="187575"/>
                  <a:pt x="3275311" y="180971"/>
                </a:cubicBezTo>
                <a:cubicBezTo>
                  <a:pt x="3270077" y="174367"/>
                  <a:pt x="3272307" y="170779"/>
                  <a:pt x="3282001" y="170205"/>
                </a:cubicBezTo>
                <a:cubicBezTo>
                  <a:pt x="3291695" y="169631"/>
                  <a:pt x="3311029" y="166448"/>
                  <a:pt x="3340004" y="160655"/>
                </a:cubicBezTo>
                <a:cubicBezTo>
                  <a:pt x="3368978" y="154861"/>
                  <a:pt x="3389926" y="149670"/>
                  <a:pt x="3402846" y="145081"/>
                </a:cubicBezTo>
                <a:cubicBezTo>
                  <a:pt x="3409306" y="142787"/>
                  <a:pt x="3415246" y="141982"/>
                  <a:pt x="3420665" y="142667"/>
                </a:cubicBezTo>
                <a:close/>
                <a:moveTo>
                  <a:pt x="1283313" y="141292"/>
                </a:moveTo>
                <a:cubicBezTo>
                  <a:pt x="1284784" y="141391"/>
                  <a:pt x="1286633" y="141801"/>
                  <a:pt x="1288857" y="142521"/>
                </a:cubicBezTo>
                <a:cubicBezTo>
                  <a:pt x="1297755" y="145404"/>
                  <a:pt x="1304757" y="148738"/>
                  <a:pt x="1309862" y="152524"/>
                </a:cubicBezTo>
                <a:cubicBezTo>
                  <a:pt x="1314967" y="156309"/>
                  <a:pt x="1316333" y="160350"/>
                  <a:pt x="1313960" y="164645"/>
                </a:cubicBezTo>
                <a:cubicBezTo>
                  <a:pt x="1311586" y="168940"/>
                  <a:pt x="1309055" y="176024"/>
                  <a:pt x="1306366" y="185897"/>
                </a:cubicBezTo>
                <a:cubicBezTo>
                  <a:pt x="1303678" y="195770"/>
                  <a:pt x="1298849" y="206787"/>
                  <a:pt x="1291879" y="218947"/>
                </a:cubicBezTo>
                <a:cubicBezTo>
                  <a:pt x="1316788" y="237475"/>
                  <a:pt x="1335366" y="248926"/>
                  <a:pt x="1347613" y="253299"/>
                </a:cubicBezTo>
                <a:cubicBezTo>
                  <a:pt x="1359859" y="257673"/>
                  <a:pt x="1372751" y="261484"/>
                  <a:pt x="1386288" y="264732"/>
                </a:cubicBezTo>
                <a:cubicBezTo>
                  <a:pt x="1399825" y="267980"/>
                  <a:pt x="1396455" y="272250"/>
                  <a:pt x="1376178" y="277542"/>
                </a:cubicBezTo>
                <a:cubicBezTo>
                  <a:pt x="1355901" y="282833"/>
                  <a:pt x="1342805" y="285009"/>
                  <a:pt x="1336890" y="284070"/>
                </a:cubicBezTo>
                <a:cubicBezTo>
                  <a:pt x="1330974" y="283131"/>
                  <a:pt x="1325324" y="280704"/>
                  <a:pt x="1319939" y="276789"/>
                </a:cubicBezTo>
                <a:cubicBezTo>
                  <a:pt x="1314555" y="272874"/>
                  <a:pt x="1300684" y="259129"/>
                  <a:pt x="1278328" y="235553"/>
                </a:cubicBezTo>
                <a:cubicBezTo>
                  <a:pt x="1267300" y="248603"/>
                  <a:pt x="1253864" y="258612"/>
                  <a:pt x="1238018" y="265582"/>
                </a:cubicBezTo>
                <a:cubicBezTo>
                  <a:pt x="1222172" y="272551"/>
                  <a:pt x="1208935" y="275659"/>
                  <a:pt x="1198310" y="274907"/>
                </a:cubicBezTo>
                <a:cubicBezTo>
                  <a:pt x="1187683" y="274154"/>
                  <a:pt x="1187859" y="271060"/>
                  <a:pt x="1198836" y="265625"/>
                </a:cubicBezTo>
                <a:cubicBezTo>
                  <a:pt x="1209814" y="260190"/>
                  <a:pt x="1221404" y="253554"/>
                  <a:pt x="1233608" y="245717"/>
                </a:cubicBezTo>
                <a:cubicBezTo>
                  <a:pt x="1245811" y="237880"/>
                  <a:pt x="1255728" y="229229"/>
                  <a:pt x="1263357" y="219765"/>
                </a:cubicBezTo>
                <a:cubicBezTo>
                  <a:pt x="1245517" y="198341"/>
                  <a:pt x="1232959" y="185381"/>
                  <a:pt x="1225681" y="180885"/>
                </a:cubicBezTo>
                <a:cubicBezTo>
                  <a:pt x="1218404" y="176389"/>
                  <a:pt x="1219157" y="172876"/>
                  <a:pt x="1227940" y="170345"/>
                </a:cubicBezTo>
                <a:cubicBezTo>
                  <a:pt x="1236723" y="167814"/>
                  <a:pt x="1243169" y="169266"/>
                  <a:pt x="1247278" y="174701"/>
                </a:cubicBezTo>
                <a:cubicBezTo>
                  <a:pt x="1251386" y="180136"/>
                  <a:pt x="1260001" y="189564"/>
                  <a:pt x="1273122" y="202987"/>
                </a:cubicBezTo>
                <a:cubicBezTo>
                  <a:pt x="1277424" y="194583"/>
                  <a:pt x="1280472" y="185216"/>
                  <a:pt x="1282264" y="174884"/>
                </a:cubicBezTo>
                <a:cubicBezTo>
                  <a:pt x="1284057" y="164551"/>
                  <a:pt x="1283379" y="155854"/>
                  <a:pt x="1280231" y="148792"/>
                </a:cubicBezTo>
                <a:cubicBezTo>
                  <a:pt x="1277871" y="143495"/>
                  <a:pt x="1278898" y="140995"/>
                  <a:pt x="1283313" y="141292"/>
                </a:cubicBezTo>
                <a:close/>
                <a:moveTo>
                  <a:pt x="460402" y="141059"/>
                </a:moveTo>
                <a:cubicBezTo>
                  <a:pt x="453662" y="141919"/>
                  <a:pt x="441853" y="143532"/>
                  <a:pt x="424975" y="145898"/>
                </a:cubicBezTo>
                <a:cubicBezTo>
                  <a:pt x="427613" y="169201"/>
                  <a:pt x="429388" y="188578"/>
                  <a:pt x="430298" y="204030"/>
                </a:cubicBezTo>
                <a:cubicBezTo>
                  <a:pt x="431209" y="219482"/>
                  <a:pt x="432051" y="232642"/>
                  <a:pt x="432826" y="243512"/>
                </a:cubicBezTo>
                <a:cubicBezTo>
                  <a:pt x="439308" y="243512"/>
                  <a:pt x="451483" y="242731"/>
                  <a:pt x="469350" y="241168"/>
                </a:cubicBezTo>
                <a:cubicBezTo>
                  <a:pt x="469350" y="199151"/>
                  <a:pt x="468468" y="173073"/>
                  <a:pt x="466705" y="162935"/>
                </a:cubicBezTo>
                <a:cubicBezTo>
                  <a:pt x="464941" y="152796"/>
                  <a:pt x="462840" y="145504"/>
                  <a:pt x="460402" y="141059"/>
                </a:cubicBezTo>
                <a:close/>
                <a:moveTo>
                  <a:pt x="4076524" y="135660"/>
                </a:moveTo>
                <a:lnTo>
                  <a:pt x="4062994" y="137768"/>
                </a:lnTo>
                <a:cubicBezTo>
                  <a:pt x="4065532" y="145483"/>
                  <a:pt x="4067568" y="153276"/>
                  <a:pt x="4069102" y="161149"/>
                </a:cubicBezTo>
                <a:lnTo>
                  <a:pt x="4084418" y="160332"/>
                </a:lnTo>
                <a:cubicBezTo>
                  <a:pt x="4083558" y="154452"/>
                  <a:pt x="4080926" y="146228"/>
                  <a:pt x="4076524" y="135660"/>
                </a:cubicBezTo>
                <a:close/>
                <a:moveTo>
                  <a:pt x="527127" y="134304"/>
                </a:moveTo>
                <a:cubicBezTo>
                  <a:pt x="510048" y="136068"/>
                  <a:pt x="495794" y="137581"/>
                  <a:pt x="484365" y="138843"/>
                </a:cubicBezTo>
                <a:cubicBezTo>
                  <a:pt x="486960" y="139804"/>
                  <a:pt x="488509" y="141270"/>
                  <a:pt x="489011" y="143242"/>
                </a:cubicBezTo>
                <a:cubicBezTo>
                  <a:pt x="489513" y="145214"/>
                  <a:pt x="489764" y="149383"/>
                  <a:pt x="489764" y="155750"/>
                </a:cubicBezTo>
                <a:cubicBezTo>
                  <a:pt x="495227" y="155836"/>
                  <a:pt x="501802" y="154506"/>
                  <a:pt x="509489" y="151760"/>
                </a:cubicBezTo>
                <a:cubicBezTo>
                  <a:pt x="517175" y="149014"/>
                  <a:pt x="523234" y="151057"/>
                  <a:pt x="527665" y="157890"/>
                </a:cubicBezTo>
                <a:cubicBezTo>
                  <a:pt x="532096" y="164724"/>
                  <a:pt x="529196" y="169251"/>
                  <a:pt x="518964" y="171474"/>
                </a:cubicBezTo>
                <a:cubicBezTo>
                  <a:pt x="508732" y="173697"/>
                  <a:pt x="498999" y="174808"/>
                  <a:pt x="489764" y="174808"/>
                </a:cubicBezTo>
                <a:lnTo>
                  <a:pt x="489764" y="193544"/>
                </a:lnTo>
                <a:cubicBezTo>
                  <a:pt x="495184" y="193644"/>
                  <a:pt x="501282" y="192544"/>
                  <a:pt x="508058" y="190242"/>
                </a:cubicBezTo>
                <a:cubicBezTo>
                  <a:pt x="514834" y="187940"/>
                  <a:pt x="520452" y="189898"/>
                  <a:pt x="524912" y="196114"/>
                </a:cubicBezTo>
                <a:cubicBezTo>
                  <a:pt x="529371" y="202331"/>
                  <a:pt x="527210" y="206859"/>
                  <a:pt x="518426" y="209698"/>
                </a:cubicBezTo>
                <a:cubicBezTo>
                  <a:pt x="509643" y="212537"/>
                  <a:pt x="500089" y="213957"/>
                  <a:pt x="489764" y="213957"/>
                </a:cubicBezTo>
                <a:lnTo>
                  <a:pt x="489764" y="238092"/>
                </a:lnTo>
                <a:lnTo>
                  <a:pt x="526245" y="234521"/>
                </a:lnTo>
                <a:cubicBezTo>
                  <a:pt x="527909" y="216925"/>
                  <a:pt x="528966" y="197512"/>
                  <a:pt x="529418" y="176282"/>
                </a:cubicBezTo>
                <a:cubicBezTo>
                  <a:pt x="529870" y="155051"/>
                  <a:pt x="529106" y="141059"/>
                  <a:pt x="527127" y="134304"/>
                </a:cubicBezTo>
                <a:close/>
                <a:moveTo>
                  <a:pt x="4114296" y="131616"/>
                </a:moveTo>
                <a:lnTo>
                  <a:pt x="4091322" y="134541"/>
                </a:lnTo>
                <a:cubicBezTo>
                  <a:pt x="4101232" y="141224"/>
                  <a:pt x="4104386" y="148745"/>
                  <a:pt x="4100788" y="157105"/>
                </a:cubicBezTo>
                <a:lnTo>
                  <a:pt x="4114554" y="155062"/>
                </a:lnTo>
                <a:cubicBezTo>
                  <a:pt x="4117866" y="142256"/>
                  <a:pt x="4117780" y="134441"/>
                  <a:pt x="4114296" y="131616"/>
                </a:cubicBezTo>
                <a:close/>
                <a:moveTo>
                  <a:pt x="598154" y="126464"/>
                </a:moveTo>
                <a:cubicBezTo>
                  <a:pt x="594039" y="125396"/>
                  <a:pt x="578601" y="126747"/>
                  <a:pt x="551842" y="130519"/>
                </a:cubicBezTo>
                <a:cubicBezTo>
                  <a:pt x="560848" y="137459"/>
                  <a:pt x="563971" y="143410"/>
                  <a:pt x="561210" y="148372"/>
                </a:cubicBezTo>
                <a:cubicBezTo>
                  <a:pt x="558450" y="153334"/>
                  <a:pt x="556180" y="162268"/>
                  <a:pt x="554402" y="175174"/>
                </a:cubicBezTo>
                <a:cubicBezTo>
                  <a:pt x="552624" y="188080"/>
                  <a:pt x="550875" y="206801"/>
                  <a:pt x="549154" y="231337"/>
                </a:cubicBezTo>
                <a:cubicBezTo>
                  <a:pt x="562834" y="229531"/>
                  <a:pt x="572604" y="229649"/>
                  <a:pt x="578461" y="231692"/>
                </a:cubicBezTo>
                <a:cubicBezTo>
                  <a:pt x="584319" y="233736"/>
                  <a:pt x="587811" y="236661"/>
                  <a:pt x="588937" y="240469"/>
                </a:cubicBezTo>
                <a:cubicBezTo>
                  <a:pt x="590063" y="244276"/>
                  <a:pt x="592235" y="238981"/>
                  <a:pt x="595455" y="224583"/>
                </a:cubicBezTo>
                <a:cubicBezTo>
                  <a:pt x="598674" y="210186"/>
                  <a:pt x="600958" y="195311"/>
                  <a:pt x="602306" y="179960"/>
                </a:cubicBezTo>
                <a:cubicBezTo>
                  <a:pt x="603654" y="164609"/>
                  <a:pt x="604328" y="151613"/>
                  <a:pt x="604328" y="140973"/>
                </a:cubicBezTo>
                <a:cubicBezTo>
                  <a:pt x="604328" y="132368"/>
                  <a:pt x="602270" y="127532"/>
                  <a:pt x="598154" y="126464"/>
                </a:cubicBezTo>
                <a:close/>
                <a:moveTo>
                  <a:pt x="4159887" y="124162"/>
                </a:moveTo>
                <a:cubicBezTo>
                  <a:pt x="4154144" y="124600"/>
                  <a:pt x="4145686" y="125664"/>
                  <a:pt x="4134516" y="127357"/>
                </a:cubicBezTo>
                <a:cubicBezTo>
                  <a:pt x="4139922" y="129981"/>
                  <a:pt x="4141456" y="133605"/>
                  <a:pt x="4139118" y="138230"/>
                </a:cubicBezTo>
                <a:cubicBezTo>
                  <a:pt x="4136782" y="142855"/>
                  <a:pt x="4134802" y="147347"/>
                  <a:pt x="4133182" y="151706"/>
                </a:cubicBezTo>
                <a:cubicBezTo>
                  <a:pt x="4148138" y="149025"/>
                  <a:pt x="4157890" y="147684"/>
                  <a:pt x="4162436" y="147684"/>
                </a:cubicBezTo>
                <a:cubicBezTo>
                  <a:pt x="4167111" y="137631"/>
                  <a:pt x="4169290" y="131089"/>
                  <a:pt x="4168975" y="128056"/>
                </a:cubicBezTo>
                <a:cubicBezTo>
                  <a:pt x="4168660" y="125023"/>
                  <a:pt x="4165630" y="123725"/>
                  <a:pt x="4159887" y="124162"/>
                </a:cubicBezTo>
                <a:close/>
                <a:moveTo>
                  <a:pt x="2244986" y="123485"/>
                </a:moveTo>
                <a:cubicBezTo>
                  <a:pt x="2239487" y="124359"/>
                  <a:pt x="2230514" y="126353"/>
                  <a:pt x="2218066" y="129465"/>
                </a:cubicBezTo>
                <a:cubicBezTo>
                  <a:pt x="2217249" y="143145"/>
                  <a:pt x="2215528" y="156403"/>
                  <a:pt x="2212904" y="169237"/>
                </a:cubicBezTo>
                <a:cubicBezTo>
                  <a:pt x="2225165" y="166742"/>
                  <a:pt x="2237777" y="163472"/>
                  <a:pt x="2250740" y="159428"/>
                </a:cubicBezTo>
                <a:cubicBezTo>
                  <a:pt x="2252404" y="148659"/>
                  <a:pt x="2253236" y="139359"/>
                  <a:pt x="2253236" y="131530"/>
                </a:cubicBezTo>
                <a:cubicBezTo>
                  <a:pt x="2253236" y="125292"/>
                  <a:pt x="2250486" y="122610"/>
                  <a:pt x="2244986" y="123485"/>
                </a:cubicBezTo>
                <a:close/>
                <a:moveTo>
                  <a:pt x="3661712" y="122829"/>
                </a:moveTo>
                <a:cubicBezTo>
                  <a:pt x="3656786" y="123266"/>
                  <a:pt x="3644249" y="125492"/>
                  <a:pt x="3624101" y="129508"/>
                </a:cubicBezTo>
                <a:lnTo>
                  <a:pt x="3625284" y="167903"/>
                </a:lnTo>
                <a:cubicBezTo>
                  <a:pt x="3633214" y="167158"/>
                  <a:pt x="3639814" y="165394"/>
                  <a:pt x="3645084" y="162612"/>
                </a:cubicBezTo>
                <a:cubicBezTo>
                  <a:pt x="3650354" y="159830"/>
                  <a:pt x="3656048" y="161447"/>
                  <a:pt x="3662164" y="167463"/>
                </a:cubicBezTo>
                <a:cubicBezTo>
                  <a:pt x="3668280" y="173478"/>
                  <a:pt x="3666523" y="178454"/>
                  <a:pt x="3656894" y="182391"/>
                </a:cubicBezTo>
                <a:cubicBezTo>
                  <a:pt x="3647264" y="186327"/>
                  <a:pt x="3636785" y="188295"/>
                  <a:pt x="3625456" y="188295"/>
                </a:cubicBezTo>
                <a:lnTo>
                  <a:pt x="3626618" y="223228"/>
                </a:lnTo>
                <a:cubicBezTo>
                  <a:pt x="3631149" y="223357"/>
                  <a:pt x="3637904" y="221590"/>
                  <a:pt x="3646880" y="217926"/>
                </a:cubicBezTo>
                <a:cubicBezTo>
                  <a:pt x="3655858" y="214262"/>
                  <a:pt x="3661877" y="214455"/>
                  <a:pt x="3664938" y="218506"/>
                </a:cubicBezTo>
                <a:cubicBezTo>
                  <a:pt x="3668000" y="222558"/>
                  <a:pt x="3670255" y="222299"/>
                  <a:pt x="3671703" y="217732"/>
                </a:cubicBezTo>
                <a:cubicBezTo>
                  <a:pt x="3673152" y="213165"/>
                  <a:pt x="3674102" y="197649"/>
                  <a:pt x="3674554" y="171184"/>
                </a:cubicBezTo>
                <a:cubicBezTo>
                  <a:pt x="3675005" y="144719"/>
                  <a:pt x="3674209" y="129934"/>
                  <a:pt x="3672166" y="126830"/>
                </a:cubicBezTo>
                <a:cubicBezTo>
                  <a:pt x="3670122" y="123725"/>
                  <a:pt x="3666638" y="122391"/>
                  <a:pt x="3661712" y="122829"/>
                </a:cubicBezTo>
                <a:close/>
                <a:moveTo>
                  <a:pt x="1239680" y="112075"/>
                </a:moveTo>
                <a:cubicBezTo>
                  <a:pt x="1241278" y="112276"/>
                  <a:pt x="1243162" y="112807"/>
                  <a:pt x="1245331" y="113665"/>
                </a:cubicBezTo>
                <a:cubicBezTo>
                  <a:pt x="1254007" y="117100"/>
                  <a:pt x="1260188" y="121133"/>
                  <a:pt x="1263873" y="125765"/>
                </a:cubicBezTo>
                <a:cubicBezTo>
                  <a:pt x="1268146" y="131271"/>
                  <a:pt x="1268193" y="135527"/>
                  <a:pt x="1264013" y="138531"/>
                </a:cubicBezTo>
                <a:cubicBezTo>
                  <a:pt x="1259833" y="141535"/>
                  <a:pt x="1252279" y="147361"/>
                  <a:pt x="1241352" y="156008"/>
                </a:cubicBezTo>
                <a:cubicBezTo>
                  <a:pt x="1230424" y="164655"/>
                  <a:pt x="1220788" y="170176"/>
                  <a:pt x="1212442" y="172571"/>
                </a:cubicBezTo>
                <a:cubicBezTo>
                  <a:pt x="1204096" y="174966"/>
                  <a:pt x="1202923" y="172568"/>
                  <a:pt x="1208925" y="165376"/>
                </a:cubicBezTo>
                <a:cubicBezTo>
                  <a:pt x="1214926" y="158184"/>
                  <a:pt x="1220551" y="150448"/>
                  <a:pt x="1225800" y="142166"/>
                </a:cubicBezTo>
                <a:cubicBezTo>
                  <a:pt x="1231048" y="133885"/>
                  <a:pt x="1233446" y="126206"/>
                  <a:pt x="1232995" y="119129"/>
                </a:cubicBezTo>
                <a:cubicBezTo>
                  <a:pt x="1232656" y="113821"/>
                  <a:pt x="1234884" y="111470"/>
                  <a:pt x="1239680" y="112075"/>
                </a:cubicBezTo>
                <a:close/>
                <a:moveTo>
                  <a:pt x="3016116" y="111374"/>
                </a:moveTo>
                <a:cubicBezTo>
                  <a:pt x="3011865" y="115945"/>
                  <a:pt x="3007778" y="120123"/>
                  <a:pt x="3003857" y="123907"/>
                </a:cubicBezTo>
                <a:lnTo>
                  <a:pt x="2999046" y="128252"/>
                </a:lnTo>
                <a:lnTo>
                  <a:pt x="3005531" y="130967"/>
                </a:lnTo>
                <a:cubicBezTo>
                  <a:pt x="3008218" y="132410"/>
                  <a:pt x="3011373" y="134369"/>
                  <a:pt x="3014998" y="136843"/>
                </a:cubicBezTo>
                <a:cubicBezTo>
                  <a:pt x="3020332" y="127536"/>
                  <a:pt x="3023667" y="121413"/>
                  <a:pt x="3025000" y="118473"/>
                </a:cubicBezTo>
                <a:cubicBezTo>
                  <a:pt x="3026334" y="115533"/>
                  <a:pt x="3027022" y="114063"/>
                  <a:pt x="3027065" y="114063"/>
                </a:cubicBezTo>
                <a:cubicBezTo>
                  <a:pt x="3023853" y="114063"/>
                  <a:pt x="3020203" y="113167"/>
                  <a:pt x="3016116" y="111374"/>
                </a:cubicBezTo>
                <a:close/>
                <a:moveTo>
                  <a:pt x="3957612" y="108702"/>
                </a:moveTo>
                <a:cubicBezTo>
                  <a:pt x="3959650" y="109989"/>
                  <a:pt x="3962139" y="114493"/>
                  <a:pt x="3965079" y="122216"/>
                </a:cubicBezTo>
                <a:cubicBezTo>
                  <a:pt x="3970958" y="137660"/>
                  <a:pt x="3969908" y="154786"/>
                  <a:pt x="3961928" y="173593"/>
                </a:cubicBezTo>
                <a:cubicBezTo>
                  <a:pt x="3953947" y="192400"/>
                  <a:pt x="3946946" y="196674"/>
                  <a:pt x="3940923" y="186413"/>
                </a:cubicBezTo>
                <a:cubicBezTo>
                  <a:pt x="3934900" y="176153"/>
                  <a:pt x="3933935" y="167032"/>
                  <a:pt x="3938030" y="159052"/>
                </a:cubicBezTo>
                <a:cubicBezTo>
                  <a:pt x="3942124" y="151072"/>
                  <a:pt x="3945031" y="144500"/>
                  <a:pt x="3946752" y="139338"/>
                </a:cubicBezTo>
                <a:cubicBezTo>
                  <a:pt x="3948545" y="133071"/>
                  <a:pt x="3950577" y="124790"/>
                  <a:pt x="3952850" y="114493"/>
                </a:cubicBezTo>
                <a:cubicBezTo>
                  <a:pt x="3953987" y="109345"/>
                  <a:pt x="3955574" y="107415"/>
                  <a:pt x="3957612" y="108702"/>
                </a:cubicBezTo>
                <a:close/>
                <a:moveTo>
                  <a:pt x="1300569" y="104827"/>
                </a:moveTo>
                <a:cubicBezTo>
                  <a:pt x="1304083" y="105069"/>
                  <a:pt x="1307754" y="105882"/>
                  <a:pt x="1311583" y="107266"/>
                </a:cubicBezTo>
                <a:cubicBezTo>
                  <a:pt x="1320402" y="109245"/>
                  <a:pt x="1328321" y="112486"/>
                  <a:pt x="1335341" y="116989"/>
                </a:cubicBezTo>
                <a:cubicBezTo>
                  <a:pt x="1342360" y="121491"/>
                  <a:pt x="1345576" y="128654"/>
                  <a:pt x="1344988" y="138477"/>
                </a:cubicBezTo>
                <a:cubicBezTo>
                  <a:pt x="1344400" y="148300"/>
                  <a:pt x="1338345" y="150842"/>
                  <a:pt x="1326823" y="146103"/>
                </a:cubicBezTo>
                <a:cubicBezTo>
                  <a:pt x="1315300" y="141363"/>
                  <a:pt x="1304768" y="133914"/>
                  <a:pt x="1295224" y="123754"/>
                </a:cubicBezTo>
                <a:cubicBezTo>
                  <a:pt x="1285681" y="113594"/>
                  <a:pt x="1284107" y="107614"/>
                  <a:pt x="1290503" y="105814"/>
                </a:cubicBezTo>
                <a:cubicBezTo>
                  <a:pt x="1293701" y="104914"/>
                  <a:pt x="1297056" y="104585"/>
                  <a:pt x="1300569" y="104827"/>
                </a:cubicBezTo>
                <a:close/>
                <a:moveTo>
                  <a:pt x="4177152" y="100547"/>
                </a:moveTo>
                <a:cubicBezTo>
                  <a:pt x="4180244" y="100817"/>
                  <a:pt x="4183731" y="102032"/>
                  <a:pt x="4187614" y="104190"/>
                </a:cubicBezTo>
                <a:cubicBezTo>
                  <a:pt x="4195379" y="108506"/>
                  <a:pt x="4201968" y="113192"/>
                  <a:pt x="4207382" y="118247"/>
                </a:cubicBezTo>
                <a:cubicBezTo>
                  <a:pt x="4212795" y="123302"/>
                  <a:pt x="4212189" y="127944"/>
                  <a:pt x="4205564" y="132175"/>
                </a:cubicBezTo>
                <a:cubicBezTo>
                  <a:pt x="4198939" y="136405"/>
                  <a:pt x="4193862" y="142274"/>
                  <a:pt x="4190334" y="149781"/>
                </a:cubicBezTo>
                <a:cubicBezTo>
                  <a:pt x="4186807" y="157288"/>
                  <a:pt x="4181828" y="163562"/>
                  <a:pt x="4175396" y="168603"/>
                </a:cubicBezTo>
                <a:cubicBezTo>
                  <a:pt x="4168964" y="173643"/>
                  <a:pt x="4164566" y="172112"/>
                  <a:pt x="4162199" y="164010"/>
                </a:cubicBezTo>
                <a:cubicBezTo>
                  <a:pt x="4153280" y="164885"/>
                  <a:pt x="4122907" y="169194"/>
                  <a:pt x="4071082" y="176938"/>
                </a:cubicBezTo>
                <a:cubicBezTo>
                  <a:pt x="4071985" y="187220"/>
                  <a:pt x="4069816" y="191224"/>
                  <a:pt x="4064575" y="188951"/>
                </a:cubicBezTo>
                <a:cubicBezTo>
                  <a:pt x="4059334" y="186678"/>
                  <a:pt x="4054218" y="178053"/>
                  <a:pt x="4049227" y="163074"/>
                </a:cubicBezTo>
                <a:cubicBezTo>
                  <a:pt x="4044237" y="148096"/>
                  <a:pt x="4039408" y="137638"/>
                  <a:pt x="4034740" y="131702"/>
                </a:cubicBezTo>
                <a:cubicBezTo>
                  <a:pt x="4030072" y="125765"/>
                  <a:pt x="4030743" y="122216"/>
                  <a:pt x="4036751" y="121054"/>
                </a:cubicBezTo>
                <a:cubicBezTo>
                  <a:pt x="4042760" y="119892"/>
                  <a:pt x="4047564" y="119760"/>
                  <a:pt x="4051163" y="120656"/>
                </a:cubicBezTo>
                <a:cubicBezTo>
                  <a:pt x="4054762" y="121552"/>
                  <a:pt x="4060588" y="121800"/>
                  <a:pt x="4068640" y="121398"/>
                </a:cubicBezTo>
                <a:cubicBezTo>
                  <a:pt x="4076692" y="120997"/>
                  <a:pt x="4094291" y="118566"/>
                  <a:pt x="4121437" y="114106"/>
                </a:cubicBezTo>
                <a:cubicBezTo>
                  <a:pt x="4148583" y="109646"/>
                  <a:pt x="4164458" y="105800"/>
                  <a:pt x="4169061" y="102566"/>
                </a:cubicBezTo>
                <a:cubicBezTo>
                  <a:pt x="4171362" y="100949"/>
                  <a:pt x="4174060" y="100276"/>
                  <a:pt x="4177152" y="100547"/>
                </a:cubicBezTo>
                <a:close/>
                <a:moveTo>
                  <a:pt x="3388924" y="98949"/>
                </a:moveTo>
                <a:cubicBezTo>
                  <a:pt x="3393552" y="99514"/>
                  <a:pt x="3397963" y="101394"/>
                  <a:pt x="3402158" y="104588"/>
                </a:cubicBezTo>
                <a:cubicBezTo>
                  <a:pt x="3410547" y="110976"/>
                  <a:pt x="3408392" y="116601"/>
                  <a:pt x="3395694" y="121463"/>
                </a:cubicBezTo>
                <a:cubicBezTo>
                  <a:pt x="3382996" y="126324"/>
                  <a:pt x="3368021" y="130357"/>
                  <a:pt x="3350769" y="133562"/>
                </a:cubicBezTo>
                <a:cubicBezTo>
                  <a:pt x="3333518" y="136767"/>
                  <a:pt x="3320720" y="135792"/>
                  <a:pt x="3312374" y="130637"/>
                </a:cubicBezTo>
                <a:cubicBezTo>
                  <a:pt x="3304028" y="125482"/>
                  <a:pt x="3302264" y="122130"/>
                  <a:pt x="3307082" y="120581"/>
                </a:cubicBezTo>
                <a:cubicBezTo>
                  <a:pt x="3311900" y="119032"/>
                  <a:pt x="3321781" y="116393"/>
                  <a:pt x="3336723" y="112665"/>
                </a:cubicBezTo>
                <a:cubicBezTo>
                  <a:pt x="3351709" y="109152"/>
                  <a:pt x="3364264" y="105330"/>
                  <a:pt x="3374388" y="101200"/>
                </a:cubicBezTo>
                <a:cubicBezTo>
                  <a:pt x="3379450" y="99135"/>
                  <a:pt x="3384295" y="98385"/>
                  <a:pt x="3388924" y="98949"/>
                </a:cubicBezTo>
                <a:close/>
                <a:moveTo>
                  <a:pt x="2551387" y="72726"/>
                </a:moveTo>
                <a:cubicBezTo>
                  <a:pt x="2552731" y="72453"/>
                  <a:pt x="2554487" y="72494"/>
                  <a:pt x="2556656" y="72849"/>
                </a:cubicBezTo>
                <a:cubicBezTo>
                  <a:pt x="2565332" y="74269"/>
                  <a:pt x="2572968" y="76865"/>
                  <a:pt x="2579565" y="80636"/>
                </a:cubicBezTo>
                <a:cubicBezTo>
                  <a:pt x="2588111" y="85153"/>
                  <a:pt x="2591022" y="90879"/>
                  <a:pt x="2588298" y="97812"/>
                </a:cubicBezTo>
                <a:cubicBezTo>
                  <a:pt x="2585573" y="104746"/>
                  <a:pt x="2583992" y="119760"/>
                  <a:pt x="2583555" y="142855"/>
                </a:cubicBezTo>
                <a:cubicBezTo>
                  <a:pt x="2583117" y="165950"/>
                  <a:pt x="2582913" y="180623"/>
                  <a:pt x="2582942" y="186876"/>
                </a:cubicBezTo>
                <a:cubicBezTo>
                  <a:pt x="2582942" y="190418"/>
                  <a:pt x="2585735" y="189478"/>
                  <a:pt x="2591320" y="184058"/>
                </a:cubicBezTo>
                <a:cubicBezTo>
                  <a:pt x="2596905" y="178637"/>
                  <a:pt x="2609381" y="167391"/>
                  <a:pt x="2628748" y="150319"/>
                </a:cubicBezTo>
                <a:cubicBezTo>
                  <a:pt x="2648114" y="133247"/>
                  <a:pt x="2659719" y="126048"/>
                  <a:pt x="2663562" y="128722"/>
                </a:cubicBezTo>
                <a:cubicBezTo>
                  <a:pt x="2667406" y="131397"/>
                  <a:pt x="2662491" y="140564"/>
                  <a:pt x="2648817" y="156223"/>
                </a:cubicBezTo>
                <a:cubicBezTo>
                  <a:pt x="2635144" y="171883"/>
                  <a:pt x="2622148" y="186094"/>
                  <a:pt x="2609830" y="198857"/>
                </a:cubicBezTo>
                <a:cubicBezTo>
                  <a:pt x="2597511" y="211620"/>
                  <a:pt x="2587843" y="223848"/>
                  <a:pt x="2580823" y="235543"/>
                </a:cubicBezTo>
                <a:cubicBezTo>
                  <a:pt x="2573803" y="247237"/>
                  <a:pt x="2567734" y="253084"/>
                  <a:pt x="2562614" y="253084"/>
                </a:cubicBezTo>
                <a:cubicBezTo>
                  <a:pt x="2557495" y="253084"/>
                  <a:pt x="2552601" y="249295"/>
                  <a:pt x="2547934" y="241716"/>
                </a:cubicBezTo>
                <a:cubicBezTo>
                  <a:pt x="2543266" y="234137"/>
                  <a:pt x="2543201" y="227021"/>
                  <a:pt x="2547740" y="220367"/>
                </a:cubicBezTo>
                <a:cubicBezTo>
                  <a:pt x="2552279" y="213713"/>
                  <a:pt x="2555878" y="203983"/>
                  <a:pt x="2558538" y="191178"/>
                </a:cubicBezTo>
                <a:cubicBezTo>
                  <a:pt x="2561198" y="178372"/>
                  <a:pt x="2561643" y="159403"/>
                  <a:pt x="2559872" y="134272"/>
                </a:cubicBezTo>
                <a:cubicBezTo>
                  <a:pt x="2558101" y="109141"/>
                  <a:pt x="2554953" y="92266"/>
                  <a:pt x="2550429" y="83648"/>
                </a:cubicBezTo>
                <a:cubicBezTo>
                  <a:pt x="2547035" y="77184"/>
                  <a:pt x="2547355" y="73543"/>
                  <a:pt x="2551387" y="72726"/>
                </a:cubicBezTo>
                <a:close/>
                <a:moveTo>
                  <a:pt x="755717" y="66697"/>
                </a:moveTo>
                <a:cubicBezTo>
                  <a:pt x="763848" y="66697"/>
                  <a:pt x="772194" y="69293"/>
                  <a:pt x="780755" y="74484"/>
                </a:cubicBezTo>
                <a:cubicBezTo>
                  <a:pt x="789316" y="79675"/>
                  <a:pt x="792009" y="85727"/>
                  <a:pt x="788832" y="92639"/>
                </a:cubicBezTo>
                <a:cubicBezTo>
                  <a:pt x="785656" y="99551"/>
                  <a:pt x="783645" y="115189"/>
                  <a:pt x="782799" y="139553"/>
                </a:cubicBezTo>
                <a:cubicBezTo>
                  <a:pt x="789682" y="137947"/>
                  <a:pt x="799910" y="133946"/>
                  <a:pt x="813483" y="127550"/>
                </a:cubicBezTo>
                <a:cubicBezTo>
                  <a:pt x="827056" y="121154"/>
                  <a:pt x="836808" y="121656"/>
                  <a:pt x="842737" y="129056"/>
                </a:cubicBezTo>
                <a:cubicBezTo>
                  <a:pt x="848667" y="136455"/>
                  <a:pt x="842683" y="143905"/>
                  <a:pt x="824787" y="151405"/>
                </a:cubicBezTo>
                <a:cubicBezTo>
                  <a:pt x="806890" y="158905"/>
                  <a:pt x="792765" y="161307"/>
                  <a:pt x="782412" y="158611"/>
                </a:cubicBezTo>
                <a:cubicBezTo>
                  <a:pt x="780820" y="182975"/>
                  <a:pt x="779809" y="199997"/>
                  <a:pt x="779379" y="209677"/>
                </a:cubicBezTo>
                <a:cubicBezTo>
                  <a:pt x="778948" y="219356"/>
                  <a:pt x="778755" y="224261"/>
                  <a:pt x="778798" y="224390"/>
                </a:cubicBezTo>
                <a:cubicBezTo>
                  <a:pt x="778841" y="224519"/>
                  <a:pt x="781121" y="223336"/>
                  <a:pt x="785638" y="220840"/>
                </a:cubicBezTo>
                <a:cubicBezTo>
                  <a:pt x="790155" y="218345"/>
                  <a:pt x="801609" y="212720"/>
                  <a:pt x="820001" y="203966"/>
                </a:cubicBezTo>
                <a:cubicBezTo>
                  <a:pt x="838392" y="195211"/>
                  <a:pt x="845344" y="194508"/>
                  <a:pt x="840855" y="201858"/>
                </a:cubicBezTo>
                <a:cubicBezTo>
                  <a:pt x="836367" y="209207"/>
                  <a:pt x="824253" y="220729"/>
                  <a:pt x="804513" y="236425"/>
                </a:cubicBezTo>
                <a:cubicBezTo>
                  <a:pt x="784774" y="252120"/>
                  <a:pt x="772054" y="263771"/>
                  <a:pt x="766354" y="271379"/>
                </a:cubicBezTo>
                <a:cubicBezTo>
                  <a:pt x="760654" y="278986"/>
                  <a:pt x="755025" y="280668"/>
                  <a:pt x="749468" y="276423"/>
                </a:cubicBezTo>
                <a:cubicBezTo>
                  <a:pt x="743912" y="272178"/>
                  <a:pt x="740402" y="266485"/>
                  <a:pt x="738939" y="259344"/>
                </a:cubicBezTo>
                <a:cubicBezTo>
                  <a:pt x="737476" y="252202"/>
                  <a:pt x="737871" y="247054"/>
                  <a:pt x="740122" y="243899"/>
                </a:cubicBezTo>
                <a:cubicBezTo>
                  <a:pt x="742374" y="240745"/>
                  <a:pt x="745525" y="236425"/>
                  <a:pt x="749576" y="230939"/>
                </a:cubicBezTo>
                <a:cubicBezTo>
                  <a:pt x="753627" y="225454"/>
                  <a:pt x="756101" y="201442"/>
                  <a:pt x="756997" y="158901"/>
                </a:cubicBezTo>
                <a:cubicBezTo>
                  <a:pt x="757893" y="116361"/>
                  <a:pt x="755416" y="90359"/>
                  <a:pt x="749565" y="80894"/>
                </a:cubicBezTo>
                <a:cubicBezTo>
                  <a:pt x="743714" y="71430"/>
                  <a:pt x="745765" y="66697"/>
                  <a:pt x="755717" y="66697"/>
                </a:cubicBezTo>
                <a:close/>
                <a:moveTo>
                  <a:pt x="1338772" y="56633"/>
                </a:moveTo>
                <a:cubicBezTo>
                  <a:pt x="1342855" y="57542"/>
                  <a:pt x="1347103" y="59606"/>
                  <a:pt x="1351517" y="62826"/>
                </a:cubicBezTo>
                <a:cubicBezTo>
                  <a:pt x="1360343" y="69264"/>
                  <a:pt x="1358855" y="74445"/>
                  <a:pt x="1347053" y="78367"/>
                </a:cubicBezTo>
                <a:cubicBezTo>
                  <a:pt x="1335251" y="82289"/>
                  <a:pt x="1324134" y="85383"/>
                  <a:pt x="1313701" y="87648"/>
                </a:cubicBezTo>
                <a:cubicBezTo>
                  <a:pt x="1303269" y="89914"/>
                  <a:pt x="1293220" y="92148"/>
                  <a:pt x="1283555" y="94349"/>
                </a:cubicBezTo>
                <a:cubicBezTo>
                  <a:pt x="1273890" y="96550"/>
                  <a:pt x="1264152" y="98586"/>
                  <a:pt x="1254344" y="100458"/>
                </a:cubicBezTo>
                <a:cubicBezTo>
                  <a:pt x="1244535" y="102329"/>
                  <a:pt x="1235264" y="99848"/>
                  <a:pt x="1226531" y="93015"/>
                </a:cubicBezTo>
                <a:cubicBezTo>
                  <a:pt x="1217798" y="86182"/>
                  <a:pt x="1219443" y="81891"/>
                  <a:pt x="1231468" y="80141"/>
                </a:cubicBezTo>
                <a:cubicBezTo>
                  <a:pt x="1243492" y="78392"/>
                  <a:pt x="1254068" y="76646"/>
                  <a:pt x="1263195" y="74904"/>
                </a:cubicBezTo>
                <a:cubicBezTo>
                  <a:pt x="1272323" y="73161"/>
                  <a:pt x="1282917" y="70569"/>
                  <a:pt x="1294977" y="67128"/>
                </a:cubicBezTo>
                <a:cubicBezTo>
                  <a:pt x="1308829" y="63428"/>
                  <a:pt x="1319509" y="60176"/>
                  <a:pt x="1327016" y="57373"/>
                </a:cubicBezTo>
                <a:cubicBezTo>
                  <a:pt x="1330770" y="55971"/>
                  <a:pt x="1334688" y="55725"/>
                  <a:pt x="1338772" y="56633"/>
                </a:cubicBezTo>
                <a:close/>
                <a:moveTo>
                  <a:pt x="2635706" y="56612"/>
                </a:moveTo>
                <a:cubicBezTo>
                  <a:pt x="2638876" y="55495"/>
                  <a:pt x="2644390" y="55526"/>
                  <a:pt x="2652248" y="56706"/>
                </a:cubicBezTo>
                <a:cubicBezTo>
                  <a:pt x="2667965" y="59065"/>
                  <a:pt x="2678792" y="63729"/>
                  <a:pt x="2684728" y="70698"/>
                </a:cubicBezTo>
                <a:cubicBezTo>
                  <a:pt x="2690665" y="77668"/>
                  <a:pt x="2692766" y="85964"/>
                  <a:pt x="2691031" y="95586"/>
                </a:cubicBezTo>
                <a:cubicBezTo>
                  <a:pt x="2689296" y="105208"/>
                  <a:pt x="2683624" y="107140"/>
                  <a:pt x="2674016" y="101383"/>
                </a:cubicBezTo>
                <a:cubicBezTo>
                  <a:pt x="2664408" y="95625"/>
                  <a:pt x="2656048" y="89635"/>
                  <a:pt x="2648935" y="83411"/>
                </a:cubicBezTo>
                <a:cubicBezTo>
                  <a:pt x="2641507" y="76900"/>
                  <a:pt x="2636273" y="70232"/>
                  <a:pt x="2633233" y="63406"/>
                </a:cubicBezTo>
                <a:cubicBezTo>
                  <a:pt x="2631713" y="59993"/>
                  <a:pt x="2632537" y="57729"/>
                  <a:pt x="2635706" y="56612"/>
                </a:cubicBezTo>
                <a:close/>
                <a:moveTo>
                  <a:pt x="3451443" y="43227"/>
                </a:moveTo>
                <a:cubicBezTo>
                  <a:pt x="3455684" y="44204"/>
                  <a:pt x="3460279" y="46370"/>
                  <a:pt x="3465226" y="49726"/>
                </a:cubicBezTo>
                <a:cubicBezTo>
                  <a:pt x="3475121" y="56437"/>
                  <a:pt x="3483356" y="64242"/>
                  <a:pt x="3489930" y="73140"/>
                </a:cubicBezTo>
                <a:cubicBezTo>
                  <a:pt x="3496506" y="82038"/>
                  <a:pt x="3493476" y="87021"/>
                  <a:pt x="3480842" y="88089"/>
                </a:cubicBezTo>
                <a:cubicBezTo>
                  <a:pt x="3468209" y="89158"/>
                  <a:pt x="3455356" y="93528"/>
                  <a:pt x="3442285" y="101200"/>
                </a:cubicBezTo>
                <a:cubicBezTo>
                  <a:pt x="3429214" y="108872"/>
                  <a:pt x="3424328" y="108653"/>
                  <a:pt x="3427626" y="100544"/>
                </a:cubicBezTo>
                <a:cubicBezTo>
                  <a:pt x="3430924" y="92435"/>
                  <a:pt x="3434302" y="84892"/>
                  <a:pt x="3437757" y="77915"/>
                </a:cubicBezTo>
                <a:cubicBezTo>
                  <a:pt x="3441213" y="70939"/>
                  <a:pt x="3440468" y="67120"/>
                  <a:pt x="3435520" y="66461"/>
                </a:cubicBezTo>
                <a:cubicBezTo>
                  <a:pt x="3430573" y="65801"/>
                  <a:pt x="3408697" y="69071"/>
                  <a:pt x="3369892" y="76270"/>
                </a:cubicBezTo>
                <a:cubicBezTo>
                  <a:pt x="3331088" y="83468"/>
                  <a:pt x="3303619" y="88265"/>
                  <a:pt x="3287486" y="90660"/>
                </a:cubicBezTo>
                <a:cubicBezTo>
                  <a:pt x="3285808" y="107323"/>
                  <a:pt x="3279961" y="121015"/>
                  <a:pt x="3269944" y="131734"/>
                </a:cubicBezTo>
                <a:cubicBezTo>
                  <a:pt x="3259928" y="142453"/>
                  <a:pt x="3253185" y="142364"/>
                  <a:pt x="3249714" y="131465"/>
                </a:cubicBezTo>
                <a:cubicBezTo>
                  <a:pt x="3246244" y="120566"/>
                  <a:pt x="3247915" y="110288"/>
                  <a:pt x="3254726" y="100630"/>
                </a:cubicBezTo>
                <a:cubicBezTo>
                  <a:pt x="3261538" y="90972"/>
                  <a:pt x="3266772" y="80421"/>
                  <a:pt x="3270428" y="68978"/>
                </a:cubicBezTo>
                <a:cubicBezTo>
                  <a:pt x="3274085" y="57534"/>
                  <a:pt x="3277670" y="54472"/>
                  <a:pt x="3281184" y="59793"/>
                </a:cubicBezTo>
                <a:cubicBezTo>
                  <a:pt x="3284697" y="65113"/>
                  <a:pt x="3286784" y="69652"/>
                  <a:pt x="3287443" y="73409"/>
                </a:cubicBezTo>
                <a:cubicBezTo>
                  <a:pt x="3299676" y="73480"/>
                  <a:pt x="3325144" y="69472"/>
                  <a:pt x="3363848" y="61384"/>
                </a:cubicBezTo>
                <a:cubicBezTo>
                  <a:pt x="3407399" y="52508"/>
                  <a:pt x="3432710" y="46668"/>
                  <a:pt x="3439779" y="43864"/>
                </a:cubicBezTo>
                <a:cubicBezTo>
                  <a:pt x="3443314" y="42462"/>
                  <a:pt x="3447202" y="42250"/>
                  <a:pt x="3451443" y="43227"/>
                </a:cubicBezTo>
                <a:close/>
                <a:moveTo>
                  <a:pt x="4141184" y="39831"/>
                </a:moveTo>
                <a:cubicBezTo>
                  <a:pt x="4134400" y="39831"/>
                  <a:pt x="4118684" y="42663"/>
                  <a:pt x="4094033" y="48328"/>
                </a:cubicBezTo>
                <a:cubicBezTo>
                  <a:pt x="4094936" y="51554"/>
                  <a:pt x="4095918" y="54515"/>
                  <a:pt x="4096980" y="57211"/>
                </a:cubicBezTo>
                <a:cubicBezTo>
                  <a:pt x="4103648" y="56509"/>
                  <a:pt x="4110560" y="54307"/>
                  <a:pt x="4117716" y="50608"/>
                </a:cubicBezTo>
                <a:cubicBezTo>
                  <a:pt x="4124872" y="46908"/>
                  <a:pt x="4131260" y="48199"/>
                  <a:pt x="4136882" y="54480"/>
                </a:cubicBezTo>
                <a:cubicBezTo>
                  <a:pt x="4142503" y="60761"/>
                  <a:pt x="4139534" y="65289"/>
                  <a:pt x="4127976" y="68063"/>
                </a:cubicBezTo>
                <a:cubicBezTo>
                  <a:pt x="4116418" y="70838"/>
                  <a:pt x="4106904" y="72226"/>
                  <a:pt x="4099432" y="72226"/>
                </a:cubicBezTo>
                <a:lnTo>
                  <a:pt x="4102788" y="85562"/>
                </a:lnTo>
                <a:cubicBezTo>
                  <a:pt x="4117945" y="82938"/>
                  <a:pt x="4130966" y="81231"/>
                  <a:pt x="4141850" y="80443"/>
                </a:cubicBezTo>
                <a:cubicBezTo>
                  <a:pt x="4147658" y="62360"/>
                  <a:pt x="4150200" y="51070"/>
                  <a:pt x="4149476" y="46575"/>
                </a:cubicBezTo>
                <a:cubicBezTo>
                  <a:pt x="4148752" y="42079"/>
                  <a:pt x="4145988" y="39831"/>
                  <a:pt x="4141184" y="39831"/>
                </a:cubicBezTo>
                <a:close/>
                <a:moveTo>
                  <a:pt x="2746183" y="35637"/>
                </a:moveTo>
                <a:cubicBezTo>
                  <a:pt x="2750658" y="35637"/>
                  <a:pt x="2757864" y="38390"/>
                  <a:pt x="2767801" y="43897"/>
                </a:cubicBezTo>
                <a:cubicBezTo>
                  <a:pt x="2777739" y="49403"/>
                  <a:pt x="2782457" y="54125"/>
                  <a:pt x="2781955" y="58061"/>
                </a:cubicBezTo>
                <a:cubicBezTo>
                  <a:pt x="2781453" y="61997"/>
                  <a:pt x="2779844" y="66683"/>
                  <a:pt x="2777126" y="72118"/>
                </a:cubicBezTo>
                <a:cubicBezTo>
                  <a:pt x="2774409" y="77553"/>
                  <a:pt x="2769888" y="92678"/>
                  <a:pt x="2763564" y="117494"/>
                </a:cubicBezTo>
                <a:cubicBezTo>
                  <a:pt x="2757240" y="142310"/>
                  <a:pt x="2747876" y="164340"/>
                  <a:pt x="2735471" y="183584"/>
                </a:cubicBezTo>
                <a:cubicBezTo>
                  <a:pt x="2761628" y="198025"/>
                  <a:pt x="2779166" y="209003"/>
                  <a:pt x="2788086" y="216517"/>
                </a:cubicBezTo>
                <a:cubicBezTo>
                  <a:pt x="2797005" y="224031"/>
                  <a:pt x="2802164" y="232592"/>
                  <a:pt x="2803562" y="242200"/>
                </a:cubicBezTo>
                <a:cubicBezTo>
                  <a:pt x="2804961" y="251808"/>
                  <a:pt x="2803447" y="259849"/>
                  <a:pt x="2799024" y="266324"/>
                </a:cubicBezTo>
                <a:cubicBezTo>
                  <a:pt x="2794600" y="272799"/>
                  <a:pt x="2788616" y="271246"/>
                  <a:pt x="2781073" y="261667"/>
                </a:cubicBezTo>
                <a:cubicBezTo>
                  <a:pt x="2773530" y="252088"/>
                  <a:pt x="2766873" y="243086"/>
                  <a:pt x="2761101" y="234661"/>
                </a:cubicBezTo>
                <a:cubicBezTo>
                  <a:pt x="2755329" y="226236"/>
                  <a:pt x="2744628" y="212580"/>
                  <a:pt x="2728997" y="193694"/>
                </a:cubicBezTo>
                <a:cubicBezTo>
                  <a:pt x="2712792" y="218044"/>
                  <a:pt x="2696133" y="236471"/>
                  <a:pt x="2679017" y="248976"/>
                </a:cubicBezTo>
                <a:cubicBezTo>
                  <a:pt x="2661903" y="261481"/>
                  <a:pt x="2645859" y="269343"/>
                  <a:pt x="2630888" y="272562"/>
                </a:cubicBezTo>
                <a:cubicBezTo>
                  <a:pt x="2615917" y="275781"/>
                  <a:pt x="2608697" y="275584"/>
                  <a:pt x="2609227" y="271970"/>
                </a:cubicBezTo>
                <a:cubicBezTo>
                  <a:pt x="2609758" y="268357"/>
                  <a:pt x="2618021" y="261975"/>
                  <a:pt x="2634018" y="252826"/>
                </a:cubicBezTo>
                <a:cubicBezTo>
                  <a:pt x="2650014" y="243677"/>
                  <a:pt x="2666438" y="229570"/>
                  <a:pt x="2683287" y="210505"/>
                </a:cubicBezTo>
                <a:cubicBezTo>
                  <a:pt x="2700137" y="191439"/>
                  <a:pt x="2713244" y="171216"/>
                  <a:pt x="2722608" y="149835"/>
                </a:cubicBezTo>
                <a:cubicBezTo>
                  <a:pt x="2731972" y="128454"/>
                  <a:pt x="2738228" y="108646"/>
                  <a:pt x="2741376" y="90413"/>
                </a:cubicBezTo>
                <a:cubicBezTo>
                  <a:pt x="2744524" y="72179"/>
                  <a:pt x="2744750" y="58491"/>
                  <a:pt x="2742053" y="49349"/>
                </a:cubicBezTo>
                <a:cubicBezTo>
                  <a:pt x="2739358" y="40207"/>
                  <a:pt x="2740734" y="35637"/>
                  <a:pt x="2746183" y="35637"/>
                </a:cubicBezTo>
                <a:close/>
                <a:moveTo>
                  <a:pt x="3114531" y="35217"/>
                </a:moveTo>
                <a:cubicBezTo>
                  <a:pt x="3117994" y="35142"/>
                  <a:pt x="3121395" y="35830"/>
                  <a:pt x="3124733" y="37282"/>
                </a:cubicBezTo>
                <a:cubicBezTo>
                  <a:pt x="3131408" y="40186"/>
                  <a:pt x="3138636" y="44646"/>
                  <a:pt x="3146415" y="50661"/>
                </a:cubicBezTo>
                <a:cubicBezTo>
                  <a:pt x="3154195" y="56677"/>
                  <a:pt x="3154116" y="60599"/>
                  <a:pt x="3146179" y="62428"/>
                </a:cubicBezTo>
                <a:cubicBezTo>
                  <a:pt x="3138241" y="64256"/>
                  <a:pt x="3127640" y="69945"/>
                  <a:pt x="3114375" y="79496"/>
                </a:cubicBezTo>
                <a:lnTo>
                  <a:pt x="3109555" y="82505"/>
                </a:lnTo>
                <a:lnTo>
                  <a:pt x="3110116" y="82680"/>
                </a:lnTo>
                <a:cubicBezTo>
                  <a:pt x="3116182" y="86164"/>
                  <a:pt x="3121868" y="91065"/>
                  <a:pt x="3127174" y="97382"/>
                </a:cubicBezTo>
                <a:cubicBezTo>
                  <a:pt x="3132480" y="103699"/>
                  <a:pt x="3132265" y="107779"/>
                  <a:pt x="3126529" y="109621"/>
                </a:cubicBezTo>
                <a:cubicBezTo>
                  <a:pt x="3120793" y="111464"/>
                  <a:pt x="3114494" y="114744"/>
                  <a:pt x="3107632" y="119462"/>
                </a:cubicBezTo>
                <a:cubicBezTo>
                  <a:pt x="3100771" y="124180"/>
                  <a:pt x="3094643" y="128905"/>
                  <a:pt x="3089251" y="133638"/>
                </a:cubicBezTo>
                <a:cubicBezTo>
                  <a:pt x="3094930" y="140091"/>
                  <a:pt x="3105026" y="147272"/>
                  <a:pt x="3119538" y="155180"/>
                </a:cubicBezTo>
                <a:cubicBezTo>
                  <a:pt x="3134050" y="163089"/>
                  <a:pt x="3147928" y="169520"/>
                  <a:pt x="3161171" y="174475"/>
                </a:cubicBezTo>
                <a:cubicBezTo>
                  <a:pt x="3174414" y="179429"/>
                  <a:pt x="3178681" y="183190"/>
                  <a:pt x="3173970" y="185757"/>
                </a:cubicBezTo>
                <a:cubicBezTo>
                  <a:pt x="3169259" y="188324"/>
                  <a:pt x="3158601" y="190066"/>
                  <a:pt x="3141995" y="190984"/>
                </a:cubicBezTo>
                <a:cubicBezTo>
                  <a:pt x="3125389" y="191902"/>
                  <a:pt x="3112816" y="187636"/>
                  <a:pt x="3104277" y="178185"/>
                </a:cubicBezTo>
                <a:cubicBezTo>
                  <a:pt x="3095737" y="168735"/>
                  <a:pt x="3086161" y="158041"/>
                  <a:pt x="3075549" y="146103"/>
                </a:cubicBezTo>
                <a:cubicBezTo>
                  <a:pt x="3064938" y="134165"/>
                  <a:pt x="3057567" y="127159"/>
                  <a:pt x="3053437" y="125087"/>
                </a:cubicBezTo>
                <a:lnTo>
                  <a:pt x="3050970" y="121743"/>
                </a:lnTo>
                <a:lnTo>
                  <a:pt x="3049199" y="123356"/>
                </a:lnTo>
                <a:cubicBezTo>
                  <a:pt x="3028406" y="154101"/>
                  <a:pt x="3010452" y="176113"/>
                  <a:pt x="2995337" y="189392"/>
                </a:cubicBezTo>
                <a:cubicBezTo>
                  <a:pt x="2980223" y="202671"/>
                  <a:pt x="2966872" y="211207"/>
                  <a:pt x="2955285" y="215000"/>
                </a:cubicBezTo>
                <a:cubicBezTo>
                  <a:pt x="2943698" y="218793"/>
                  <a:pt x="2942565" y="216345"/>
                  <a:pt x="2951887" y="207655"/>
                </a:cubicBezTo>
                <a:cubicBezTo>
                  <a:pt x="2961208" y="198964"/>
                  <a:pt x="2971848" y="188639"/>
                  <a:pt x="2983808" y="176680"/>
                </a:cubicBezTo>
                <a:cubicBezTo>
                  <a:pt x="2980380" y="174055"/>
                  <a:pt x="2976373" y="169685"/>
                  <a:pt x="2971784" y="163569"/>
                </a:cubicBezTo>
                <a:cubicBezTo>
                  <a:pt x="2967195" y="157453"/>
                  <a:pt x="2966836" y="153721"/>
                  <a:pt x="2970708" y="152373"/>
                </a:cubicBezTo>
                <a:cubicBezTo>
                  <a:pt x="2974580" y="151025"/>
                  <a:pt x="2979072" y="151825"/>
                  <a:pt x="2984185" y="154771"/>
                </a:cubicBezTo>
                <a:cubicBezTo>
                  <a:pt x="2989297" y="157718"/>
                  <a:pt x="2993100" y="160296"/>
                  <a:pt x="2995596" y="162504"/>
                </a:cubicBezTo>
                <a:cubicBezTo>
                  <a:pt x="2997947" y="159923"/>
                  <a:pt x="3001217" y="155822"/>
                  <a:pt x="3005404" y="150201"/>
                </a:cubicBezTo>
                <a:lnTo>
                  <a:pt x="2994377" y="132467"/>
                </a:lnTo>
                <a:lnTo>
                  <a:pt x="2992589" y="134081"/>
                </a:lnTo>
                <a:cubicBezTo>
                  <a:pt x="2985409" y="140077"/>
                  <a:pt x="2978889" y="144500"/>
                  <a:pt x="2973031" y="147350"/>
                </a:cubicBezTo>
                <a:cubicBezTo>
                  <a:pt x="2961315" y="153051"/>
                  <a:pt x="2959347" y="150982"/>
                  <a:pt x="2967127" y="141145"/>
                </a:cubicBezTo>
                <a:cubicBezTo>
                  <a:pt x="2974906" y="131307"/>
                  <a:pt x="2982553" y="121115"/>
                  <a:pt x="2990067" y="110568"/>
                </a:cubicBezTo>
                <a:cubicBezTo>
                  <a:pt x="2997582" y="100021"/>
                  <a:pt x="3000891" y="91642"/>
                  <a:pt x="2999995" y="85433"/>
                </a:cubicBezTo>
                <a:cubicBezTo>
                  <a:pt x="2999098" y="79224"/>
                  <a:pt x="3003863" y="77108"/>
                  <a:pt x="3014288" y="79087"/>
                </a:cubicBezTo>
                <a:lnTo>
                  <a:pt x="3028196" y="97254"/>
                </a:lnTo>
                <a:lnTo>
                  <a:pt x="3021752" y="100426"/>
                </a:lnTo>
                <a:cubicBezTo>
                  <a:pt x="3023616" y="100698"/>
                  <a:pt x="3025882" y="99795"/>
                  <a:pt x="3028549" y="97715"/>
                </a:cubicBezTo>
                <a:lnTo>
                  <a:pt x="3028196" y="97254"/>
                </a:lnTo>
                <a:lnTo>
                  <a:pt x="3035476" y="93671"/>
                </a:lnTo>
                <a:cubicBezTo>
                  <a:pt x="3039878" y="89169"/>
                  <a:pt x="3045442" y="91262"/>
                  <a:pt x="3052168" y="99952"/>
                </a:cubicBezTo>
                <a:cubicBezTo>
                  <a:pt x="3055531" y="104297"/>
                  <a:pt x="3057655" y="107792"/>
                  <a:pt x="3058540" y="110436"/>
                </a:cubicBezTo>
                <a:lnTo>
                  <a:pt x="3058193" y="112198"/>
                </a:lnTo>
                <a:lnTo>
                  <a:pt x="3065031" y="114596"/>
                </a:lnTo>
                <a:cubicBezTo>
                  <a:pt x="3069096" y="116843"/>
                  <a:pt x="3074022" y="120215"/>
                  <a:pt x="3079808" y="124711"/>
                </a:cubicBezTo>
                <a:cubicBezTo>
                  <a:pt x="3083408" y="118831"/>
                  <a:pt x="3086527" y="113787"/>
                  <a:pt x="3089165" y="109578"/>
                </a:cubicBezTo>
                <a:cubicBezTo>
                  <a:pt x="3091804" y="105369"/>
                  <a:pt x="3091930" y="103706"/>
                  <a:pt x="3089542" y="104588"/>
                </a:cubicBezTo>
                <a:cubicBezTo>
                  <a:pt x="3087154" y="105470"/>
                  <a:pt x="3082519" y="106595"/>
                  <a:pt x="3075635" y="107965"/>
                </a:cubicBezTo>
                <a:cubicBezTo>
                  <a:pt x="3068752" y="109334"/>
                  <a:pt x="3062747" y="107757"/>
                  <a:pt x="3057621" y="103233"/>
                </a:cubicBezTo>
                <a:cubicBezTo>
                  <a:pt x="3052494" y="98708"/>
                  <a:pt x="3053340" y="95783"/>
                  <a:pt x="3060159" y="94457"/>
                </a:cubicBezTo>
                <a:cubicBezTo>
                  <a:pt x="3066978" y="93130"/>
                  <a:pt x="3073130" y="91624"/>
                  <a:pt x="3078615" y="89939"/>
                </a:cubicBezTo>
                <a:cubicBezTo>
                  <a:pt x="3084100" y="88254"/>
                  <a:pt x="3089205" y="85752"/>
                  <a:pt x="3093930" y="82432"/>
                </a:cubicBezTo>
                <a:lnTo>
                  <a:pt x="3100180" y="80433"/>
                </a:lnTo>
                <a:lnTo>
                  <a:pt x="3101233" y="76259"/>
                </a:lnTo>
                <a:cubicBezTo>
                  <a:pt x="3105736" y="64550"/>
                  <a:pt x="3106370" y="58251"/>
                  <a:pt x="3103137" y="57362"/>
                </a:cubicBezTo>
                <a:cubicBezTo>
                  <a:pt x="3099903" y="56473"/>
                  <a:pt x="3085164" y="58054"/>
                  <a:pt x="3058922" y="62105"/>
                </a:cubicBezTo>
                <a:cubicBezTo>
                  <a:pt x="3032679" y="66156"/>
                  <a:pt x="3014087" y="68956"/>
                  <a:pt x="3003146" y="70505"/>
                </a:cubicBezTo>
                <a:cubicBezTo>
                  <a:pt x="3001769" y="74649"/>
                  <a:pt x="2997528" y="82045"/>
                  <a:pt x="2990423" y="92693"/>
                </a:cubicBezTo>
                <a:cubicBezTo>
                  <a:pt x="2983317" y="103340"/>
                  <a:pt x="2977513" y="105319"/>
                  <a:pt x="2973010" y="98630"/>
                </a:cubicBezTo>
                <a:cubicBezTo>
                  <a:pt x="2968507" y="91940"/>
                  <a:pt x="2968747" y="85067"/>
                  <a:pt x="2973731" y="78012"/>
                </a:cubicBezTo>
                <a:cubicBezTo>
                  <a:pt x="2978713" y="70956"/>
                  <a:pt x="2983012" y="62352"/>
                  <a:pt x="2986626" y="52199"/>
                </a:cubicBezTo>
                <a:cubicBezTo>
                  <a:pt x="2990239" y="42047"/>
                  <a:pt x="2993821" y="39128"/>
                  <a:pt x="2997370" y="43445"/>
                </a:cubicBezTo>
                <a:cubicBezTo>
                  <a:pt x="3000920" y="47761"/>
                  <a:pt x="3003253" y="51002"/>
                  <a:pt x="3004372" y="53167"/>
                </a:cubicBezTo>
                <a:cubicBezTo>
                  <a:pt x="3017321" y="52307"/>
                  <a:pt x="3035361" y="50321"/>
                  <a:pt x="3058492" y="47209"/>
                </a:cubicBezTo>
                <a:cubicBezTo>
                  <a:pt x="3081623" y="44097"/>
                  <a:pt x="3096777" y="40939"/>
                  <a:pt x="3103954" y="37734"/>
                </a:cubicBezTo>
                <a:cubicBezTo>
                  <a:pt x="3107542" y="36131"/>
                  <a:pt x="3111068" y="35292"/>
                  <a:pt x="3114531" y="35217"/>
                </a:cubicBezTo>
                <a:close/>
                <a:moveTo>
                  <a:pt x="577440" y="25570"/>
                </a:moveTo>
                <a:cubicBezTo>
                  <a:pt x="584596" y="24164"/>
                  <a:pt x="592017" y="26950"/>
                  <a:pt x="599703" y="33926"/>
                </a:cubicBezTo>
                <a:cubicBezTo>
                  <a:pt x="607389" y="40903"/>
                  <a:pt x="606188" y="46098"/>
                  <a:pt x="596100" y="49511"/>
                </a:cubicBezTo>
                <a:cubicBezTo>
                  <a:pt x="586012" y="52924"/>
                  <a:pt x="560016" y="57448"/>
                  <a:pt x="518114" y="63084"/>
                </a:cubicBezTo>
                <a:cubicBezTo>
                  <a:pt x="527106" y="70784"/>
                  <a:pt x="527769" y="77220"/>
                  <a:pt x="520104" y="82389"/>
                </a:cubicBezTo>
                <a:cubicBezTo>
                  <a:pt x="512439" y="87559"/>
                  <a:pt x="499178" y="100763"/>
                  <a:pt x="480321" y="122000"/>
                </a:cubicBezTo>
                <a:cubicBezTo>
                  <a:pt x="508628" y="118444"/>
                  <a:pt x="533254" y="115106"/>
                  <a:pt x="554198" y="111987"/>
                </a:cubicBezTo>
                <a:cubicBezTo>
                  <a:pt x="575142" y="108868"/>
                  <a:pt x="589206" y="105932"/>
                  <a:pt x="596390" y="103179"/>
                </a:cubicBezTo>
                <a:cubicBezTo>
                  <a:pt x="603575" y="100426"/>
                  <a:pt x="610523" y="100519"/>
                  <a:pt x="617234" y="103459"/>
                </a:cubicBezTo>
                <a:cubicBezTo>
                  <a:pt x="623945" y="106398"/>
                  <a:pt x="632047" y="112099"/>
                  <a:pt x="641540" y="120559"/>
                </a:cubicBezTo>
                <a:cubicBezTo>
                  <a:pt x="651034" y="129020"/>
                  <a:pt x="653239" y="136022"/>
                  <a:pt x="648155" y="141564"/>
                </a:cubicBezTo>
                <a:cubicBezTo>
                  <a:pt x="643071" y="147107"/>
                  <a:pt x="639232" y="156152"/>
                  <a:pt x="636636" y="168699"/>
                </a:cubicBezTo>
                <a:cubicBezTo>
                  <a:pt x="634041" y="181247"/>
                  <a:pt x="631832" y="197061"/>
                  <a:pt x="630011" y="216140"/>
                </a:cubicBezTo>
                <a:cubicBezTo>
                  <a:pt x="628190" y="235220"/>
                  <a:pt x="624458" y="250876"/>
                  <a:pt x="618815" y="263108"/>
                </a:cubicBezTo>
                <a:cubicBezTo>
                  <a:pt x="613172" y="275340"/>
                  <a:pt x="606188" y="283927"/>
                  <a:pt x="597864" y="288867"/>
                </a:cubicBezTo>
                <a:cubicBezTo>
                  <a:pt x="589539" y="293807"/>
                  <a:pt x="584058" y="289928"/>
                  <a:pt x="581419" y="277230"/>
                </a:cubicBezTo>
                <a:cubicBezTo>
                  <a:pt x="578781" y="264531"/>
                  <a:pt x="576465" y="255522"/>
                  <a:pt x="574471" y="250202"/>
                </a:cubicBezTo>
                <a:cubicBezTo>
                  <a:pt x="563860" y="249428"/>
                  <a:pt x="542848" y="250392"/>
                  <a:pt x="511435" y="253095"/>
                </a:cubicBezTo>
                <a:cubicBezTo>
                  <a:pt x="480023" y="255798"/>
                  <a:pt x="453569" y="257974"/>
                  <a:pt x="432073" y="259623"/>
                </a:cubicBezTo>
                <a:cubicBezTo>
                  <a:pt x="424889" y="277764"/>
                  <a:pt x="418737" y="281571"/>
                  <a:pt x="413617" y="271045"/>
                </a:cubicBezTo>
                <a:cubicBezTo>
                  <a:pt x="408498" y="260520"/>
                  <a:pt x="405483" y="245739"/>
                  <a:pt x="404572" y="226702"/>
                </a:cubicBezTo>
                <a:cubicBezTo>
                  <a:pt x="403662" y="207665"/>
                  <a:pt x="401894" y="191124"/>
                  <a:pt x="399270" y="177078"/>
                </a:cubicBezTo>
                <a:cubicBezTo>
                  <a:pt x="396646" y="163031"/>
                  <a:pt x="392824" y="150114"/>
                  <a:pt x="387805" y="138327"/>
                </a:cubicBezTo>
                <a:cubicBezTo>
                  <a:pt x="382786" y="126539"/>
                  <a:pt x="384550" y="121348"/>
                  <a:pt x="393096" y="122753"/>
                </a:cubicBezTo>
                <a:cubicBezTo>
                  <a:pt x="401643" y="124159"/>
                  <a:pt x="408286" y="125510"/>
                  <a:pt x="413026" y="126808"/>
                </a:cubicBezTo>
                <a:cubicBezTo>
                  <a:pt x="417765" y="128106"/>
                  <a:pt x="433815" y="127521"/>
                  <a:pt x="461176" y="125055"/>
                </a:cubicBezTo>
                <a:cubicBezTo>
                  <a:pt x="473882" y="105581"/>
                  <a:pt x="481346" y="92058"/>
                  <a:pt x="483569" y="84486"/>
                </a:cubicBezTo>
                <a:cubicBezTo>
                  <a:pt x="485791" y="76915"/>
                  <a:pt x="486903" y="71028"/>
                  <a:pt x="486903" y="66827"/>
                </a:cubicBezTo>
                <a:cubicBezTo>
                  <a:pt x="482285" y="67673"/>
                  <a:pt x="476890" y="68558"/>
                  <a:pt x="470716" y="69483"/>
                </a:cubicBezTo>
                <a:cubicBezTo>
                  <a:pt x="464543" y="70408"/>
                  <a:pt x="459155" y="70627"/>
                  <a:pt x="454551" y="70139"/>
                </a:cubicBezTo>
                <a:cubicBezTo>
                  <a:pt x="449948" y="69652"/>
                  <a:pt x="443839" y="65805"/>
                  <a:pt x="436225" y="58599"/>
                </a:cubicBezTo>
                <a:cubicBezTo>
                  <a:pt x="428610" y="51393"/>
                  <a:pt x="433378" y="47790"/>
                  <a:pt x="450529" y="47790"/>
                </a:cubicBezTo>
                <a:cubicBezTo>
                  <a:pt x="464625" y="47790"/>
                  <a:pt x="483207" y="45793"/>
                  <a:pt x="506273" y="41799"/>
                </a:cubicBezTo>
                <a:cubicBezTo>
                  <a:pt x="529339" y="37805"/>
                  <a:pt x="545178" y="34453"/>
                  <a:pt x="553789" y="31743"/>
                </a:cubicBezTo>
                <a:cubicBezTo>
                  <a:pt x="562400" y="29033"/>
                  <a:pt x="570284" y="26975"/>
                  <a:pt x="577440" y="25570"/>
                </a:cubicBezTo>
                <a:close/>
                <a:moveTo>
                  <a:pt x="863737" y="17032"/>
                </a:moveTo>
                <a:cubicBezTo>
                  <a:pt x="865635" y="17137"/>
                  <a:pt x="867963" y="17541"/>
                  <a:pt x="870722" y="18245"/>
                </a:cubicBezTo>
                <a:cubicBezTo>
                  <a:pt x="881757" y="21063"/>
                  <a:pt x="890784" y="24878"/>
                  <a:pt x="897804" y="29689"/>
                </a:cubicBezTo>
                <a:cubicBezTo>
                  <a:pt x="904823" y="34500"/>
                  <a:pt x="905838" y="40121"/>
                  <a:pt x="900847" y="46553"/>
                </a:cubicBezTo>
                <a:cubicBezTo>
                  <a:pt x="895857" y="52985"/>
                  <a:pt x="892501" y="80385"/>
                  <a:pt x="890781" y="128755"/>
                </a:cubicBezTo>
                <a:cubicBezTo>
                  <a:pt x="898811" y="124739"/>
                  <a:pt x="908505" y="118365"/>
                  <a:pt x="919862" y="109632"/>
                </a:cubicBezTo>
                <a:cubicBezTo>
                  <a:pt x="931220" y="100899"/>
                  <a:pt x="937960" y="94195"/>
                  <a:pt x="940082" y="89520"/>
                </a:cubicBezTo>
                <a:cubicBezTo>
                  <a:pt x="942204" y="84845"/>
                  <a:pt x="943266" y="80400"/>
                  <a:pt x="943266" y="76183"/>
                </a:cubicBezTo>
                <a:cubicBezTo>
                  <a:pt x="943266" y="68038"/>
                  <a:pt x="952515" y="69565"/>
                  <a:pt x="971014" y="80765"/>
                </a:cubicBezTo>
                <a:cubicBezTo>
                  <a:pt x="989513" y="91965"/>
                  <a:pt x="993191" y="100250"/>
                  <a:pt x="982049" y="105620"/>
                </a:cubicBezTo>
                <a:cubicBezTo>
                  <a:pt x="970906" y="110991"/>
                  <a:pt x="957104" y="117340"/>
                  <a:pt x="940641" y="124668"/>
                </a:cubicBezTo>
                <a:cubicBezTo>
                  <a:pt x="924179" y="131996"/>
                  <a:pt x="907014" y="140162"/>
                  <a:pt x="889146" y="149168"/>
                </a:cubicBezTo>
                <a:cubicBezTo>
                  <a:pt x="885718" y="188532"/>
                  <a:pt x="886948" y="214093"/>
                  <a:pt x="892835" y="225852"/>
                </a:cubicBezTo>
                <a:cubicBezTo>
                  <a:pt x="898721" y="237611"/>
                  <a:pt x="911258" y="243286"/>
                  <a:pt x="930446" y="242878"/>
                </a:cubicBezTo>
                <a:cubicBezTo>
                  <a:pt x="949633" y="242469"/>
                  <a:pt x="963127" y="240010"/>
                  <a:pt x="970928" y="235500"/>
                </a:cubicBezTo>
                <a:cubicBezTo>
                  <a:pt x="978729" y="230990"/>
                  <a:pt x="983490" y="224228"/>
                  <a:pt x="985211" y="215215"/>
                </a:cubicBezTo>
                <a:cubicBezTo>
                  <a:pt x="986932" y="206203"/>
                  <a:pt x="988645" y="195612"/>
                  <a:pt x="990352" y="183445"/>
                </a:cubicBezTo>
                <a:cubicBezTo>
                  <a:pt x="992058" y="171277"/>
                  <a:pt x="995658" y="174769"/>
                  <a:pt x="1001150" y="193920"/>
                </a:cubicBezTo>
                <a:cubicBezTo>
                  <a:pt x="1006642" y="213072"/>
                  <a:pt x="1011891" y="226609"/>
                  <a:pt x="1016895" y="234532"/>
                </a:cubicBezTo>
                <a:cubicBezTo>
                  <a:pt x="1021900" y="242455"/>
                  <a:pt x="1018093" y="250439"/>
                  <a:pt x="1005473" y="258483"/>
                </a:cubicBezTo>
                <a:cubicBezTo>
                  <a:pt x="992854" y="266528"/>
                  <a:pt x="977252" y="271465"/>
                  <a:pt x="958667" y="273293"/>
                </a:cubicBezTo>
                <a:cubicBezTo>
                  <a:pt x="940082" y="275122"/>
                  <a:pt x="922981" y="274157"/>
                  <a:pt x="907365" y="270400"/>
                </a:cubicBezTo>
                <a:cubicBezTo>
                  <a:pt x="891748" y="266643"/>
                  <a:pt x="881015" y="259641"/>
                  <a:pt x="875164" y="249395"/>
                </a:cubicBezTo>
                <a:cubicBezTo>
                  <a:pt x="869313" y="239149"/>
                  <a:pt x="865925" y="227100"/>
                  <a:pt x="865000" y="213247"/>
                </a:cubicBezTo>
                <a:cubicBezTo>
                  <a:pt x="864075" y="199395"/>
                  <a:pt x="863839" y="181864"/>
                  <a:pt x="864291" y="160655"/>
                </a:cubicBezTo>
                <a:cubicBezTo>
                  <a:pt x="864742" y="139445"/>
                  <a:pt x="864968" y="115791"/>
                  <a:pt x="864968" y="89692"/>
                </a:cubicBezTo>
                <a:cubicBezTo>
                  <a:pt x="864968" y="63163"/>
                  <a:pt x="864538" y="47309"/>
                  <a:pt x="863678" y="42133"/>
                </a:cubicBezTo>
                <a:cubicBezTo>
                  <a:pt x="862817" y="36956"/>
                  <a:pt x="861017" y="30976"/>
                  <a:pt x="858278" y="24193"/>
                </a:cubicBezTo>
                <a:cubicBezTo>
                  <a:pt x="856224" y="19106"/>
                  <a:pt x="858044" y="16719"/>
                  <a:pt x="863737" y="17032"/>
                </a:cubicBezTo>
                <a:close/>
                <a:moveTo>
                  <a:pt x="4153202" y="16514"/>
                </a:moveTo>
                <a:cubicBezTo>
                  <a:pt x="4156411" y="16768"/>
                  <a:pt x="4160198" y="17855"/>
                  <a:pt x="4164566" y="19773"/>
                </a:cubicBezTo>
                <a:cubicBezTo>
                  <a:pt x="4173298" y="23609"/>
                  <a:pt x="4180598" y="28560"/>
                  <a:pt x="4186463" y="34626"/>
                </a:cubicBezTo>
                <a:cubicBezTo>
                  <a:pt x="4192328" y="40691"/>
                  <a:pt x="4192626" y="45363"/>
                  <a:pt x="4187356" y="48640"/>
                </a:cubicBezTo>
                <a:cubicBezTo>
                  <a:pt x="4182086" y="51916"/>
                  <a:pt x="4177027" y="59284"/>
                  <a:pt x="4172180" y="70741"/>
                </a:cubicBezTo>
                <a:cubicBezTo>
                  <a:pt x="4167333" y="82199"/>
                  <a:pt x="4161927" y="90936"/>
                  <a:pt x="4155961" y="96952"/>
                </a:cubicBezTo>
                <a:cubicBezTo>
                  <a:pt x="4149996" y="102967"/>
                  <a:pt x="4144733" y="102376"/>
                  <a:pt x="4140172" y="95177"/>
                </a:cubicBezTo>
                <a:lnTo>
                  <a:pt x="4104766" y="101566"/>
                </a:lnTo>
                <a:cubicBezTo>
                  <a:pt x="4098242" y="110801"/>
                  <a:pt x="4092352" y="110231"/>
                  <a:pt x="4087096" y="99856"/>
                </a:cubicBezTo>
                <a:cubicBezTo>
                  <a:pt x="4081840" y="89480"/>
                  <a:pt x="4077452" y="79016"/>
                  <a:pt x="4073932" y="68461"/>
                </a:cubicBezTo>
                <a:cubicBezTo>
                  <a:pt x="4070411" y="57907"/>
                  <a:pt x="4066105" y="48898"/>
                  <a:pt x="4061015" y="41434"/>
                </a:cubicBezTo>
                <a:cubicBezTo>
                  <a:pt x="4055924" y="33969"/>
                  <a:pt x="4057451" y="30237"/>
                  <a:pt x="4065596" y="30237"/>
                </a:cubicBezTo>
                <a:cubicBezTo>
                  <a:pt x="4072136" y="30237"/>
                  <a:pt x="4077599" y="30460"/>
                  <a:pt x="4081987" y="30904"/>
                </a:cubicBezTo>
                <a:cubicBezTo>
                  <a:pt x="4086376" y="31349"/>
                  <a:pt x="4093223" y="30947"/>
                  <a:pt x="4102530" y="29700"/>
                </a:cubicBezTo>
                <a:cubicBezTo>
                  <a:pt x="4111836" y="28452"/>
                  <a:pt x="4120268" y="26936"/>
                  <a:pt x="4127826" y="25150"/>
                </a:cubicBezTo>
                <a:cubicBezTo>
                  <a:pt x="4135383" y="23365"/>
                  <a:pt x="4141212" y="21063"/>
                  <a:pt x="4145314" y="18245"/>
                </a:cubicBezTo>
                <a:cubicBezTo>
                  <a:pt x="4147364" y="16837"/>
                  <a:pt x="4149994" y="16259"/>
                  <a:pt x="4153202" y="16514"/>
                </a:cubicBezTo>
                <a:close/>
                <a:moveTo>
                  <a:pt x="1266511" y="15229"/>
                </a:moveTo>
                <a:cubicBezTo>
                  <a:pt x="1269958" y="15146"/>
                  <a:pt x="1273553" y="15467"/>
                  <a:pt x="1277295" y="16191"/>
                </a:cubicBezTo>
                <a:cubicBezTo>
                  <a:pt x="1284781" y="17640"/>
                  <a:pt x="1291435" y="20794"/>
                  <a:pt x="1297257" y="25656"/>
                </a:cubicBezTo>
                <a:cubicBezTo>
                  <a:pt x="1303566" y="29900"/>
                  <a:pt x="1306141" y="36698"/>
                  <a:pt x="1304979" y="46048"/>
                </a:cubicBezTo>
                <a:cubicBezTo>
                  <a:pt x="1303817" y="55397"/>
                  <a:pt x="1296834" y="57011"/>
                  <a:pt x="1284028" y="50887"/>
                </a:cubicBezTo>
                <a:cubicBezTo>
                  <a:pt x="1271222" y="44764"/>
                  <a:pt x="1261876" y="37978"/>
                  <a:pt x="1255989" y="30528"/>
                </a:cubicBezTo>
                <a:cubicBezTo>
                  <a:pt x="1250103" y="23078"/>
                  <a:pt x="1250311" y="18464"/>
                  <a:pt x="1256613" y="16686"/>
                </a:cubicBezTo>
                <a:cubicBezTo>
                  <a:pt x="1259764" y="15797"/>
                  <a:pt x="1263064" y="15311"/>
                  <a:pt x="1266511" y="15229"/>
                </a:cubicBezTo>
                <a:close/>
                <a:moveTo>
                  <a:pt x="2371378" y="14858"/>
                </a:moveTo>
                <a:cubicBezTo>
                  <a:pt x="2375438" y="15757"/>
                  <a:pt x="2381380" y="18737"/>
                  <a:pt x="2389202" y="23795"/>
                </a:cubicBezTo>
                <a:cubicBezTo>
                  <a:pt x="2404847" y="33912"/>
                  <a:pt x="2407945" y="40423"/>
                  <a:pt x="2398495" y="43326"/>
                </a:cubicBezTo>
                <a:cubicBezTo>
                  <a:pt x="2389044" y="46230"/>
                  <a:pt x="2380247" y="49615"/>
                  <a:pt x="2372102" y="53479"/>
                </a:cubicBezTo>
                <a:cubicBezTo>
                  <a:pt x="2363956" y="57344"/>
                  <a:pt x="2353180" y="62567"/>
                  <a:pt x="2339772" y="69150"/>
                </a:cubicBezTo>
                <a:cubicBezTo>
                  <a:pt x="2340675" y="73839"/>
                  <a:pt x="2340901" y="78209"/>
                  <a:pt x="2340449" y="82260"/>
                </a:cubicBezTo>
                <a:cubicBezTo>
                  <a:pt x="2339997" y="86311"/>
                  <a:pt x="2339772" y="94611"/>
                  <a:pt x="2339772" y="107158"/>
                </a:cubicBezTo>
                <a:cubicBezTo>
                  <a:pt x="2361425" y="105466"/>
                  <a:pt x="2378770" y="103043"/>
                  <a:pt x="2391805" y="99888"/>
                </a:cubicBezTo>
                <a:cubicBezTo>
                  <a:pt x="2404840" y="96733"/>
                  <a:pt x="2415531" y="93783"/>
                  <a:pt x="2423877" y="91036"/>
                </a:cubicBezTo>
                <a:cubicBezTo>
                  <a:pt x="2432223" y="88290"/>
                  <a:pt x="2441214" y="90972"/>
                  <a:pt x="2450851" y="99081"/>
                </a:cubicBezTo>
                <a:cubicBezTo>
                  <a:pt x="2460488" y="107191"/>
                  <a:pt x="2458071" y="112600"/>
                  <a:pt x="2443602" y="115311"/>
                </a:cubicBezTo>
                <a:cubicBezTo>
                  <a:pt x="2429133" y="118021"/>
                  <a:pt x="2412971" y="120516"/>
                  <a:pt x="2395118" y="122796"/>
                </a:cubicBezTo>
                <a:cubicBezTo>
                  <a:pt x="2399620" y="130626"/>
                  <a:pt x="2400972" y="136656"/>
                  <a:pt x="2399172" y="140887"/>
                </a:cubicBezTo>
                <a:cubicBezTo>
                  <a:pt x="2397372" y="145117"/>
                  <a:pt x="2396473" y="155047"/>
                  <a:pt x="2396473" y="170678"/>
                </a:cubicBezTo>
                <a:cubicBezTo>
                  <a:pt x="2396473" y="184115"/>
                  <a:pt x="2396236" y="202417"/>
                  <a:pt x="2395763" y="225583"/>
                </a:cubicBezTo>
                <a:cubicBezTo>
                  <a:pt x="2395290" y="248750"/>
                  <a:pt x="2393838" y="269475"/>
                  <a:pt x="2391407" y="287759"/>
                </a:cubicBezTo>
                <a:cubicBezTo>
                  <a:pt x="2388976" y="306043"/>
                  <a:pt x="2384685" y="314883"/>
                  <a:pt x="2378533" y="314281"/>
                </a:cubicBezTo>
                <a:cubicBezTo>
                  <a:pt x="2372381" y="313679"/>
                  <a:pt x="2369305" y="295058"/>
                  <a:pt x="2369305" y="258419"/>
                </a:cubicBezTo>
                <a:lnTo>
                  <a:pt x="2369305" y="173367"/>
                </a:lnTo>
                <a:cubicBezTo>
                  <a:pt x="2369305" y="151097"/>
                  <a:pt x="2368961" y="135380"/>
                  <a:pt x="2368273" y="126216"/>
                </a:cubicBezTo>
                <a:cubicBezTo>
                  <a:pt x="2359310" y="127120"/>
                  <a:pt x="2350147" y="127572"/>
                  <a:pt x="2340783" y="127572"/>
                </a:cubicBezTo>
                <a:cubicBezTo>
                  <a:pt x="2340037" y="138040"/>
                  <a:pt x="2338538" y="150025"/>
                  <a:pt x="2336287" y="163526"/>
                </a:cubicBezTo>
                <a:cubicBezTo>
                  <a:pt x="2334035" y="177027"/>
                  <a:pt x="2330339" y="189858"/>
                  <a:pt x="2325198" y="202019"/>
                </a:cubicBezTo>
                <a:cubicBezTo>
                  <a:pt x="2320057" y="214179"/>
                  <a:pt x="2313486" y="224497"/>
                  <a:pt x="2305484" y="232972"/>
                </a:cubicBezTo>
                <a:cubicBezTo>
                  <a:pt x="2297482" y="241447"/>
                  <a:pt x="2286996" y="248495"/>
                  <a:pt x="2274025" y="254117"/>
                </a:cubicBezTo>
                <a:cubicBezTo>
                  <a:pt x="2261055" y="259738"/>
                  <a:pt x="2257369" y="258932"/>
                  <a:pt x="2262969" y="251697"/>
                </a:cubicBezTo>
                <a:cubicBezTo>
                  <a:pt x="2268569" y="244462"/>
                  <a:pt x="2275570" y="235539"/>
                  <a:pt x="2283974" y="224927"/>
                </a:cubicBezTo>
                <a:cubicBezTo>
                  <a:pt x="2292377" y="214316"/>
                  <a:pt x="2299031" y="200316"/>
                  <a:pt x="2303935" y="182928"/>
                </a:cubicBezTo>
                <a:cubicBezTo>
                  <a:pt x="2308840" y="165541"/>
                  <a:pt x="2311737" y="149053"/>
                  <a:pt x="2312626" y="133465"/>
                </a:cubicBezTo>
                <a:cubicBezTo>
                  <a:pt x="2313515" y="117878"/>
                  <a:pt x="2313522" y="103986"/>
                  <a:pt x="2312647" y="91789"/>
                </a:cubicBezTo>
                <a:cubicBezTo>
                  <a:pt x="2311772" y="79593"/>
                  <a:pt x="2309750" y="70523"/>
                  <a:pt x="2306581" y="64579"/>
                </a:cubicBezTo>
                <a:cubicBezTo>
                  <a:pt x="2303412" y="58635"/>
                  <a:pt x="2303581" y="55021"/>
                  <a:pt x="2307087" y="53737"/>
                </a:cubicBezTo>
                <a:cubicBezTo>
                  <a:pt x="2310593" y="52454"/>
                  <a:pt x="2314841" y="52268"/>
                  <a:pt x="2319832" y="53178"/>
                </a:cubicBezTo>
                <a:cubicBezTo>
                  <a:pt x="2324822" y="54089"/>
                  <a:pt x="2329640" y="54544"/>
                  <a:pt x="2334286" y="54544"/>
                </a:cubicBezTo>
                <a:cubicBezTo>
                  <a:pt x="2337312" y="54544"/>
                  <a:pt x="2343012" y="50149"/>
                  <a:pt x="2351387" y="41358"/>
                </a:cubicBezTo>
                <a:cubicBezTo>
                  <a:pt x="2359762" y="32568"/>
                  <a:pt x="2364247" y="24914"/>
                  <a:pt x="2364842" y="18396"/>
                </a:cubicBezTo>
                <a:cubicBezTo>
                  <a:pt x="2365139" y="15137"/>
                  <a:pt x="2367318" y="13958"/>
                  <a:pt x="2371378" y="14858"/>
                </a:cubicBezTo>
                <a:close/>
                <a:moveTo>
                  <a:pt x="2261410" y="14040"/>
                </a:moveTo>
                <a:cubicBezTo>
                  <a:pt x="2265238" y="14040"/>
                  <a:pt x="2272731" y="18658"/>
                  <a:pt x="2283888" y="27893"/>
                </a:cubicBezTo>
                <a:cubicBezTo>
                  <a:pt x="2295045" y="37128"/>
                  <a:pt x="2293869" y="43864"/>
                  <a:pt x="2280360" y="48102"/>
                </a:cubicBezTo>
                <a:cubicBezTo>
                  <a:pt x="2266852" y="52339"/>
                  <a:pt x="2244811" y="61678"/>
                  <a:pt x="2214237" y="76119"/>
                </a:cubicBezTo>
                <a:cubicBezTo>
                  <a:pt x="2214237" y="88910"/>
                  <a:pt x="2214976" y="101057"/>
                  <a:pt x="2216453" y="112557"/>
                </a:cubicBezTo>
                <a:cubicBezTo>
                  <a:pt x="2237332" y="108413"/>
                  <a:pt x="2249486" y="104003"/>
                  <a:pt x="2252913" y="99329"/>
                </a:cubicBezTo>
                <a:cubicBezTo>
                  <a:pt x="2256340" y="94654"/>
                  <a:pt x="2261675" y="93284"/>
                  <a:pt x="2268917" y="95220"/>
                </a:cubicBezTo>
                <a:cubicBezTo>
                  <a:pt x="2276158" y="97156"/>
                  <a:pt x="2283031" y="100888"/>
                  <a:pt x="2289534" y="106416"/>
                </a:cubicBezTo>
                <a:cubicBezTo>
                  <a:pt x="2296038" y="111944"/>
                  <a:pt x="2296267" y="117039"/>
                  <a:pt x="2290223" y="121699"/>
                </a:cubicBezTo>
                <a:cubicBezTo>
                  <a:pt x="2284178" y="126360"/>
                  <a:pt x="2278646" y="138054"/>
                  <a:pt x="2273627" y="156783"/>
                </a:cubicBezTo>
                <a:cubicBezTo>
                  <a:pt x="2281730" y="167782"/>
                  <a:pt x="2280618" y="174625"/>
                  <a:pt x="2270293" y="177314"/>
                </a:cubicBezTo>
                <a:cubicBezTo>
                  <a:pt x="2259968" y="180003"/>
                  <a:pt x="2248593" y="182502"/>
                  <a:pt x="2236167" y="184811"/>
                </a:cubicBezTo>
                <a:cubicBezTo>
                  <a:pt x="2223741" y="187119"/>
                  <a:pt x="2215793" y="188568"/>
                  <a:pt x="2212323" y="189156"/>
                </a:cubicBezTo>
                <a:cubicBezTo>
                  <a:pt x="2209899" y="202922"/>
                  <a:pt x="2204712" y="217298"/>
                  <a:pt x="2196760" y="232284"/>
                </a:cubicBezTo>
                <a:cubicBezTo>
                  <a:pt x="2188809" y="247269"/>
                  <a:pt x="2176437" y="258759"/>
                  <a:pt x="2159644" y="266754"/>
                </a:cubicBezTo>
                <a:cubicBezTo>
                  <a:pt x="2142852" y="274749"/>
                  <a:pt x="2138808" y="273573"/>
                  <a:pt x="2147513" y="263226"/>
                </a:cubicBezTo>
                <a:cubicBezTo>
                  <a:pt x="2156217" y="252880"/>
                  <a:pt x="2163867" y="242430"/>
                  <a:pt x="2170464" y="231875"/>
                </a:cubicBezTo>
                <a:cubicBezTo>
                  <a:pt x="2177060" y="221321"/>
                  <a:pt x="2181710" y="208171"/>
                  <a:pt x="2184414" y="192425"/>
                </a:cubicBezTo>
                <a:cubicBezTo>
                  <a:pt x="2187117" y="176680"/>
                  <a:pt x="2188913" y="161285"/>
                  <a:pt x="2189802" y="146243"/>
                </a:cubicBezTo>
                <a:cubicBezTo>
                  <a:pt x="2190691" y="131200"/>
                  <a:pt x="2190472" y="116178"/>
                  <a:pt x="2189146" y="101178"/>
                </a:cubicBezTo>
                <a:cubicBezTo>
                  <a:pt x="2187819" y="86179"/>
                  <a:pt x="2185346" y="73975"/>
                  <a:pt x="2181725" y="64568"/>
                </a:cubicBezTo>
                <a:cubicBezTo>
                  <a:pt x="2178104" y="55161"/>
                  <a:pt x="2179993" y="51414"/>
                  <a:pt x="2187393" y="53329"/>
                </a:cubicBezTo>
                <a:cubicBezTo>
                  <a:pt x="2194792" y="55243"/>
                  <a:pt x="2201217" y="57441"/>
                  <a:pt x="2206666" y="59922"/>
                </a:cubicBezTo>
                <a:cubicBezTo>
                  <a:pt x="2213836" y="58402"/>
                  <a:pt x="2222756" y="54014"/>
                  <a:pt x="2233425" y="46757"/>
                </a:cubicBezTo>
                <a:cubicBezTo>
                  <a:pt x="2244094" y="39501"/>
                  <a:pt x="2250400" y="32234"/>
                  <a:pt x="2252343" y="24957"/>
                </a:cubicBezTo>
                <a:cubicBezTo>
                  <a:pt x="2254286" y="17679"/>
                  <a:pt x="2257308" y="14040"/>
                  <a:pt x="2261410" y="14040"/>
                </a:cubicBezTo>
                <a:close/>
                <a:moveTo>
                  <a:pt x="3978364" y="13956"/>
                </a:moveTo>
                <a:cubicBezTo>
                  <a:pt x="3980065" y="13792"/>
                  <a:pt x="3982312" y="14124"/>
                  <a:pt x="3985105" y="14954"/>
                </a:cubicBezTo>
                <a:cubicBezTo>
                  <a:pt x="3996276" y="18274"/>
                  <a:pt x="4005074" y="22515"/>
                  <a:pt x="4011498" y="27678"/>
                </a:cubicBezTo>
                <a:cubicBezTo>
                  <a:pt x="4017922" y="32840"/>
                  <a:pt x="4019765" y="37931"/>
                  <a:pt x="4017026" y="42950"/>
                </a:cubicBezTo>
                <a:cubicBezTo>
                  <a:pt x="4014287" y="47969"/>
                  <a:pt x="4012057" y="60660"/>
                  <a:pt x="4010337" y="81023"/>
                </a:cubicBezTo>
                <a:cubicBezTo>
                  <a:pt x="4016790" y="82443"/>
                  <a:pt x="4024254" y="85171"/>
                  <a:pt x="4032729" y="89208"/>
                </a:cubicBezTo>
                <a:cubicBezTo>
                  <a:pt x="4041204" y="93245"/>
                  <a:pt x="4044287" y="100196"/>
                  <a:pt x="4041978" y="110062"/>
                </a:cubicBezTo>
                <a:cubicBezTo>
                  <a:pt x="4039669" y="119928"/>
                  <a:pt x="4034636" y="122395"/>
                  <a:pt x="4026878" y="117462"/>
                </a:cubicBezTo>
                <a:cubicBezTo>
                  <a:pt x="4019120" y="112529"/>
                  <a:pt x="4013606" y="105101"/>
                  <a:pt x="4010337" y="95177"/>
                </a:cubicBezTo>
                <a:cubicBezTo>
                  <a:pt x="4011197" y="194397"/>
                  <a:pt x="4010258" y="255644"/>
                  <a:pt x="4007519" y="278918"/>
                </a:cubicBezTo>
                <a:cubicBezTo>
                  <a:pt x="4004780" y="302192"/>
                  <a:pt x="3998915" y="306254"/>
                  <a:pt x="3989923" y="291104"/>
                </a:cubicBezTo>
                <a:cubicBezTo>
                  <a:pt x="3980932" y="275953"/>
                  <a:pt x="3978236" y="261943"/>
                  <a:pt x="3981835" y="249073"/>
                </a:cubicBezTo>
                <a:cubicBezTo>
                  <a:pt x="3985435" y="236202"/>
                  <a:pt x="3987234" y="215018"/>
                  <a:pt x="3987234" y="185520"/>
                </a:cubicBezTo>
                <a:lnTo>
                  <a:pt x="3987234" y="93736"/>
                </a:lnTo>
                <a:cubicBezTo>
                  <a:pt x="3987234" y="63077"/>
                  <a:pt x="3984087" y="41451"/>
                  <a:pt x="3977791" y="28861"/>
                </a:cubicBezTo>
                <a:cubicBezTo>
                  <a:pt x="3973070" y="19418"/>
                  <a:pt x="3973261" y="14450"/>
                  <a:pt x="3978364" y="13956"/>
                </a:cubicBezTo>
                <a:close/>
                <a:moveTo>
                  <a:pt x="3348511" y="12760"/>
                </a:moveTo>
                <a:cubicBezTo>
                  <a:pt x="3359352" y="14617"/>
                  <a:pt x="3369279" y="17575"/>
                  <a:pt x="3378292" y="21633"/>
                </a:cubicBezTo>
                <a:cubicBezTo>
                  <a:pt x="3387305" y="25692"/>
                  <a:pt x="3390417" y="33787"/>
                  <a:pt x="3387627" y="45918"/>
                </a:cubicBezTo>
                <a:cubicBezTo>
                  <a:pt x="3384839" y="58050"/>
                  <a:pt x="3375026" y="58014"/>
                  <a:pt x="3358191" y="45811"/>
                </a:cubicBezTo>
                <a:cubicBezTo>
                  <a:pt x="3344955" y="33521"/>
                  <a:pt x="3337322" y="24476"/>
                  <a:pt x="3335293" y="18676"/>
                </a:cubicBezTo>
                <a:cubicBezTo>
                  <a:pt x="3333264" y="12875"/>
                  <a:pt x="3337670" y="10903"/>
                  <a:pt x="3348511" y="12760"/>
                </a:cubicBezTo>
                <a:close/>
                <a:moveTo>
                  <a:pt x="3769940" y="9736"/>
                </a:moveTo>
                <a:cubicBezTo>
                  <a:pt x="3771828" y="9678"/>
                  <a:pt x="3774163" y="10063"/>
                  <a:pt x="3776943" y="10889"/>
                </a:cubicBezTo>
                <a:cubicBezTo>
                  <a:pt x="3788063" y="14194"/>
                  <a:pt x="3796413" y="18041"/>
                  <a:pt x="3801991" y="22429"/>
                </a:cubicBezTo>
                <a:cubicBezTo>
                  <a:pt x="3807570" y="26817"/>
                  <a:pt x="3808226" y="31636"/>
                  <a:pt x="3803960" y="36884"/>
                </a:cubicBezTo>
                <a:cubicBezTo>
                  <a:pt x="3799694" y="42133"/>
                  <a:pt x="3794653" y="50565"/>
                  <a:pt x="3788838" y="62180"/>
                </a:cubicBezTo>
                <a:cubicBezTo>
                  <a:pt x="3783023" y="73796"/>
                  <a:pt x="3774451" y="85641"/>
                  <a:pt x="3763122" y="97715"/>
                </a:cubicBezTo>
                <a:cubicBezTo>
                  <a:pt x="3791473" y="96927"/>
                  <a:pt x="3809001" y="94030"/>
                  <a:pt x="3815704" y="89025"/>
                </a:cubicBezTo>
                <a:cubicBezTo>
                  <a:pt x="3822408" y="84020"/>
                  <a:pt x="3830177" y="83447"/>
                  <a:pt x="3839011" y="87304"/>
                </a:cubicBezTo>
                <a:cubicBezTo>
                  <a:pt x="3847844" y="91162"/>
                  <a:pt x="3854954" y="95984"/>
                  <a:pt x="3860338" y="101770"/>
                </a:cubicBezTo>
                <a:cubicBezTo>
                  <a:pt x="3865723" y="107556"/>
                  <a:pt x="3866128" y="112941"/>
                  <a:pt x="3861553" y="117924"/>
                </a:cubicBezTo>
                <a:cubicBezTo>
                  <a:pt x="3856979" y="122907"/>
                  <a:pt x="3853807" y="134724"/>
                  <a:pt x="3852035" y="153373"/>
                </a:cubicBezTo>
                <a:cubicBezTo>
                  <a:pt x="3850264" y="172023"/>
                  <a:pt x="3848705" y="190780"/>
                  <a:pt x="3847357" y="209644"/>
                </a:cubicBezTo>
                <a:cubicBezTo>
                  <a:pt x="3846009" y="228509"/>
                  <a:pt x="3842030" y="244781"/>
                  <a:pt x="3835418" y="258462"/>
                </a:cubicBezTo>
                <a:cubicBezTo>
                  <a:pt x="3828808" y="272142"/>
                  <a:pt x="3818551" y="282543"/>
                  <a:pt x="3804648" y="289663"/>
                </a:cubicBezTo>
                <a:cubicBezTo>
                  <a:pt x="3790745" y="296783"/>
                  <a:pt x="3783267" y="294994"/>
                  <a:pt x="3782213" y="284296"/>
                </a:cubicBezTo>
                <a:cubicBezTo>
                  <a:pt x="3781159" y="273598"/>
                  <a:pt x="3775437" y="261423"/>
                  <a:pt x="3765047" y="247771"/>
                </a:cubicBezTo>
                <a:cubicBezTo>
                  <a:pt x="3754658" y="234119"/>
                  <a:pt x="3756064" y="230491"/>
                  <a:pt x="3769263" y="236887"/>
                </a:cubicBezTo>
                <a:cubicBezTo>
                  <a:pt x="3782464" y="243283"/>
                  <a:pt x="3791681" y="246882"/>
                  <a:pt x="3796915" y="247685"/>
                </a:cubicBezTo>
                <a:cubicBezTo>
                  <a:pt x="3802150" y="248488"/>
                  <a:pt x="3807022" y="243681"/>
                  <a:pt x="3811531" y="233263"/>
                </a:cubicBezTo>
                <a:cubicBezTo>
                  <a:pt x="3816041" y="222844"/>
                  <a:pt x="3819196" y="207067"/>
                  <a:pt x="3820996" y="185929"/>
                </a:cubicBezTo>
                <a:cubicBezTo>
                  <a:pt x="3822796" y="164792"/>
                  <a:pt x="3823695" y="147110"/>
                  <a:pt x="3823695" y="132885"/>
                </a:cubicBezTo>
                <a:cubicBezTo>
                  <a:pt x="3823695" y="120050"/>
                  <a:pt x="3822458" y="112805"/>
                  <a:pt x="3819985" y="111149"/>
                </a:cubicBezTo>
                <a:cubicBezTo>
                  <a:pt x="3817511" y="109492"/>
                  <a:pt x="3811363" y="109897"/>
                  <a:pt x="3801540" y="112364"/>
                </a:cubicBezTo>
                <a:lnTo>
                  <a:pt x="3773404" y="119419"/>
                </a:lnTo>
                <a:cubicBezTo>
                  <a:pt x="3766578" y="120351"/>
                  <a:pt x="3760513" y="118114"/>
                  <a:pt x="3755206" y="112708"/>
                </a:cubicBezTo>
                <a:cubicBezTo>
                  <a:pt x="3741483" y="128296"/>
                  <a:pt x="3727197" y="140291"/>
                  <a:pt x="3712347" y="148695"/>
                </a:cubicBezTo>
                <a:cubicBezTo>
                  <a:pt x="3708635" y="150796"/>
                  <a:pt x="3705840" y="152074"/>
                  <a:pt x="3703962" y="152530"/>
                </a:cubicBezTo>
                <a:lnTo>
                  <a:pt x="3702300" y="151897"/>
                </a:lnTo>
                <a:lnTo>
                  <a:pt x="3701982" y="157460"/>
                </a:lnTo>
                <a:cubicBezTo>
                  <a:pt x="3701776" y="164792"/>
                  <a:pt x="3701897" y="173855"/>
                  <a:pt x="3702345" y="184649"/>
                </a:cubicBezTo>
                <a:cubicBezTo>
                  <a:pt x="3703241" y="206238"/>
                  <a:pt x="3702531" y="222586"/>
                  <a:pt x="3700215" y="233693"/>
                </a:cubicBezTo>
                <a:cubicBezTo>
                  <a:pt x="3697900" y="244799"/>
                  <a:pt x="3694788" y="253733"/>
                  <a:pt x="3690880" y="260495"/>
                </a:cubicBezTo>
                <a:cubicBezTo>
                  <a:pt x="3686973" y="267256"/>
                  <a:pt x="3682789" y="267356"/>
                  <a:pt x="3678329" y="260796"/>
                </a:cubicBezTo>
                <a:cubicBezTo>
                  <a:pt x="3673869" y="254235"/>
                  <a:pt x="3670456" y="248786"/>
                  <a:pt x="3668090" y="244448"/>
                </a:cubicBezTo>
                <a:cubicBezTo>
                  <a:pt x="3665724" y="240110"/>
                  <a:pt x="3663411" y="237765"/>
                  <a:pt x="3661153" y="237414"/>
                </a:cubicBezTo>
                <a:cubicBezTo>
                  <a:pt x="3658894" y="237063"/>
                  <a:pt x="3647669" y="238536"/>
                  <a:pt x="3627478" y="241834"/>
                </a:cubicBezTo>
                <a:cubicBezTo>
                  <a:pt x="3622775" y="261939"/>
                  <a:pt x="3617408" y="267439"/>
                  <a:pt x="3611378" y="258333"/>
                </a:cubicBezTo>
                <a:cubicBezTo>
                  <a:pt x="3605348" y="249227"/>
                  <a:pt x="3602333" y="237102"/>
                  <a:pt x="3602333" y="221959"/>
                </a:cubicBezTo>
                <a:cubicBezTo>
                  <a:pt x="3602333" y="207690"/>
                  <a:pt x="3601892" y="189962"/>
                  <a:pt x="3601010" y="168775"/>
                </a:cubicBezTo>
                <a:cubicBezTo>
                  <a:pt x="3600128" y="147587"/>
                  <a:pt x="3596980" y="132250"/>
                  <a:pt x="3591567" y="122764"/>
                </a:cubicBezTo>
                <a:cubicBezTo>
                  <a:pt x="3586154" y="113278"/>
                  <a:pt x="3587075" y="108535"/>
                  <a:pt x="3594331" y="108535"/>
                </a:cubicBezTo>
                <a:cubicBezTo>
                  <a:pt x="3599121" y="108535"/>
                  <a:pt x="3604720" y="108972"/>
                  <a:pt x="3611130" y="109847"/>
                </a:cubicBezTo>
                <a:cubicBezTo>
                  <a:pt x="3618014" y="101200"/>
                  <a:pt x="3625693" y="87828"/>
                  <a:pt x="3634168" y="69730"/>
                </a:cubicBezTo>
                <a:cubicBezTo>
                  <a:pt x="3642643" y="51633"/>
                  <a:pt x="3645307" y="37375"/>
                  <a:pt x="3642159" y="26957"/>
                </a:cubicBezTo>
                <a:cubicBezTo>
                  <a:pt x="3639011" y="16539"/>
                  <a:pt x="3646938" y="15453"/>
                  <a:pt x="3665939" y="23698"/>
                </a:cubicBezTo>
                <a:cubicBezTo>
                  <a:pt x="3682143" y="31528"/>
                  <a:pt x="3687152" y="38422"/>
                  <a:pt x="3680964" y="44380"/>
                </a:cubicBezTo>
                <a:cubicBezTo>
                  <a:pt x="3674776" y="50339"/>
                  <a:pt x="3668111" y="58674"/>
                  <a:pt x="3660970" y="69386"/>
                </a:cubicBezTo>
                <a:cubicBezTo>
                  <a:pt x="3653828" y="80098"/>
                  <a:pt x="3642887" y="93585"/>
                  <a:pt x="3628145" y="109847"/>
                </a:cubicBezTo>
                <a:cubicBezTo>
                  <a:pt x="3645497" y="107352"/>
                  <a:pt x="3657557" y="103129"/>
                  <a:pt x="3664325" y="97178"/>
                </a:cubicBezTo>
                <a:cubicBezTo>
                  <a:pt x="3671094" y="91226"/>
                  <a:pt x="3678422" y="90172"/>
                  <a:pt x="3686309" y="94016"/>
                </a:cubicBezTo>
                <a:cubicBezTo>
                  <a:pt x="3694196" y="97859"/>
                  <a:pt x="3701097" y="101860"/>
                  <a:pt x="3707013" y="106018"/>
                </a:cubicBezTo>
                <a:cubicBezTo>
                  <a:pt x="3712928" y="110177"/>
                  <a:pt x="3714265" y="115056"/>
                  <a:pt x="3711024" y="120656"/>
                </a:cubicBezTo>
                <a:cubicBezTo>
                  <a:pt x="3707784" y="126256"/>
                  <a:pt x="3705303" y="132924"/>
                  <a:pt x="3703582" y="140661"/>
                </a:cubicBezTo>
                <a:cubicBezTo>
                  <a:pt x="3703151" y="142595"/>
                  <a:pt x="3702803" y="144962"/>
                  <a:pt x="3702536" y="147762"/>
                </a:cubicBezTo>
                <a:lnTo>
                  <a:pt x="3702515" y="148134"/>
                </a:lnTo>
                <a:lnTo>
                  <a:pt x="3703704" y="145400"/>
                </a:lnTo>
                <a:cubicBezTo>
                  <a:pt x="3705496" y="142567"/>
                  <a:pt x="3708205" y="138911"/>
                  <a:pt x="3711831" y="134433"/>
                </a:cubicBezTo>
                <a:cubicBezTo>
                  <a:pt x="3726336" y="116523"/>
                  <a:pt x="3739608" y="96048"/>
                  <a:pt x="3751646" y="73011"/>
                </a:cubicBezTo>
                <a:cubicBezTo>
                  <a:pt x="3763685" y="49973"/>
                  <a:pt x="3768131" y="33034"/>
                  <a:pt x="3764983" y="22193"/>
                </a:cubicBezTo>
                <a:cubicBezTo>
                  <a:pt x="3762622" y="14062"/>
                  <a:pt x="3764274" y="9910"/>
                  <a:pt x="3769940" y="9736"/>
                </a:cubicBezTo>
                <a:close/>
                <a:moveTo>
                  <a:pt x="1555278" y="9221"/>
                </a:moveTo>
                <a:cubicBezTo>
                  <a:pt x="1557055" y="9130"/>
                  <a:pt x="1559315" y="9435"/>
                  <a:pt x="1562060" y="10136"/>
                </a:cubicBezTo>
                <a:cubicBezTo>
                  <a:pt x="1573037" y="12940"/>
                  <a:pt x="1582064" y="16191"/>
                  <a:pt x="1589141" y="19891"/>
                </a:cubicBezTo>
                <a:cubicBezTo>
                  <a:pt x="1596218" y="23591"/>
                  <a:pt x="1597717" y="29589"/>
                  <a:pt x="1593637" y="37884"/>
                </a:cubicBezTo>
                <a:cubicBezTo>
                  <a:pt x="1589557" y="46180"/>
                  <a:pt x="1587094" y="71967"/>
                  <a:pt x="1586248" y="115246"/>
                </a:cubicBezTo>
                <a:cubicBezTo>
                  <a:pt x="1612548" y="111733"/>
                  <a:pt x="1633703" y="107933"/>
                  <a:pt x="1649714" y="103846"/>
                </a:cubicBezTo>
                <a:cubicBezTo>
                  <a:pt x="1665725" y="99759"/>
                  <a:pt x="1677825" y="101261"/>
                  <a:pt x="1686013" y="108352"/>
                </a:cubicBezTo>
                <a:cubicBezTo>
                  <a:pt x="1694201" y="115443"/>
                  <a:pt x="1696230" y="120409"/>
                  <a:pt x="1692100" y="123248"/>
                </a:cubicBezTo>
                <a:cubicBezTo>
                  <a:pt x="1687970" y="126087"/>
                  <a:pt x="1672365" y="128633"/>
                  <a:pt x="1645283" y="130884"/>
                </a:cubicBezTo>
                <a:cubicBezTo>
                  <a:pt x="1618201" y="133136"/>
                  <a:pt x="1597942" y="135452"/>
                  <a:pt x="1584506" y="137832"/>
                </a:cubicBezTo>
                <a:lnTo>
                  <a:pt x="1582204" y="158138"/>
                </a:lnTo>
                <a:cubicBezTo>
                  <a:pt x="1602582" y="187349"/>
                  <a:pt x="1620062" y="209465"/>
                  <a:pt x="1634646" y="224486"/>
                </a:cubicBezTo>
                <a:cubicBezTo>
                  <a:pt x="1649230" y="239508"/>
                  <a:pt x="1665151" y="251227"/>
                  <a:pt x="1682410" y="259645"/>
                </a:cubicBezTo>
                <a:cubicBezTo>
                  <a:pt x="1699668" y="268063"/>
                  <a:pt x="1715629" y="275824"/>
                  <a:pt x="1730292" y="282930"/>
                </a:cubicBezTo>
                <a:cubicBezTo>
                  <a:pt x="1744955" y="290035"/>
                  <a:pt x="1739659" y="293588"/>
                  <a:pt x="1714406" y="293588"/>
                </a:cubicBezTo>
                <a:cubicBezTo>
                  <a:pt x="1692681" y="293588"/>
                  <a:pt x="1675623" y="293348"/>
                  <a:pt x="1663233" y="292868"/>
                </a:cubicBezTo>
                <a:cubicBezTo>
                  <a:pt x="1650844" y="292387"/>
                  <a:pt x="1640160" y="285766"/>
                  <a:pt x="1631183" y="273003"/>
                </a:cubicBezTo>
                <a:cubicBezTo>
                  <a:pt x="1622206" y="260240"/>
                  <a:pt x="1613846" y="247481"/>
                  <a:pt x="1606102" y="234725"/>
                </a:cubicBezTo>
                <a:cubicBezTo>
                  <a:pt x="1598358" y="221970"/>
                  <a:pt x="1589023" y="202894"/>
                  <a:pt x="1578095" y="177497"/>
                </a:cubicBezTo>
                <a:cubicBezTo>
                  <a:pt x="1570682" y="212100"/>
                  <a:pt x="1558844" y="237765"/>
                  <a:pt x="1542582" y="254493"/>
                </a:cubicBezTo>
                <a:cubicBezTo>
                  <a:pt x="1526320" y="271221"/>
                  <a:pt x="1506559" y="283045"/>
                  <a:pt x="1483300" y="289964"/>
                </a:cubicBezTo>
                <a:cubicBezTo>
                  <a:pt x="1460040" y="296883"/>
                  <a:pt x="1456455" y="294861"/>
                  <a:pt x="1472544" y="283898"/>
                </a:cubicBezTo>
                <a:cubicBezTo>
                  <a:pt x="1488634" y="272935"/>
                  <a:pt x="1502390" y="261305"/>
                  <a:pt x="1513812" y="249008"/>
                </a:cubicBezTo>
                <a:cubicBezTo>
                  <a:pt x="1525234" y="236711"/>
                  <a:pt x="1534967" y="220948"/>
                  <a:pt x="1543012" y="201718"/>
                </a:cubicBezTo>
                <a:cubicBezTo>
                  <a:pt x="1551057" y="182487"/>
                  <a:pt x="1555969" y="162719"/>
                  <a:pt x="1557747" y="142414"/>
                </a:cubicBezTo>
                <a:cubicBezTo>
                  <a:pt x="1529439" y="146917"/>
                  <a:pt x="1511919" y="150068"/>
                  <a:pt x="1505186" y="151868"/>
                </a:cubicBezTo>
                <a:cubicBezTo>
                  <a:pt x="1498454" y="153667"/>
                  <a:pt x="1488885" y="149591"/>
                  <a:pt x="1476481" y="139639"/>
                </a:cubicBezTo>
                <a:cubicBezTo>
                  <a:pt x="1464077" y="129687"/>
                  <a:pt x="1466124" y="125166"/>
                  <a:pt x="1482622" y="126077"/>
                </a:cubicBezTo>
                <a:cubicBezTo>
                  <a:pt x="1499120" y="126987"/>
                  <a:pt x="1524643" y="124919"/>
                  <a:pt x="1559188" y="119871"/>
                </a:cubicBezTo>
                <a:cubicBezTo>
                  <a:pt x="1560034" y="98031"/>
                  <a:pt x="1560235" y="78514"/>
                  <a:pt x="1559790" y="61320"/>
                </a:cubicBezTo>
                <a:cubicBezTo>
                  <a:pt x="1559346" y="44126"/>
                  <a:pt x="1556868" y="30596"/>
                  <a:pt x="1552358" y="20730"/>
                </a:cubicBezTo>
                <a:cubicBezTo>
                  <a:pt x="1548976" y="13330"/>
                  <a:pt x="1549949" y="9494"/>
                  <a:pt x="1555278" y="9221"/>
                </a:cubicBezTo>
                <a:close/>
                <a:moveTo>
                  <a:pt x="1144642" y="2595"/>
                </a:moveTo>
                <a:cubicBezTo>
                  <a:pt x="1146154" y="2445"/>
                  <a:pt x="1148068" y="2726"/>
                  <a:pt x="1150384" y="3436"/>
                </a:cubicBezTo>
                <a:cubicBezTo>
                  <a:pt x="1159648" y="6275"/>
                  <a:pt x="1167550" y="9885"/>
                  <a:pt x="1174089" y="14266"/>
                </a:cubicBezTo>
                <a:cubicBezTo>
                  <a:pt x="1180628" y="18647"/>
                  <a:pt x="1182001" y="23028"/>
                  <a:pt x="1178208" y="27409"/>
                </a:cubicBezTo>
                <a:cubicBezTo>
                  <a:pt x="1174415" y="31790"/>
                  <a:pt x="1167758" y="46671"/>
                  <a:pt x="1158236" y="72054"/>
                </a:cubicBezTo>
                <a:cubicBezTo>
                  <a:pt x="1168948" y="70404"/>
                  <a:pt x="1178785" y="68192"/>
                  <a:pt x="1187748" y="65418"/>
                </a:cubicBezTo>
                <a:cubicBezTo>
                  <a:pt x="1196710" y="62643"/>
                  <a:pt x="1204383" y="64607"/>
                  <a:pt x="1210764" y="71311"/>
                </a:cubicBezTo>
                <a:cubicBezTo>
                  <a:pt x="1217145" y="78015"/>
                  <a:pt x="1212488" y="83217"/>
                  <a:pt x="1196793" y="86917"/>
                </a:cubicBezTo>
                <a:cubicBezTo>
                  <a:pt x="1181098" y="90617"/>
                  <a:pt x="1166051" y="93693"/>
                  <a:pt x="1151654" y="96145"/>
                </a:cubicBezTo>
                <a:cubicBezTo>
                  <a:pt x="1141386" y="123549"/>
                  <a:pt x="1134969" y="139435"/>
                  <a:pt x="1132402" y="143801"/>
                </a:cubicBezTo>
                <a:cubicBezTo>
                  <a:pt x="1129835" y="148168"/>
                  <a:pt x="1130312" y="150157"/>
                  <a:pt x="1133832" y="149770"/>
                </a:cubicBezTo>
                <a:cubicBezTo>
                  <a:pt x="1137353" y="149383"/>
                  <a:pt x="1144569" y="148408"/>
                  <a:pt x="1155482" y="146845"/>
                </a:cubicBezTo>
                <a:cubicBezTo>
                  <a:pt x="1156314" y="131114"/>
                  <a:pt x="1154930" y="119441"/>
                  <a:pt x="1151331" y="111826"/>
                </a:cubicBezTo>
                <a:cubicBezTo>
                  <a:pt x="1147732" y="104211"/>
                  <a:pt x="1150072" y="101358"/>
                  <a:pt x="1158354" y="103265"/>
                </a:cubicBezTo>
                <a:cubicBezTo>
                  <a:pt x="1166635" y="105172"/>
                  <a:pt x="1173411" y="107542"/>
                  <a:pt x="1178681" y="110374"/>
                </a:cubicBezTo>
                <a:cubicBezTo>
                  <a:pt x="1183951" y="113206"/>
                  <a:pt x="1185439" y="116770"/>
                  <a:pt x="1183145" y="121065"/>
                </a:cubicBezTo>
                <a:cubicBezTo>
                  <a:pt x="1180850" y="125360"/>
                  <a:pt x="1179302" y="131974"/>
                  <a:pt x="1178498" y="140908"/>
                </a:cubicBezTo>
                <a:cubicBezTo>
                  <a:pt x="1181065" y="141023"/>
                  <a:pt x="1185955" y="139474"/>
                  <a:pt x="1193168" y="136262"/>
                </a:cubicBezTo>
                <a:cubicBezTo>
                  <a:pt x="1200382" y="133050"/>
                  <a:pt x="1206713" y="135072"/>
                  <a:pt x="1212162" y="142328"/>
                </a:cubicBezTo>
                <a:cubicBezTo>
                  <a:pt x="1217611" y="149584"/>
                  <a:pt x="1215048" y="154338"/>
                  <a:pt x="1204472" y="156589"/>
                </a:cubicBezTo>
                <a:cubicBezTo>
                  <a:pt x="1193896" y="158840"/>
                  <a:pt x="1184787" y="160669"/>
                  <a:pt x="1177143" y="162074"/>
                </a:cubicBezTo>
                <a:lnTo>
                  <a:pt x="1177143" y="188145"/>
                </a:lnTo>
                <a:cubicBezTo>
                  <a:pt x="1188070" y="185535"/>
                  <a:pt x="1196348" y="183308"/>
                  <a:pt x="1201977" y="181466"/>
                </a:cubicBezTo>
                <a:cubicBezTo>
                  <a:pt x="1207605" y="179623"/>
                  <a:pt x="1213198" y="181344"/>
                  <a:pt x="1218755" y="186628"/>
                </a:cubicBezTo>
                <a:cubicBezTo>
                  <a:pt x="1224312" y="191913"/>
                  <a:pt x="1221440" y="195989"/>
                  <a:pt x="1210140" y="198857"/>
                </a:cubicBezTo>
                <a:cubicBezTo>
                  <a:pt x="1198840" y="201725"/>
                  <a:pt x="1187798" y="204650"/>
                  <a:pt x="1177014" y="207633"/>
                </a:cubicBezTo>
                <a:cubicBezTo>
                  <a:pt x="1176154" y="255630"/>
                  <a:pt x="1173440" y="283754"/>
                  <a:pt x="1168873" y="292007"/>
                </a:cubicBezTo>
                <a:cubicBezTo>
                  <a:pt x="1164305" y="300260"/>
                  <a:pt x="1159114" y="298105"/>
                  <a:pt x="1153299" y="285543"/>
                </a:cubicBezTo>
                <a:cubicBezTo>
                  <a:pt x="1147484" y="272981"/>
                  <a:pt x="1145932" y="263671"/>
                  <a:pt x="1148642" y="257612"/>
                </a:cubicBezTo>
                <a:cubicBezTo>
                  <a:pt x="1151352" y="251554"/>
                  <a:pt x="1153152" y="236098"/>
                  <a:pt x="1154041" y="211247"/>
                </a:cubicBezTo>
                <a:cubicBezTo>
                  <a:pt x="1127397" y="220883"/>
                  <a:pt x="1109999" y="227566"/>
                  <a:pt x="1101846" y="231294"/>
                </a:cubicBezTo>
                <a:cubicBezTo>
                  <a:pt x="1093694" y="235023"/>
                  <a:pt x="1085280" y="231011"/>
                  <a:pt x="1076604" y="219259"/>
                </a:cubicBezTo>
                <a:cubicBezTo>
                  <a:pt x="1067928" y="207508"/>
                  <a:pt x="1068706" y="202091"/>
                  <a:pt x="1078938" y="203008"/>
                </a:cubicBezTo>
                <a:cubicBezTo>
                  <a:pt x="1089170" y="203926"/>
                  <a:pt x="1100272" y="203496"/>
                  <a:pt x="1112247" y="201718"/>
                </a:cubicBezTo>
                <a:cubicBezTo>
                  <a:pt x="1124221" y="199939"/>
                  <a:pt x="1138597" y="197050"/>
                  <a:pt x="1155375" y="193049"/>
                </a:cubicBezTo>
                <a:lnTo>
                  <a:pt x="1155375" y="165365"/>
                </a:lnTo>
                <a:cubicBezTo>
                  <a:pt x="1134926" y="168864"/>
                  <a:pt x="1121374" y="172661"/>
                  <a:pt x="1114720" y="176755"/>
                </a:cubicBezTo>
                <a:cubicBezTo>
                  <a:pt x="1108066" y="180849"/>
                  <a:pt x="1103058" y="178035"/>
                  <a:pt x="1099695" y="168312"/>
                </a:cubicBezTo>
                <a:cubicBezTo>
                  <a:pt x="1096333" y="158590"/>
                  <a:pt x="1097845" y="151617"/>
                  <a:pt x="1104234" y="147393"/>
                </a:cubicBezTo>
                <a:cubicBezTo>
                  <a:pt x="1110623" y="143170"/>
                  <a:pt x="1118226" y="127113"/>
                  <a:pt x="1127046" y="99221"/>
                </a:cubicBezTo>
                <a:cubicBezTo>
                  <a:pt x="1121668" y="100124"/>
                  <a:pt x="1116692" y="100329"/>
                  <a:pt x="1112118" y="99834"/>
                </a:cubicBezTo>
                <a:cubicBezTo>
                  <a:pt x="1107543" y="99339"/>
                  <a:pt x="1102588" y="96263"/>
                  <a:pt x="1097254" y="90606"/>
                </a:cubicBezTo>
                <a:cubicBezTo>
                  <a:pt x="1091919" y="84949"/>
                  <a:pt x="1093622" y="81812"/>
                  <a:pt x="1102363" y="81195"/>
                </a:cubicBezTo>
                <a:cubicBezTo>
                  <a:pt x="1111103" y="80579"/>
                  <a:pt x="1121310" y="79102"/>
                  <a:pt x="1132983" y="76764"/>
                </a:cubicBezTo>
                <a:cubicBezTo>
                  <a:pt x="1142519" y="46851"/>
                  <a:pt x="1145487" y="26441"/>
                  <a:pt x="1141888" y="15535"/>
                </a:cubicBezTo>
                <a:cubicBezTo>
                  <a:pt x="1139188" y="7356"/>
                  <a:pt x="1140107" y="3042"/>
                  <a:pt x="1144642" y="2595"/>
                </a:cubicBezTo>
                <a:close/>
                <a:moveTo>
                  <a:pt x="3032647" y="1317"/>
                </a:moveTo>
                <a:cubicBezTo>
                  <a:pt x="3040914" y="2744"/>
                  <a:pt x="3049264" y="5992"/>
                  <a:pt x="3057696" y="11061"/>
                </a:cubicBezTo>
                <a:cubicBezTo>
                  <a:pt x="3066128" y="16130"/>
                  <a:pt x="3068383" y="23992"/>
                  <a:pt x="3064461" y="34647"/>
                </a:cubicBezTo>
                <a:cubicBezTo>
                  <a:pt x="3060539" y="45302"/>
                  <a:pt x="3055276" y="48159"/>
                  <a:pt x="3048673" y="43219"/>
                </a:cubicBezTo>
                <a:cubicBezTo>
                  <a:pt x="3042069" y="38279"/>
                  <a:pt x="3036860" y="32948"/>
                  <a:pt x="3033045" y="27226"/>
                </a:cubicBezTo>
                <a:cubicBezTo>
                  <a:pt x="3029359" y="21691"/>
                  <a:pt x="3026305" y="15632"/>
                  <a:pt x="3023882" y="9050"/>
                </a:cubicBezTo>
                <a:cubicBezTo>
                  <a:pt x="3021458" y="2468"/>
                  <a:pt x="3024380" y="-110"/>
                  <a:pt x="3032647" y="1317"/>
                </a:cubicBezTo>
                <a:close/>
                <a:moveTo>
                  <a:pt x="132600" y="650"/>
                </a:moveTo>
                <a:cubicBezTo>
                  <a:pt x="142201" y="2536"/>
                  <a:pt x="149428" y="4862"/>
                  <a:pt x="154282" y="7630"/>
                </a:cubicBezTo>
                <a:cubicBezTo>
                  <a:pt x="159136" y="10398"/>
                  <a:pt x="160871" y="14542"/>
                  <a:pt x="159488" y="20063"/>
                </a:cubicBezTo>
                <a:cubicBezTo>
                  <a:pt x="158104" y="25584"/>
                  <a:pt x="156996" y="34367"/>
                  <a:pt x="156164" y="46413"/>
                </a:cubicBezTo>
                <a:cubicBezTo>
                  <a:pt x="172039" y="43000"/>
                  <a:pt x="183264" y="39673"/>
                  <a:pt x="189839" y="36432"/>
                </a:cubicBezTo>
                <a:cubicBezTo>
                  <a:pt x="196414" y="33192"/>
                  <a:pt x="204365" y="35404"/>
                  <a:pt x="213694" y="43068"/>
                </a:cubicBezTo>
                <a:cubicBezTo>
                  <a:pt x="223022" y="50733"/>
                  <a:pt x="220122" y="55935"/>
                  <a:pt x="204993" y="58674"/>
                </a:cubicBezTo>
                <a:cubicBezTo>
                  <a:pt x="189864" y="61413"/>
                  <a:pt x="173588" y="64762"/>
                  <a:pt x="156164" y="68719"/>
                </a:cubicBezTo>
                <a:lnTo>
                  <a:pt x="156164" y="86917"/>
                </a:lnTo>
                <a:cubicBezTo>
                  <a:pt x="165227" y="84322"/>
                  <a:pt x="174201" y="81647"/>
                  <a:pt x="183084" y="78894"/>
                </a:cubicBezTo>
                <a:cubicBezTo>
                  <a:pt x="191968" y="76140"/>
                  <a:pt x="199601" y="78094"/>
                  <a:pt x="205982" y="84755"/>
                </a:cubicBezTo>
                <a:cubicBezTo>
                  <a:pt x="212364" y="91416"/>
                  <a:pt x="209503" y="96357"/>
                  <a:pt x="197400" y="99576"/>
                </a:cubicBezTo>
                <a:cubicBezTo>
                  <a:pt x="185296" y="102795"/>
                  <a:pt x="171480" y="106033"/>
                  <a:pt x="155949" y="109288"/>
                </a:cubicBezTo>
                <a:lnTo>
                  <a:pt x="154809" y="130110"/>
                </a:lnTo>
                <a:cubicBezTo>
                  <a:pt x="182816" y="124804"/>
                  <a:pt x="202318" y="120552"/>
                  <a:pt x="213317" y="117354"/>
                </a:cubicBezTo>
                <a:cubicBezTo>
                  <a:pt x="224316" y="114156"/>
                  <a:pt x="234186" y="115927"/>
                  <a:pt x="242926" y="122667"/>
                </a:cubicBezTo>
                <a:cubicBezTo>
                  <a:pt x="251667" y="129407"/>
                  <a:pt x="253939" y="133921"/>
                  <a:pt x="249745" y="136208"/>
                </a:cubicBezTo>
                <a:cubicBezTo>
                  <a:pt x="245550" y="138495"/>
                  <a:pt x="239323" y="140101"/>
                  <a:pt x="231063" y="141026"/>
                </a:cubicBezTo>
                <a:cubicBezTo>
                  <a:pt x="222803" y="141951"/>
                  <a:pt x="210005" y="143525"/>
                  <a:pt x="192667" y="145748"/>
                </a:cubicBezTo>
                <a:cubicBezTo>
                  <a:pt x="175330" y="147971"/>
                  <a:pt x="155060" y="150939"/>
                  <a:pt x="131858" y="154653"/>
                </a:cubicBezTo>
                <a:cubicBezTo>
                  <a:pt x="135543" y="155944"/>
                  <a:pt x="138512" y="157722"/>
                  <a:pt x="140763" y="159988"/>
                </a:cubicBezTo>
                <a:cubicBezTo>
                  <a:pt x="142928" y="164462"/>
                  <a:pt x="142659" y="167538"/>
                  <a:pt x="139956" y="169216"/>
                </a:cubicBezTo>
                <a:cubicBezTo>
                  <a:pt x="137253" y="170893"/>
                  <a:pt x="137328" y="172858"/>
                  <a:pt x="140182" y="175109"/>
                </a:cubicBezTo>
                <a:cubicBezTo>
                  <a:pt x="143036" y="177361"/>
                  <a:pt x="151669" y="183506"/>
                  <a:pt x="166081" y="193544"/>
                </a:cubicBezTo>
                <a:cubicBezTo>
                  <a:pt x="178428" y="179476"/>
                  <a:pt x="185461" y="170718"/>
                  <a:pt x="187182" y="167269"/>
                </a:cubicBezTo>
                <a:cubicBezTo>
                  <a:pt x="188903" y="163820"/>
                  <a:pt x="190072" y="159464"/>
                  <a:pt x="190688" y="154201"/>
                </a:cubicBezTo>
                <a:cubicBezTo>
                  <a:pt x="191305" y="148939"/>
                  <a:pt x="198751" y="149824"/>
                  <a:pt x="213027" y="156858"/>
                </a:cubicBezTo>
                <a:cubicBezTo>
                  <a:pt x="227303" y="163892"/>
                  <a:pt x="229382" y="169900"/>
                  <a:pt x="219265" y="174884"/>
                </a:cubicBezTo>
                <a:cubicBezTo>
                  <a:pt x="209148" y="179867"/>
                  <a:pt x="195313" y="188962"/>
                  <a:pt x="177761" y="202169"/>
                </a:cubicBezTo>
                <a:cubicBezTo>
                  <a:pt x="186451" y="207576"/>
                  <a:pt x="195783" y="213681"/>
                  <a:pt x="205756" y="220485"/>
                </a:cubicBezTo>
                <a:cubicBezTo>
                  <a:pt x="215730" y="227290"/>
                  <a:pt x="227729" y="233983"/>
                  <a:pt x="241754" y="240565"/>
                </a:cubicBezTo>
                <a:cubicBezTo>
                  <a:pt x="255779" y="247147"/>
                  <a:pt x="270312" y="251378"/>
                  <a:pt x="285355" y="253256"/>
                </a:cubicBezTo>
                <a:cubicBezTo>
                  <a:pt x="300398" y="255135"/>
                  <a:pt x="308271" y="257702"/>
                  <a:pt x="308974" y="260957"/>
                </a:cubicBezTo>
                <a:cubicBezTo>
                  <a:pt x="309676" y="264212"/>
                  <a:pt x="302520" y="267080"/>
                  <a:pt x="287506" y="269561"/>
                </a:cubicBezTo>
                <a:cubicBezTo>
                  <a:pt x="272492" y="272042"/>
                  <a:pt x="259676" y="273741"/>
                  <a:pt x="249057" y="274659"/>
                </a:cubicBezTo>
                <a:cubicBezTo>
                  <a:pt x="238438" y="275577"/>
                  <a:pt x="229048" y="272938"/>
                  <a:pt x="220889" y="266743"/>
                </a:cubicBezTo>
                <a:cubicBezTo>
                  <a:pt x="212729" y="260548"/>
                  <a:pt x="201451" y="250930"/>
                  <a:pt x="187053" y="237887"/>
                </a:cubicBezTo>
                <a:cubicBezTo>
                  <a:pt x="172656" y="224845"/>
                  <a:pt x="152500" y="206070"/>
                  <a:pt x="126588" y="181563"/>
                </a:cubicBezTo>
                <a:lnTo>
                  <a:pt x="112972" y="195931"/>
                </a:lnTo>
                <a:cubicBezTo>
                  <a:pt x="125562" y="202012"/>
                  <a:pt x="130703" y="207210"/>
                  <a:pt x="128395" y="211526"/>
                </a:cubicBezTo>
                <a:cubicBezTo>
                  <a:pt x="126086" y="215843"/>
                  <a:pt x="124505" y="221647"/>
                  <a:pt x="123651" y="228939"/>
                </a:cubicBezTo>
                <a:cubicBezTo>
                  <a:pt x="122798" y="236231"/>
                  <a:pt x="122547" y="243179"/>
                  <a:pt x="122899" y="249782"/>
                </a:cubicBezTo>
                <a:cubicBezTo>
                  <a:pt x="123250" y="256386"/>
                  <a:pt x="129302" y="256669"/>
                  <a:pt x="141053" y="250632"/>
                </a:cubicBezTo>
                <a:cubicBezTo>
                  <a:pt x="152805" y="244595"/>
                  <a:pt x="162761" y="239644"/>
                  <a:pt x="170920" y="235779"/>
                </a:cubicBezTo>
                <a:cubicBezTo>
                  <a:pt x="179080" y="231915"/>
                  <a:pt x="180213" y="233908"/>
                  <a:pt x="174319" y="241759"/>
                </a:cubicBezTo>
                <a:cubicBezTo>
                  <a:pt x="168425" y="249610"/>
                  <a:pt x="158602" y="259304"/>
                  <a:pt x="144850" y="270841"/>
                </a:cubicBezTo>
                <a:cubicBezTo>
                  <a:pt x="131098" y="282378"/>
                  <a:pt x="122038" y="291979"/>
                  <a:pt x="117672" y="299643"/>
                </a:cubicBezTo>
                <a:cubicBezTo>
                  <a:pt x="113305" y="307308"/>
                  <a:pt x="108232" y="308484"/>
                  <a:pt x="102453" y="303171"/>
                </a:cubicBezTo>
                <a:cubicBezTo>
                  <a:pt x="96674" y="297858"/>
                  <a:pt x="92680" y="293685"/>
                  <a:pt x="90472" y="290652"/>
                </a:cubicBezTo>
                <a:cubicBezTo>
                  <a:pt x="88263" y="287619"/>
                  <a:pt x="89636" y="281625"/>
                  <a:pt x="94591" y="272669"/>
                </a:cubicBezTo>
                <a:cubicBezTo>
                  <a:pt x="99546" y="263714"/>
                  <a:pt x="102245" y="251102"/>
                  <a:pt x="102690" y="234833"/>
                </a:cubicBezTo>
                <a:cubicBezTo>
                  <a:pt x="103134" y="218564"/>
                  <a:pt x="103127" y="208450"/>
                  <a:pt x="102668" y="204493"/>
                </a:cubicBezTo>
                <a:cubicBezTo>
                  <a:pt x="74863" y="233919"/>
                  <a:pt x="48003" y="252299"/>
                  <a:pt x="22091" y="259634"/>
                </a:cubicBezTo>
                <a:cubicBezTo>
                  <a:pt x="-3822" y="266969"/>
                  <a:pt x="-6938" y="264255"/>
                  <a:pt x="12744" y="251493"/>
                </a:cubicBezTo>
                <a:cubicBezTo>
                  <a:pt x="32426" y="238730"/>
                  <a:pt x="54041" y="221027"/>
                  <a:pt x="77587" y="198384"/>
                </a:cubicBezTo>
                <a:cubicBezTo>
                  <a:pt x="93924" y="182703"/>
                  <a:pt x="104611" y="171071"/>
                  <a:pt x="109647" y="163488"/>
                </a:cubicBezTo>
                <a:lnTo>
                  <a:pt x="112354" y="158136"/>
                </a:lnTo>
                <a:lnTo>
                  <a:pt x="82376" y="165000"/>
                </a:lnTo>
                <a:cubicBezTo>
                  <a:pt x="73738" y="167022"/>
                  <a:pt x="67735" y="168484"/>
                  <a:pt x="64369" y="169388"/>
                </a:cubicBezTo>
                <a:cubicBezTo>
                  <a:pt x="57636" y="171195"/>
                  <a:pt x="49179" y="168334"/>
                  <a:pt x="38998" y="160805"/>
                </a:cubicBezTo>
                <a:cubicBezTo>
                  <a:pt x="28816" y="153276"/>
                  <a:pt x="30143" y="149218"/>
                  <a:pt x="42977" y="148630"/>
                </a:cubicBezTo>
                <a:cubicBezTo>
                  <a:pt x="55812" y="148042"/>
                  <a:pt x="84485" y="143461"/>
                  <a:pt x="128997" y="134885"/>
                </a:cubicBezTo>
                <a:lnTo>
                  <a:pt x="128997" y="114063"/>
                </a:lnTo>
                <a:cubicBezTo>
                  <a:pt x="120393" y="115870"/>
                  <a:pt x="112520" y="117222"/>
                  <a:pt x="105378" y="118118"/>
                </a:cubicBezTo>
                <a:cubicBezTo>
                  <a:pt x="98237" y="119014"/>
                  <a:pt x="90716" y="117064"/>
                  <a:pt x="82814" y="112267"/>
                </a:cubicBezTo>
                <a:cubicBezTo>
                  <a:pt x="74913" y="107470"/>
                  <a:pt x="76605" y="103874"/>
                  <a:pt x="87891" y="101480"/>
                </a:cubicBezTo>
                <a:cubicBezTo>
                  <a:pt x="99176" y="99085"/>
                  <a:pt x="112878" y="95873"/>
                  <a:pt x="128997" y="91843"/>
                </a:cubicBezTo>
                <a:lnTo>
                  <a:pt x="128997" y="72226"/>
                </a:lnTo>
                <a:cubicBezTo>
                  <a:pt x="117008" y="73975"/>
                  <a:pt x="106744" y="75986"/>
                  <a:pt x="98205" y="78259"/>
                </a:cubicBezTo>
                <a:cubicBezTo>
                  <a:pt x="89665" y="80532"/>
                  <a:pt x="80964" y="78783"/>
                  <a:pt x="72102" y="73011"/>
                </a:cubicBezTo>
                <a:cubicBezTo>
                  <a:pt x="63240" y="67239"/>
                  <a:pt x="66567" y="62714"/>
                  <a:pt x="82083" y="59438"/>
                </a:cubicBezTo>
                <a:cubicBezTo>
                  <a:pt x="97599" y="56161"/>
                  <a:pt x="113237" y="53411"/>
                  <a:pt x="128997" y="51189"/>
                </a:cubicBezTo>
                <a:cubicBezTo>
                  <a:pt x="128997" y="41251"/>
                  <a:pt x="128567" y="33037"/>
                  <a:pt x="127706" y="26548"/>
                </a:cubicBezTo>
                <a:cubicBezTo>
                  <a:pt x="126846" y="20059"/>
                  <a:pt x="125046" y="13649"/>
                  <a:pt x="122307" y="7318"/>
                </a:cubicBezTo>
                <a:cubicBezTo>
                  <a:pt x="119568" y="987"/>
                  <a:pt x="122999" y="-1236"/>
                  <a:pt x="132600" y="650"/>
                </a:cubicBezTo>
                <a:close/>
                <a:moveTo>
                  <a:pt x="2916000" y="419"/>
                </a:moveTo>
                <a:cubicBezTo>
                  <a:pt x="2918937" y="-345"/>
                  <a:pt x="2924468" y="654"/>
                  <a:pt x="2932592" y="3414"/>
                </a:cubicBezTo>
                <a:cubicBezTo>
                  <a:pt x="2949743" y="9781"/>
                  <a:pt x="2956275" y="16736"/>
                  <a:pt x="2952188" y="24279"/>
                </a:cubicBezTo>
                <a:cubicBezTo>
                  <a:pt x="2948101" y="31822"/>
                  <a:pt x="2945197" y="51346"/>
                  <a:pt x="2943476" y="82852"/>
                </a:cubicBezTo>
                <a:cubicBezTo>
                  <a:pt x="2955221" y="79252"/>
                  <a:pt x="2963330" y="80220"/>
                  <a:pt x="2967804" y="85756"/>
                </a:cubicBezTo>
                <a:cubicBezTo>
                  <a:pt x="2972278" y="91291"/>
                  <a:pt x="2964169" y="98906"/>
                  <a:pt x="2943476" y="108600"/>
                </a:cubicBezTo>
                <a:lnTo>
                  <a:pt x="2943476" y="139553"/>
                </a:lnTo>
                <a:cubicBezTo>
                  <a:pt x="2945928" y="134763"/>
                  <a:pt x="2950815" y="130640"/>
                  <a:pt x="2958136" y="127184"/>
                </a:cubicBezTo>
                <a:cubicBezTo>
                  <a:pt x="2965456" y="123728"/>
                  <a:pt x="2967618" y="125603"/>
                  <a:pt x="2964621" y="132809"/>
                </a:cubicBezTo>
                <a:cubicBezTo>
                  <a:pt x="2961623" y="140015"/>
                  <a:pt x="2954575" y="148322"/>
                  <a:pt x="2943476" y="157729"/>
                </a:cubicBezTo>
                <a:cubicBezTo>
                  <a:pt x="2943476" y="223250"/>
                  <a:pt x="2942522" y="260538"/>
                  <a:pt x="2940615" y="269593"/>
                </a:cubicBezTo>
                <a:cubicBezTo>
                  <a:pt x="2938708" y="278649"/>
                  <a:pt x="2934413" y="286712"/>
                  <a:pt x="2927730" y="293782"/>
                </a:cubicBezTo>
                <a:cubicBezTo>
                  <a:pt x="2921048" y="300852"/>
                  <a:pt x="2915767" y="299837"/>
                  <a:pt x="2911888" y="290738"/>
                </a:cubicBezTo>
                <a:cubicBezTo>
                  <a:pt x="2908009" y="281639"/>
                  <a:pt x="2901251" y="272164"/>
                  <a:pt x="2891615" y="262312"/>
                </a:cubicBezTo>
                <a:cubicBezTo>
                  <a:pt x="2881978" y="252461"/>
                  <a:pt x="2883025" y="248883"/>
                  <a:pt x="2894755" y="251579"/>
                </a:cubicBezTo>
                <a:cubicBezTo>
                  <a:pt x="2906486" y="254275"/>
                  <a:pt x="2913466" y="254816"/>
                  <a:pt x="2915696" y="253203"/>
                </a:cubicBezTo>
                <a:cubicBezTo>
                  <a:pt x="2917925" y="251589"/>
                  <a:pt x="2919259" y="241705"/>
                  <a:pt x="2919697" y="223551"/>
                </a:cubicBezTo>
                <a:cubicBezTo>
                  <a:pt x="2920134" y="205396"/>
                  <a:pt x="2920352" y="188245"/>
                  <a:pt x="2920352" y="172098"/>
                </a:cubicBezTo>
                <a:cubicBezTo>
                  <a:pt x="2896705" y="196132"/>
                  <a:pt x="2883979" y="210691"/>
                  <a:pt x="2882172" y="215775"/>
                </a:cubicBezTo>
                <a:cubicBezTo>
                  <a:pt x="2880365" y="220858"/>
                  <a:pt x="2873456" y="218653"/>
                  <a:pt x="2861447" y="209160"/>
                </a:cubicBezTo>
                <a:cubicBezTo>
                  <a:pt x="2849436" y="199667"/>
                  <a:pt x="2846540" y="194282"/>
                  <a:pt x="2852757" y="193006"/>
                </a:cubicBezTo>
                <a:cubicBezTo>
                  <a:pt x="2858973" y="191730"/>
                  <a:pt x="2865067" y="189597"/>
                  <a:pt x="2871040" y="186607"/>
                </a:cubicBezTo>
                <a:cubicBezTo>
                  <a:pt x="2877013" y="183617"/>
                  <a:pt x="2893902" y="172127"/>
                  <a:pt x="2921708" y="152136"/>
                </a:cubicBezTo>
                <a:lnTo>
                  <a:pt x="2921708" y="114063"/>
                </a:lnTo>
                <a:cubicBezTo>
                  <a:pt x="2903510" y="119469"/>
                  <a:pt x="2890188" y="119860"/>
                  <a:pt x="2881741" y="115235"/>
                </a:cubicBezTo>
                <a:cubicBezTo>
                  <a:pt x="2873295" y="110611"/>
                  <a:pt x="2874177" y="106814"/>
                  <a:pt x="2884387" y="103846"/>
                </a:cubicBezTo>
                <a:cubicBezTo>
                  <a:pt x="2894597" y="100877"/>
                  <a:pt x="2907038" y="96131"/>
                  <a:pt x="2921708" y="89606"/>
                </a:cubicBezTo>
                <a:lnTo>
                  <a:pt x="2921708" y="42455"/>
                </a:lnTo>
                <a:cubicBezTo>
                  <a:pt x="2921708" y="28058"/>
                  <a:pt x="2919460" y="16571"/>
                  <a:pt x="2914964" y="7996"/>
                </a:cubicBezTo>
                <a:cubicBezTo>
                  <a:pt x="2912717" y="3708"/>
                  <a:pt x="2913062" y="1182"/>
                  <a:pt x="2916000" y="4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D3A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37" y="2282418"/>
            <a:ext cx="1152128" cy="766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55" y="3107588"/>
            <a:ext cx="3096344" cy="2021045"/>
          </a:xfrm>
          <a:prstGeom prst="rect">
            <a:avLst/>
          </a:prstGeom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5805805" y="4179570"/>
            <a:ext cx="2637790" cy="1018540"/>
          </a:xfrm>
          <a:prstGeom prst="wedgeRoundRectCallout">
            <a:avLst>
              <a:gd name="adj1" fmla="val 64901"/>
              <a:gd name="adj2" fmla="val -2930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比较它们的大小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吗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77878" y="2325370"/>
            <a:ext cx="387157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哪一部分是国旗的面？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77878" y="3293745"/>
            <a:ext cx="387157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哪一部分是黑板的面？</a:t>
            </a:r>
          </a:p>
        </p:txBody>
      </p:sp>
      <p:sp>
        <p:nvSpPr>
          <p:cNvPr id="31" name="矩形 30"/>
          <p:cNvSpPr/>
          <p:nvPr/>
        </p:nvSpPr>
        <p:spPr>
          <a:xfrm>
            <a:off x="2821307" y="2282192"/>
            <a:ext cx="1151255" cy="766445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6935" y="3246755"/>
            <a:ext cx="2551430" cy="1609090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9014" y="1694838"/>
            <a:ext cx="4364653" cy="318962"/>
          </a:xfrm>
          <a:custGeom>
            <a:avLst/>
            <a:gdLst/>
            <a:ahLst/>
            <a:cxnLst/>
            <a:rect l="l" t="t" r="r" b="b"/>
            <a:pathLst>
              <a:path w="4364653" h="318962">
                <a:moveTo>
                  <a:pt x="1462271" y="231980"/>
                </a:moveTo>
                <a:cubicBezTo>
                  <a:pt x="1467003" y="231986"/>
                  <a:pt x="1471743" y="233238"/>
                  <a:pt x="1476489" y="235737"/>
                </a:cubicBezTo>
                <a:cubicBezTo>
                  <a:pt x="1485982" y="240734"/>
                  <a:pt x="1490729" y="248625"/>
                  <a:pt x="1490729" y="259409"/>
                </a:cubicBezTo>
                <a:cubicBezTo>
                  <a:pt x="1490729" y="270193"/>
                  <a:pt x="1485233" y="277843"/>
                  <a:pt x="1474241" y="282360"/>
                </a:cubicBezTo>
                <a:cubicBezTo>
                  <a:pt x="1463250" y="286877"/>
                  <a:pt x="1453549" y="286329"/>
                  <a:pt x="1445138" y="280715"/>
                </a:cubicBezTo>
                <a:cubicBezTo>
                  <a:pt x="1436728" y="275101"/>
                  <a:pt x="1432759" y="267439"/>
                  <a:pt x="1433232" y="257731"/>
                </a:cubicBezTo>
                <a:cubicBezTo>
                  <a:pt x="1433705" y="248023"/>
                  <a:pt x="1438660" y="240680"/>
                  <a:pt x="1448096" y="235704"/>
                </a:cubicBezTo>
                <a:cubicBezTo>
                  <a:pt x="1452814" y="233216"/>
                  <a:pt x="1457539" y="231975"/>
                  <a:pt x="1462271" y="231980"/>
                </a:cubicBezTo>
                <a:close/>
                <a:moveTo>
                  <a:pt x="4319037" y="223573"/>
                </a:moveTo>
                <a:cubicBezTo>
                  <a:pt x="4315665" y="223763"/>
                  <a:pt x="4312386" y="225042"/>
                  <a:pt x="4309199" y="227412"/>
                </a:cubicBezTo>
                <a:cubicBezTo>
                  <a:pt x="4302824" y="232152"/>
                  <a:pt x="4299637" y="238468"/>
                  <a:pt x="4299637" y="246363"/>
                </a:cubicBezTo>
                <a:cubicBezTo>
                  <a:pt x="4299637" y="254257"/>
                  <a:pt x="4303187" y="260183"/>
                  <a:pt x="4310285" y="264141"/>
                </a:cubicBezTo>
                <a:cubicBezTo>
                  <a:pt x="4317383" y="268099"/>
                  <a:pt x="4324331" y="267898"/>
                  <a:pt x="4331128" y="263539"/>
                </a:cubicBezTo>
                <a:cubicBezTo>
                  <a:pt x="4337925" y="259165"/>
                  <a:pt x="4341120" y="252855"/>
                  <a:pt x="4340711" y="244610"/>
                </a:cubicBezTo>
                <a:cubicBezTo>
                  <a:pt x="4340303" y="236364"/>
                  <a:pt x="4336541" y="230252"/>
                  <a:pt x="4329429" y="226272"/>
                </a:cubicBezTo>
                <a:cubicBezTo>
                  <a:pt x="4325873" y="224282"/>
                  <a:pt x="4322409" y="223383"/>
                  <a:pt x="4319037" y="223573"/>
                </a:cubicBezTo>
                <a:close/>
                <a:moveTo>
                  <a:pt x="4321519" y="200653"/>
                </a:moveTo>
                <a:cubicBezTo>
                  <a:pt x="4327039" y="200775"/>
                  <a:pt x="4332684" y="202048"/>
                  <a:pt x="4338453" y="204471"/>
                </a:cubicBezTo>
                <a:cubicBezTo>
                  <a:pt x="4349989" y="209318"/>
                  <a:pt x="4357651" y="216998"/>
                  <a:pt x="4361437" y="227509"/>
                </a:cubicBezTo>
                <a:cubicBezTo>
                  <a:pt x="4365222" y="238020"/>
                  <a:pt x="4365667" y="248417"/>
                  <a:pt x="4362770" y="258699"/>
                </a:cubicBezTo>
                <a:cubicBezTo>
                  <a:pt x="4359873" y="268981"/>
                  <a:pt x="4354453" y="276850"/>
                  <a:pt x="4346508" y="282306"/>
                </a:cubicBezTo>
                <a:cubicBezTo>
                  <a:pt x="4338563" y="287763"/>
                  <a:pt x="4329125" y="290491"/>
                  <a:pt x="4318190" y="290491"/>
                </a:cubicBezTo>
                <a:cubicBezTo>
                  <a:pt x="4307255" y="290491"/>
                  <a:pt x="4297353" y="286053"/>
                  <a:pt x="4288484" y="277176"/>
                </a:cubicBezTo>
                <a:cubicBezTo>
                  <a:pt x="4279615" y="268300"/>
                  <a:pt x="4275180" y="258756"/>
                  <a:pt x="4275180" y="248546"/>
                </a:cubicBezTo>
                <a:cubicBezTo>
                  <a:pt x="4275180" y="238336"/>
                  <a:pt x="4277567" y="229405"/>
                  <a:pt x="4282343" y="221755"/>
                </a:cubicBezTo>
                <a:cubicBezTo>
                  <a:pt x="4287118" y="214104"/>
                  <a:pt x="4294779" y="208099"/>
                  <a:pt x="4305327" y="203740"/>
                </a:cubicBezTo>
                <a:cubicBezTo>
                  <a:pt x="4310600" y="201560"/>
                  <a:pt x="4315997" y="200531"/>
                  <a:pt x="4321519" y="200653"/>
                </a:cubicBezTo>
                <a:close/>
                <a:moveTo>
                  <a:pt x="1159384" y="184510"/>
                </a:moveTo>
                <a:cubicBezTo>
                  <a:pt x="1167243" y="185958"/>
                  <a:pt x="1174097" y="188626"/>
                  <a:pt x="1179948" y="192512"/>
                </a:cubicBezTo>
                <a:cubicBezTo>
                  <a:pt x="1186373" y="196197"/>
                  <a:pt x="1188409" y="200012"/>
                  <a:pt x="1186057" y="203955"/>
                </a:cubicBezTo>
                <a:cubicBezTo>
                  <a:pt x="1183705" y="207899"/>
                  <a:pt x="1181181" y="216603"/>
                  <a:pt x="1178486" y="230069"/>
                </a:cubicBezTo>
                <a:cubicBezTo>
                  <a:pt x="1175790" y="243534"/>
                  <a:pt x="1170165" y="256211"/>
                  <a:pt x="1161611" y="268099"/>
                </a:cubicBezTo>
                <a:cubicBezTo>
                  <a:pt x="1153057" y="279987"/>
                  <a:pt x="1140706" y="288039"/>
                  <a:pt x="1124559" y="292255"/>
                </a:cubicBezTo>
                <a:cubicBezTo>
                  <a:pt x="1108412" y="296471"/>
                  <a:pt x="1104070" y="295152"/>
                  <a:pt x="1111535" y="288297"/>
                </a:cubicBezTo>
                <a:cubicBezTo>
                  <a:pt x="1118999" y="281443"/>
                  <a:pt x="1126897" y="273634"/>
                  <a:pt x="1135228" y="264872"/>
                </a:cubicBezTo>
                <a:cubicBezTo>
                  <a:pt x="1143560" y="256111"/>
                  <a:pt x="1149278" y="243911"/>
                  <a:pt x="1152383" y="228273"/>
                </a:cubicBezTo>
                <a:cubicBezTo>
                  <a:pt x="1155487" y="212635"/>
                  <a:pt x="1155466" y="201069"/>
                  <a:pt x="1152318" y="193576"/>
                </a:cubicBezTo>
                <a:cubicBezTo>
                  <a:pt x="1149170" y="186084"/>
                  <a:pt x="1151526" y="183061"/>
                  <a:pt x="1159384" y="184510"/>
                </a:cubicBezTo>
                <a:close/>
                <a:moveTo>
                  <a:pt x="1196765" y="177969"/>
                </a:moveTo>
                <a:cubicBezTo>
                  <a:pt x="1198094" y="177823"/>
                  <a:pt x="1199795" y="177989"/>
                  <a:pt x="1201867" y="178465"/>
                </a:cubicBezTo>
                <a:cubicBezTo>
                  <a:pt x="1210156" y="180373"/>
                  <a:pt x="1216609" y="182710"/>
                  <a:pt x="1221226" y="185478"/>
                </a:cubicBezTo>
                <a:cubicBezTo>
                  <a:pt x="1228038" y="189149"/>
                  <a:pt x="1230311" y="193774"/>
                  <a:pt x="1228045" y="199352"/>
                </a:cubicBezTo>
                <a:cubicBezTo>
                  <a:pt x="1225779" y="204930"/>
                  <a:pt x="1224872" y="217360"/>
                  <a:pt x="1225324" y="236640"/>
                </a:cubicBezTo>
                <a:cubicBezTo>
                  <a:pt x="1225776" y="255921"/>
                  <a:pt x="1223922" y="270616"/>
                  <a:pt x="1219764" y="280725"/>
                </a:cubicBezTo>
                <a:cubicBezTo>
                  <a:pt x="1215605" y="290835"/>
                  <a:pt x="1210636" y="292194"/>
                  <a:pt x="1204857" y="284802"/>
                </a:cubicBezTo>
                <a:cubicBezTo>
                  <a:pt x="1199078" y="277409"/>
                  <a:pt x="1196862" y="269666"/>
                  <a:pt x="1198210" y="261571"/>
                </a:cubicBezTo>
                <a:cubicBezTo>
                  <a:pt x="1199558" y="253476"/>
                  <a:pt x="1200232" y="241039"/>
                  <a:pt x="1200232" y="224261"/>
                </a:cubicBezTo>
                <a:cubicBezTo>
                  <a:pt x="1200232" y="207942"/>
                  <a:pt x="1198433" y="195753"/>
                  <a:pt x="1194833" y="187693"/>
                </a:cubicBezTo>
                <a:cubicBezTo>
                  <a:pt x="1192134" y="181649"/>
                  <a:pt x="1192778" y="178408"/>
                  <a:pt x="1196765" y="177969"/>
                </a:cubicBezTo>
                <a:close/>
                <a:moveTo>
                  <a:pt x="1243150" y="161882"/>
                </a:moveTo>
                <a:cubicBezTo>
                  <a:pt x="1244590" y="161684"/>
                  <a:pt x="1246421" y="161827"/>
                  <a:pt x="1248641" y="162311"/>
                </a:cubicBezTo>
                <a:cubicBezTo>
                  <a:pt x="1257525" y="164247"/>
                  <a:pt x="1264369" y="167137"/>
                  <a:pt x="1269173" y="170980"/>
                </a:cubicBezTo>
                <a:cubicBezTo>
                  <a:pt x="1275511" y="174565"/>
                  <a:pt x="1277749" y="178078"/>
                  <a:pt x="1275884" y="181520"/>
                </a:cubicBezTo>
                <a:cubicBezTo>
                  <a:pt x="1274020" y="184962"/>
                  <a:pt x="1272439" y="192099"/>
                  <a:pt x="1271141" y="202933"/>
                </a:cubicBezTo>
                <a:cubicBezTo>
                  <a:pt x="1269843" y="213767"/>
                  <a:pt x="1269410" y="225265"/>
                  <a:pt x="1269840" y="237425"/>
                </a:cubicBezTo>
                <a:cubicBezTo>
                  <a:pt x="1270270" y="249586"/>
                  <a:pt x="1272561" y="257172"/>
                  <a:pt x="1276712" y="260183"/>
                </a:cubicBezTo>
                <a:cubicBezTo>
                  <a:pt x="1280864" y="263195"/>
                  <a:pt x="1288238" y="264700"/>
                  <a:pt x="1298836" y="264700"/>
                </a:cubicBezTo>
                <a:cubicBezTo>
                  <a:pt x="1310709" y="264700"/>
                  <a:pt x="1318890" y="263768"/>
                  <a:pt x="1323379" y="261904"/>
                </a:cubicBezTo>
                <a:cubicBezTo>
                  <a:pt x="1327867" y="260040"/>
                  <a:pt x="1333238" y="249912"/>
                  <a:pt x="1339490" y="231521"/>
                </a:cubicBezTo>
                <a:cubicBezTo>
                  <a:pt x="1345742" y="213129"/>
                  <a:pt x="1348636" y="212416"/>
                  <a:pt x="1348170" y="229380"/>
                </a:cubicBezTo>
                <a:cubicBezTo>
                  <a:pt x="1347703" y="246345"/>
                  <a:pt x="1349951" y="258903"/>
                  <a:pt x="1354913" y="267056"/>
                </a:cubicBezTo>
                <a:cubicBezTo>
                  <a:pt x="1359875" y="275208"/>
                  <a:pt x="1355702" y="281600"/>
                  <a:pt x="1342394" y="286232"/>
                </a:cubicBezTo>
                <a:cubicBezTo>
                  <a:pt x="1329086" y="290864"/>
                  <a:pt x="1314180" y="292951"/>
                  <a:pt x="1297674" y="292492"/>
                </a:cubicBezTo>
                <a:cubicBezTo>
                  <a:pt x="1281169" y="292033"/>
                  <a:pt x="1268675" y="288060"/>
                  <a:pt x="1260192" y="280575"/>
                </a:cubicBezTo>
                <a:cubicBezTo>
                  <a:pt x="1251710" y="273089"/>
                  <a:pt x="1247469" y="261968"/>
                  <a:pt x="1247469" y="247212"/>
                </a:cubicBezTo>
                <a:cubicBezTo>
                  <a:pt x="1247469" y="233847"/>
                  <a:pt x="1247250" y="220357"/>
                  <a:pt x="1246813" y="206741"/>
                </a:cubicBezTo>
                <a:cubicBezTo>
                  <a:pt x="1246376" y="193125"/>
                  <a:pt x="1244350" y="181832"/>
                  <a:pt x="1240736" y="172862"/>
                </a:cubicBezTo>
                <a:cubicBezTo>
                  <a:pt x="1238026" y="166135"/>
                  <a:pt x="1238831" y="162475"/>
                  <a:pt x="1243150" y="161882"/>
                </a:cubicBezTo>
                <a:close/>
                <a:moveTo>
                  <a:pt x="1902911" y="156487"/>
                </a:moveTo>
                <a:cubicBezTo>
                  <a:pt x="1906665" y="155663"/>
                  <a:pt x="1913267" y="156568"/>
                  <a:pt x="1922717" y="159203"/>
                </a:cubicBezTo>
                <a:cubicBezTo>
                  <a:pt x="1941617" y="164473"/>
                  <a:pt x="1951315" y="172529"/>
                  <a:pt x="1951810" y="183370"/>
                </a:cubicBezTo>
                <a:cubicBezTo>
                  <a:pt x="1952304" y="194211"/>
                  <a:pt x="1950185" y="200825"/>
                  <a:pt x="1945453" y="203213"/>
                </a:cubicBezTo>
                <a:cubicBezTo>
                  <a:pt x="1940721" y="205601"/>
                  <a:pt x="1932705" y="201991"/>
                  <a:pt x="1921405" y="192383"/>
                </a:cubicBezTo>
                <a:cubicBezTo>
                  <a:pt x="1911151" y="182129"/>
                  <a:pt x="1904082" y="172719"/>
                  <a:pt x="1900195" y="164150"/>
                </a:cubicBezTo>
                <a:cubicBezTo>
                  <a:pt x="1898252" y="159866"/>
                  <a:pt x="1899158" y="157312"/>
                  <a:pt x="1902911" y="156487"/>
                </a:cubicBezTo>
                <a:close/>
                <a:moveTo>
                  <a:pt x="127317" y="153772"/>
                </a:moveTo>
                <a:cubicBezTo>
                  <a:pt x="124198" y="153126"/>
                  <a:pt x="108269" y="155292"/>
                  <a:pt x="79532" y="160268"/>
                </a:cubicBezTo>
                <a:lnTo>
                  <a:pt x="83210" y="197201"/>
                </a:lnTo>
                <a:cubicBezTo>
                  <a:pt x="101379" y="193602"/>
                  <a:pt x="115963" y="191128"/>
                  <a:pt x="126962" y="189780"/>
                </a:cubicBezTo>
                <a:cubicBezTo>
                  <a:pt x="129428" y="176659"/>
                  <a:pt x="130884" y="167538"/>
                  <a:pt x="131328" y="162419"/>
                </a:cubicBezTo>
                <a:cubicBezTo>
                  <a:pt x="131773" y="157299"/>
                  <a:pt x="130436" y="154417"/>
                  <a:pt x="127317" y="153772"/>
                </a:cubicBezTo>
                <a:close/>
                <a:moveTo>
                  <a:pt x="3351979" y="152458"/>
                </a:moveTo>
                <a:cubicBezTo>
                  <a:pt x="3354297" y="152769"/>
                  <a:pt x="3357102" y="153404"/>
                  <a:pt x="3360393" y="154363"/>
                </a:cubicBezTo>
                <a:cubicBezTo>
                  <a:pt x="3373557" y="158199"/>
                  <a:pt x="3383033" y="164011"/>
                  <a:pt x="3388819" y="171797"/>
                </a:cubicBezTo>
                <a:cubicBezTo>
                  <a:pt x="3394605" y="179584"/>
                  <a:pt x="3396033" y="189163"/>
                  <a:pt x="3393100" y="200535"/>
                </a:cubicBezTo>
                <a:cubicBezTo>
                  <a:pt x="3390167" y="211907"/>
                  <a:pt x="3380922" y="209225"/>
                  <a:pt x="3365362" y="192490"/>
                </a:cubicBezTo>
                <a:cubicBezTo>
                  <a:pt x="3353675" y="176300"/>
                  <a:pt x="3346634" y="164939"/>
                  <a:pt x="3344239" y="158407"/>
                </a:cubicBezTo>
                <a:cubicBezTo>
                  <a:pt x="3342443" y="153508"/>
                  <a:pt x="3345023" y="151525"/>
                  <a:pt x="3351979" y="152458"/>
                </a:cubicBezTo>
                <a:close/>
                <a:moveTo>
                  <a:pt x="3991638" y="152414"/>
                </a:moveTo>
                <a:cubicBezTo>
                  <a:pt x="3994204" y="153126"/>
                  <a:pt x="3990064" y="165939"/>
                  <a:pt x="3979220" y="190855"/>
                </a:cubicBezTo>
                <a:cubicBezTo>
                  <a:pt x="3966787" y="219263"/>
                  <a:pt x="3959229" y="241172"/>
                  <a:pt x="3956548" y="256580"/>
                </a:cubicBezTo>
                <a:cubicBezTo>
                  <a:pt x="3953866" y="271989"/>
                  <a:pt x="3948313" y="275771"/>
                  <a:pt x="3939888" y="267927"/>
                </a:cubicBezTo>
                <a:cubicBezTo>
                  <a:pt x="3931463" y="260083"/>
                  <a:pt x="3925602" y="251292"/>
                  <a:pt x="3922303" y="241555"/>
                </a:cubicBezTo>
                <a:cubicBezTo>
                  <a:pt x="3919005" y="231818"/>
                  <a:pt x="3920253" y="225939"/>
                  <a:pt x="3926046" y="223917"/>
                </a:cubicBezTo>
                <a:cubicBezTo>
                  <a:pt x="3931840" y="221895"/>
                  <a:pt x="3937999" y="216962"/>
                  <a:pt x="3944523" y="209118"/>
                </a:cubicBezTo>
                <a:cubicBezTo>
                  <a:pt x="3951048" y="201274"/>
                  <a:pt x="3962800" y="186302"/>
                  <a:pt x="3979779" y="164204"/>
                </a:cubicBezTo>
                <a:cubicBezTo>
                  <a:pt x="3986146" y="155917"/>
                  <a:pt x="3990099" y="151987"/>
                  <a:pt x="3991638" y="152414"/>
                </a:cubicBezTo>
                <a:close/>
                <a:moveTo>
                  <a:pt x="1124971" y="147278"/>
                </a:moveTo>
                <a:cubicBezTo>
                  <a:pt x="1126162" y="148624"/>
                  <a:pt x="1125613" y="154030"/>
                  <a:pt x="1123322" y="163494"/>
                </a:cubicBezTo>
                <a:cubicBezTo>
                  <a:pt x="1118741" y="182423"/>
                  <a:pt x="1113302" y="201331"/>
                  <a:pt x="1107007" y="220217"/>
                </a:cubicBezTo>
                <a:cubicBezTo>
                  <a:pt x="1100797" y="238802"/>
                  <a:pt x="1096323" y="255834"/>
                  <a:pt x="1093584" y="271315"/>
                </a:cubicBezTo>
                <a:cubicBezTo>
                  <a:pt x="1090845" y="286795"/>
                  <a:pt x="1082965" y="286540"/>
                  <a:pt x="1069944" y="270551"/>
                </a:cubicBezTo>
                <a:cubicBezTo>
                  <a:pt x="1056923" y="254562"/>
                  <a:pt x="1053446" y="245043"/>
                  <a:pt x="1059512" y="241996"/>
                </a:cubicBezTo>
                <a:cubicBezTo>
                  <a:pt x="1065578" y="238949"/>
                  <a:pt x="1074200" y="227143"/>
                  <a:pt x="1085378" y="206579"/>
                </a:cubicBezTo>
                <a:cubicBezTo>
                  <a:pt x="1096556" y="186016"/>
                  <a:pt x="1106820" y="168961"/>
                  <a:pt x="1116170" y="155417"/>
                </a:cubicBezTo>
                <a:cubicBezTo>
                  <a:pt x="1120845" y="148645"/>
                  <a:pt x="1123778" y="145932"/>
                  <a:pt x="1124971" y="147278"/>
                </a:cubicBezTo>
                <a:close/>
                <a:moveTo>
                  <a:pt x="3031048" y="143594"/>
                </a:moveTo>
                <a:cubicBezTo>
                  <a:pt x="3032520" y="143693"/>
                  <a:pt x="3034368" y="144103"/>
                  <a:pt x="3036592" y="144823"/>
                </a:cubicBezTo>
                <a:cubicBezTo>
                  <a:pt x="3045490" y="147706"/>
                  <a:pt x="3052492" y="151040"/>
                  <a:pt x="3057597" y="154826"/>
                </a:cubicBezTo>
                <a:cubicBezTo>
                  <a:pt x="3062702" y="158611"/>
                  <a:pt x="3064068" y="162652"/>
                  <a:pt x="3061695" y="166947"/>
                </a:cubicBezTo>
                <a:cubicBezTo>
                  <a:pt x="3059321" y="171242"/>
                  <a:pt x="3056790" y="178326"/>
                  <a:pt x="3054102" y="188199"/>
                </a:cubicBezTo>
                <a:cubicBezTo>
                  <a:pt x="3051413" y="198072"/>
                  <a:pt x="3046584" y="209089"/>
                  <a:pt x="3039614" y="221249"/>
                </a:cubicBezTo>
                <a:cubicBezTo>
                  <a:pt x="3064523" y="239777"/>
                  <a:pt x="3083101" y="251228"/>
                  <a:pt x="3095347" y="255601"/>
                </a:cubicBezTo>
                <a:cubicBezTo>
                  <a:pt x="3107594" y="259975"/>
                  <a:pt x="3120486" y="263786"/>
                  <a:pt x="3134023" y="267034"/>
                </a:cubicBezTo>
                <a:cubicBezTo>
                  <a:pt x="3147560" y="270282"/>
                  <a:pt x="3144190" y="274552"/>
                  <a:pt x="3123913" y="279844"/>
                </a:cubicBezTo>
                <a:cubicBezTo>
                  <a:pt x="3103636" y="285135"/>
                  <a:pt x="3090540" y="287311"/>
                  <a:pt x="3084625" y="286372"/>
                </a:cubicBezTo>
                <a:cubicBezTo>
                  <a:pt x="3078709" y="285433"/>
                  <a:pt x="3073059" y="283006"/>
                  <a:pt x="3067675" y="279091"/>
                </a:cubicBezTo>
                <a:cubicBezTo>
                  <a:pt x="3062290" y="275176"/>
                  <a:pt x="3048419" y="261431"/>
                  <a:pt x="3026063" y="237855"/>
                </a:cubicBezTo>
                <a:cubicBezTo>
                  <a:pt x="3015035" y="250905"/>
                  <a:pt x="3001598" y="260914"/>
                  <a:pt x="2985752" y="267884"/>
                </a:cubicBezTo>
                <a:cubicBezTo>
                  <a:pt x="2969907" y="274853"/>
                  <a:pt x="2956670" y="277961"/>
                  <a:pt x="2946044" y="277209"/>
                </a:cubicBezTo>
                <a:cubicBezTo>
                  <a:pt x="2935418" y="276456"/>
                  <a:pt x="2935594" y="273362"/>
                  <a:pt x="2946572" y="267927"/>
                </a:cubicBezTo>
                <a:cubicBezTo>
                  <a:pt x="2957549" y="262492"/>
                  <a:pt x="2969139" y="255856"/>
                  <a:pt x="2981343" y="248019"/>
                </a:cubicBezTo>
                <a:cubicBezTo>
                  <a:pt x="2993546" y="240182"/>
                  <a:pt x="3003463" y="231531"/>
                  <a:pt x="3011092" y="222067"/>
                </a:cubicBezTo>
                <a:cubicBezTo>
                  <a:pt x="2993252" y="200643"/>
                  <a:pt x="2980694" y="187683"/>
                  <a:pt x="2973416" y="183187"/>
                </a:cubicBezTo>
                <a:cubicBezTo>
                  <a:pt x="2966138" y="178691"/>
                  <a:pt x="2966891" y="175178"/>
                  <a:pt x="2975675" y="172647"/>
                </a:cubicBezTo>
                <a:cubicBezTo>
                  <a:pt x="2984458" y="170116"/>
                  <a:pt x="2990904" y="171568"/>
                  <a:pt x="2995013" y="177003"/>
                </a:cubicBezTo>
                <a:cubicBezTo>
                  <a:pt x="2999121" y="182438"/>
                  <a:pt x="3007736" y="191866"/>
                  <a:pt x="3020857" y="205289"/>
                </a:cubicBezTo>
                <a:cubicBezTo>
                  <a:pt x="3025159" y="196885"/>
                  <a:pt x="3028206" y="187518"/>
                  <a:pt x="3029999" y="177186"/>
                </a:cubicBezTo>
                <a:cubicBezTo>
                  <a:pt x="3031792" y="166853"/>
                  <a:pt x="3031114" y="158156"/>
                  <a:pt x="3027967" y="151094"/>
                </a:cubicBezTo>
                <a:cubicBezTo>
                  <a:pt x="3025605" y="145797"/>
                  <a:pt x="3026633" y="143297"/>
                  <a:pt x="3031048" y="143594"/>
                </a:cubicBezTo>
                <a:close/>
                <a:moveTo>
                  <a:pt x="2252356" y="133087"/>
                </a:moveTo>
                <a:cubicBezTo>
                  <a:pt x="2253857" y="132987"/>
                  <a:pt x="2255777" y="133296"/>
                  <a:pt x="2258116" y="134014"/>
                </a:cubicBezTo>
                <a:cubicBezTo>
                  <a:pt x="2267473" y="136890"/>
                  <a:pt x="2275149" y="140747"/>
                  <a:pt x="2281143" y="145587"/>
                </a:cubicBezTo>
                <a:cubicBezTo>
                  <a:pt x="2287137" y="150427"/>
                  <a:pt x="2287887" y="155575"/>
                  <a:pt x="2283391" y="161031"/>
                </a:cubicBezTo>
                <a:cubicBezTo>
                  <a:pt x="2278895" y="166488"/>
                  <a:pt x="2276647" y="176745"/>
                  <a:pt x="2276647" y="191802"/>
                </a:cubicBezTo>
                <a:cubicBezTo>
                  <a:pt x="2286470" y="186008"/>
                  <a:pt x="2296333" y="179233"/>
                  <a:pt x="2306235" y="171475"/>
                </a:cubicBezTo>
                <a:cubicBezTo>
                  <a:pt x="2316137" y="163717"/>
                  <a:pt x="2321378" y="156615"/>
                  <a:pt x="2321959" y="150169"/>
                </a:cubicBezTo>
                <a:cubicBezTo>
                  <a:pt x="2322540" y="143723"/>
                  <a:pt x="2327132" y="142715"/>
                  <a:pt x="2335736" y="147146"/>
                </a:cubicBezTo>
                <a:cubicBezTo>
                  <a:pt x="2344340" y="151578"/>
                  <a:pt x="2351263" y="157722"/>
                  <a:pt x="2356504" y="165581"/>
                </a:cubicBezTo>
                <a:cubicBezTo>
                  <a:pt x="2361746" y="173439"/>
                  <a:pt x="2358705" y="178437"/>
                  <a:pt x="2347384" y="180573"/>
                </a:cubicBezTo>
                <a:cubicBezTo>
                  <a:pt x="2336062" y="182710"/>
                  <a:pt x="2312426" y="192763"/>
                  <a:pt x="2276475" y="210731"/>
                </a:cubicBezTo>
                <a:cubicBezTo>
                  <a:pt x="2275658" y="230320"/>
                  <a:pt x="2277063" y="243308"/>
                  <a:pt x="2280691" y="249697"/>
                </a:cubicBezTo>
                <a:cubicBezTo>
                  <a:pt x="2284319" y="256085"/>
                  <a:pt x="2296885" y="259298"/>
                  <a:pt x="2318388" y="259333"/>
                </a:cubicBezTo>
                <a:cubicBezTo>
                  <a:pt x="2339891" y="259369"/>
                  <a:pt x="2352245" y="256587"/>
                  <a:pt x="2355450" y="250987"/>
                </a:cubicBezTo>
                <a:cubicBezTo>
                  <a:pt x="2358655" y="245388"/>
                  <a:pt x="2362545" y="235023"/>
                  <a:pt x="2367120" y="219894"/>
                </a:cubicBezTo>
                <a:cubicBezTo>
                  <a:pt x="2371694" y="204765"/>
                  <a:pt x="2375061" y="205873"/>
                  <a:pt x="2377219" y="223218"/>
                </a:cubicBezTo>
                <a:cubicBezTo>
                  <a:pt x="2379377" y="240562"/>
                  <a:pt x="2382726" y="252332"/>
                  <a:pt x="2387264" y="258527"/>
                </a:cubicBezTo>
                <a:cubicBezTo>
                  <a:pt x="2391803" y="264722"/>
                  <a:pt x="2387462" y="271146"/>
                  <a:pt x="2374240" y="277800"/>
                </a:cubicBezTo>
                <a:cubicBezTo>
                  <a:pt x="2361018" y="284454"/>
                  <a:pt x="2341562" y="287555"/>
                  <a:pt x="2315871" y="287103"/>
                </a:cubicBezTo>
                <a:cubicBezTo>
                  <a:pt x="2290181" y="286652"/>
                  <a:pt x="2273367" y="281948"/>
                  <a:pt x="2265430" y="272993"/>
                </a:cubicBezTo>
                <a:cubicBezTo>
                  <a:pt x="2257492" y="264037"/>
                  <a:pt x="2253976" y="243036"/>
                  <a:pt x="2254879" y="209989"/>
                </a:cubicBezTo>
                <a:cubicBezTo>
                  <a:pt x="2255782" y="176942"/>
                  <a:pt x="2254208" y="155299"/>
                  <a:pt x="2250157" y="145060"/>
                </a:cubicBezTo>
                <a:cubicBezTo>
                  <a:pt x="2247119" y="137381"/>
                  <a:pt x="2247852" y="133390"/>
                  <a:pt x="2252356" y="133087"/>
                </a:cubicBezTo>
                <a:close/>
                <a:moveTo>
                  <a:pt x="843781" y="132410"/>
                </a:moveTo>
                <a:cubicBezTo>
                  <a:pt x="845418" y="132594"/>
                  <a:pt x="847421" y="133168"/>
                  <a:pt x="849790" y="134133"/>
                </a:cubicBezTo>
                <a:cubicBezTo>
                  <a:pt x="859269" y="137990"/>
                  <a:pt x="866497" y="142325"/>
                  <a:pt x="871473" y="147136"/>
                </a:cubicBezTo>
                <a:cubicBezTo>
                  <a:pt x="876449" y="151947"/>
                  <a:pt x="877212" y="156543"/>
                  <a:pt x="873764" y="160924"/>
                </a:cubicBezTo>
                <a:cubicBezTo>
                  <a:pt x="870315" y="165305"/>
                  <a:pt x="865955" y="172109"/>
                  <a:pt x="860685" y="181337"/>
                </a:cubicBezTo>
                <a:cubicBezTo>
                  <a:pt x="855415" y="190565"/>
                  <a:pt x="848901" y="200779"/>
                  <a:pt x="841143" y="211979"/>
                </a:cubicBezTo>
                <a:cubicBezTo>
                  <a:pt x="850221" y="218934"/>
                  <a:pt x="864729" y="228617"/>
                  <a:pt x="884669" y="241028"/>
                </a:cubicBezTo>
                <a:cubicBezTo>
                  <a:pt x="904609" y="253440"/>
                  <a:pt x="922388" y="261158"/>
                  <a:pt x="938004" y="264184"/>
                </a:cubicBezTo>
                <a:cubicBezTo>
                  <a:pt x="953621" y="267210"/>
                  <a:pt x="969725" y="270712"/>
                  <a:pt x="986316" y="274692"/>
                </a:cubicBezTo>
                <a:cubicBezTo>
                  <a:pt x="1002908" y="278671"/>
                  <a:pt x="1005012" y="283196"/>
                  <a:pt x="992630" y="288265"/>
                </a:cubicBezTo>
                <a:cubicBezTo>
                  <a:pt x="980247" y="293334"/>
                  <a:pt x="964275" y="297220"/>
                  <a:pt x="944715" y="299923"/>
                </a:cubicBezTo>
                <a:cubicBezTo>
                  <a:pt x="925155" y="302627"/>
                  <a:pt x="909073" y="298654"/>
                  <a:pt x="896468" y="288007"/>
                </a:cubicBezTo>
                <a:cubicBezTo>
                  <a:pt x="883863" y="277359"/>
                  <a:pt x="861026" y="257939"/>
                  <a:pt x="827957" y="229746"/>
                </a:cubicBezTo>
                <a:cubicBezTo>
                  <a:pt x="813130" y="247255"/>
                  <a:pt x="795584" y="260846"/>
                  <a:pt x="775322" y="270519"/>
                </a:cubicBezTo>
                <a:cubicBezTo>
                  <a:pt x="755059" y="280191"/>
                  <a:pt x="734617" y="285712"/>
                  <a:pt x="713996" y="287082"/>
                </a:cubicBezTo>
                <a:cubicBezTo>
                  <a:pt x="693375" y="288451"/>
                  <a:pt x="692833" y="285135"/>
                  <a:pt x="712372" y="277133"/>
                </a:cubicBezTo>
                <a:cubicBezTo>
                  <a:pt x="731910" y="269131"/>
                  <a:pt x="750925" y="259409"/>
                  <a:pt x="769417" y="247965"/>
                </a:cubicBezTo>
                <a:cubicBezTo>
                  <a:pt x="787909" y="236522"/>
                  <a:pt x="800962" y="225236"/>
                  <a:pt x="808577" y="214108"/>
                </a:cubicBezTo>
                <a:cubicBezTo>
                  <a:pt x="801277" y="205776"/>
                  <a:pt x="793505" y="198574"/>
                  <a:pt x="785259" y="192501"/>
                </a:cubicBezTo>
                <a:cubicBezTo>
                  <a:pt x="777014" y="186428"/>
                  <a:pt x="769392" y="181373"/>
                  <a:pt x="762394" y="177336"/>
                </a:cubicBezTo>
                <a:cubicBezTo>
                  <a:pt x="755396" y="173299"/>
                  <a:pt x="756859" y="169750"/>
                  <a:pt x="766782" y="166689"/>
                </a:cubicBezTo>
                <a:cubicBezTo>
                  <a:pt x="776706" y="163627"/>
                  <a:pt x="785059" y="165161"/>
                  <a:pt x="791842" y="171292"/>
                </a:cubicBezTo>
                <a:cubicBezTo>
                  <a:pt x="798625" y="177422"/>
                  <a:pt x="808863" y="186059"/>
                  <a:pt x="822558" y="197201"/>
                </a:cubicBezTo>
                <a:cubicBezTo>
                  <a:pt x="825957" y="192196"/>
                  <a:pt x="830101" y="183782"/>
                  <a:pt x="834991" y="171959"/>
                </a:cubicBezTo>
                <a:cubicBezTo>
                  <a:pt x="839881" y="160135"/>
                  <a:pt x="841201" y="149910"/>
                  <a:pt x="838949" y="141285"/>
                </a:cubicBezTo>
                <a:cubicBezTo>
                  <a:pt x="837261" y="134816"/>
                  <a:pt x="838871" y="131857"/>
                  <a:pt x="843781" y="132410"/>
                </a:cubicBezTo>
                <a:close/>
                <a:moveTo>
                  <a:pt x="1462287" y="130747"/>
                </a:moveTo>
                <a:cubicBezTo>
                  <a:pt x="1467019" y="130753"/>
                  <a:pt x="1471757" y="132003"/>
                  <a:pt x="1476500" y="134498"/>
                </a:cubicBezTo>
                <a:cubicBezTo>
                  <a:pt x="1485986" y="139489"/>
                  <a:pt x="1490729" y="147383"/>
                  <a:pt x="1490729" y="158181"/>
                </a:cubicBezTo>
                <a:cubicBezTo>
                  <a:pt x="1490729" y="168965"/>
                  <a:pt x="1485233" y="176616"/>
                  <a:pt x="1474241" y="181133"/>
                </a:cubicBezTo>
                <a:cubicBezTo>
                  <a:pt x="1463250" y="185650"/>
                  <a:pt x="1453549" y="185101"/>
                  <a:pt x="1445138" y="179487"/>
                </a:cubicBezTo>
                <a:cubicBezTo>
                  <a:pt x="1436728" y="173873"/>
                  <a:pt x="1432759" y="166208"/>
                  <a:pt x="1433232" y="156493"/>
                </a:cubicBezTo>
                <a:cubicBezTo>
                  <a:pt x="1433705" y="146777"/>
                  <a:pt x="1438664" y="139435"/>
                  <a:pt x="1448106" y="134466"/>
                </a:cubicBezTo>
                <a:cubicBezTo>
                  <a:pt x="1452828" y="131982"/>
                  <a:pt x="1457555" y="130742"/>
                  <a:pt x="1462287" y="130747"/>
                </a:cubicBezTo>
                <a:close/>
                <a:moveTo>
                  <a:pt x="3275847" y="125131"/>
                </a:moveTo>
                <a:cubicBezTo>
                  <a:pt x="3270921" y="125568"/>
                  <a:pt x="3258384" y="127794"/>
                  <a:pt x="3238236" y="131810"/>
                </a:cubicBezTo>
                <a:lnTo>
                  <a:pt x="3239419" y="170205"/>
                </a:lnTo>
                <a:cubicBezTo>
                  <a:pt x="3247349" y="169460"/>
                  <a:pt x="3253949" y="167696"/>
                  <a:pt x="3259219" y="164914"/>
                </a:cubicBezTo>
                <a:cubicBezTo>
                  <a:pt x="3264489" y="162132"/>
                  <a:pt x="3270183" y="163749"/>
                  <a:pt x="3276299" y="169765"/>
                </a:cubicBezTo>
                <a:cubicBezTo>
                  <a:pt x="3282415" y="175780"/>
                  <a:pt x="3280658" y="180756"/>
                  <a:pt x="3271029" y="184693"/>
                </a:cubicBezTo>
                <a:cubicBezTo>
                  <a:pt x="3261399" y="188629"/>
                  <a:pt x="3250920" y="190597"/>
                  <a:pt x="3239591" y="190597"/>
                </a:cubicBezTo>
                <a:lnTo>
                  <a:pt x="3240753" y="225530"/>
                </a:lnTo>
                <a:cubicBezTo>
                  <a:pt x="3245284" y="225659"/>
                  <a:pt x="3252039" y="223892"/>
                  <a:pt x="3261015" y="220228"/>
                </a:cubicBezTo>
                <a:cubicBezTo>
                  <a:pt x="3269993" y="216564"/>
                  <a:pt x="3276012" y="216757"/>
                  <a:pt x="3279073" y="220808"/>
                </a:cubicBezTo>
                <a:cubicBezTo>
                  <a:pt x="3282135" y="224860"/>
                  <a:pt x="3284390" y="224601"/>
                  <a:pt x="3285838" y="220034"/>
                </a:cubicBezTo>
                <a:cubicBezTo>
                  <a:pt x="3287287" y="215467"/>
                  <a:pt x="3288237" y="199951"/>
                  <a:pt x="3288689" y="173486"/>
                </a:cubicBezTo>
                <a:cubicBezTo>
                  <a:pt x="3289140" y="147021"/>
                  <a:pt x="3288344" y="132236"/>
                  <a:pt x="3286301" y="129132"/>
                </a:cubicBezTo>
                <a:cubicBezTo>
                  <a:pt x="3284257" y="126027"/>
                  <a:pt x="3280773" y="124693"/>
                  <a:pt x="3275847" y="125131"/>
                </a:cubicBezTo>
                <a:close/>
                <a:moveTo>
                  <a:pt x="138096" y="124620"/>
                </a:moveTo>
                <a:cubicBezTo>
                  <a:pt x="141439" y="124527"/>
                  <a:pt x="145325" y="125435"/>
                  <a:pt x="149752" y="127346"/>
                </a:cubicBezTo>
                <a:cubicBezTo>
                  <a:pt x="158607" y="131168"/>
                  <a:pt x="166215" y="136040"/>
                  <a:pt x="172575" y="141962"/>
                </a:cubicBezTo>
                <a:cubicBezTo>
                  <a:pt x="178934" y="147885"/>
                  <a:pt x="178827" y="153420"/>
                  <a:pt x="172252" y="158568"/>
                </a:cubicBezTo>
                <a:cubicBezTo>
                  <a:pt x="165677" y="163717"/>
                  <a:pt x="159062" y="174629"/>
                  <a:pt x="152409" y="191307"/>
                </a:cubicBezTo>
                <a:cubicBezTo>
                  <a:pt x="164110" y="203195"/>
                  <a:pt x="163103" y="209422"/>
                  <a:pt x="149386" y="209989"/>
                </a:cubicBezTo>
                <a:cubicBezTo>
                  <a:pt x="135670" y="210555"/>
                  <a:pt x="114371" y="212954"/>
                  <a:pt x="85490" y="217184"/>
                </a:cubicBezTo>
                <a:cubicBezTo>
                  <a:pt x="80571" y="232757"/>
                  <a:pt x="75187" y="236016"/>
                  <a:pt x="69336" y="226960"/>
                </a:cubicBezTo>
                <a:cubicBezTo>
                  <a:pt x="63485" y="217905"/>
                  <a:pt x="59441" y="205776"/>
                  <a:pt x="57204" y="190576"/>
                </a:cubicBezTo>
                <a:cubicBezTo>
                  <a:pt x="54967" y="175375"/>
                  <a:pt x="51353" y="163458"/>
                  <a:pt x="46363" y="154826"/>
                </a:cubicBezTo>
                <a:cubicBezTo>
                  <a:pt x="41372" y="146193"/>
                  <a:pt x="42498" y="141876"/>
                  <a:pt x="49740" y="141876"/>
                </a:cubicBezTo>
                <a:cubicBezTo>
                  <a:pt x="55519" y="141876"/>
                  <a:pt x="60793" y="142321"/>
                  <a:pt x="65561" y="143210"/>
                </a:cubicBezTo>
                <a:cubicBezTo>
                  <a:pt x="70329" y="144099"/>
                  <a:pt x="81080" y="142819"/>
                  <a:pt x="97815" y="139370"/>
                </a:cubicBezTo>
                <a:cubicBezTo>
                  <a:pt x="114550" y="135922"/>
                  <a:pt x="125177" y="132100"/>
                  <a:pt x="129694" y="127905"/>
                </a:cubicBezTo>
                <a:cubicBezTo>
                  <a:pt x="131952" y="125808"/>
                  <a:pt x="134753" y="124713"/>
                  <a:pt x="138096" y="124620"/>
                </a:cubicBezTo>
                <a:close/>
                <a:moveTo>
                  <a:pt x="2184271" y="121130"/>
                </a:moveTo>
                <a:cubicBezTo>
                  <a:pt x="2190602" y="122614"/>
                  <a:pt x="2196331" y="125604"/>
                  <a:pt x="2201458" y="130099"/>
                </a:cubicBezTo>
                <a:cubicBezTo>
                  <a:pt x="2206585" y="134595"/>
                  <a:pt x="2206610" y="139621"/>
                  <a:pt x="2201533" y="145178"/>
                </a:cubicBezTo>
                <a:cubicBezTo>
                  <a:pt x="2196457" y="150735"/>
                  <a:pt x="2192858" y="158819"/>
                  <a:pt x="2190735" y="169431"/>
                </a:cubicBezTo>
                <a:cubicBezTo>
                  <a:pt x="2188613" y="180043"/>
                  <a:pt x="2187552" y="200542"/>
                  <a:pt x="2187552" y="230929"/>
                </a:cubicBezTo>
                <a:cubicBezTo>
                  <a:pt x="2200630" y="223071"/>
                  <a:pt x="2212450" y="217284"/>
                  <a:pt x="2223011" y="213570"/>
                </a:cubicBezTo>
                <a:cubicBezTo>
                  <a:pt x="2233573" y="209856"/>
                  <a:pt x="2234354" y="212574"/>
                  <a:pt x="2225356" y="221723"/>
                </a:cubicBezTo>
                <a:cubicBezTo>
                  <a:pt x="2216358" y="230872"/>
                  <a:pt x="2207216" y="240092"/>
                  <a:pt x="2197930" y="249385"/>
                </a:cubicBezTo>
                <a:cubicBezTo>
                  <a:pt x="2188645" y="258677"/>
                  <a:pt x="2180654" y="267852"/>
                  <a:pt x="2173957" y="276907"/>
                </a:cubicBezTo>
                <a:cubicBezTo>
                  <a:pt x="2167260" y="285963"/>
                  <a:pt x="2161076" y="284852"/>
                  <a:pt x="2155405" y="273573"/>
                </a:cubicBezTo>
                <a:cubicBezTo>
                  <a:pt x="2149733" y="262295"/>
                  <a:pt x="2149152" y="253630"/>
                  <a:pt x="2153662" y="247578"/>
                </a:cubicBezTo>
                <a:cubicBezTo>
                  <a:pt x="2158172" y="241527"/>
                  <a:pt x="2161101" y="234679"/>
                  <a:pt x="2162449" y="227036"/>
                </a:cubicBezTo>
                <a:cubicBezTo>
                  <a:pt x="2163797" y="219392"/>
                  <a:pt x="2164693" y="205769"/>
                  <a:pt x="2165138" y="186166"/>
                </a:cubicBezTo>
                <a:cubicBezTo>
                  <a:pt x="2165583" y="166563"/>
                  <a:pt x="2165805" y="154969"/>
                  <a:pt x="2165805" y="151384"/>
                </a:cubicBezTo>
                <a:cubicBezTo>
                  <a:pt x="2165805" y="150538"/>
                  <a:pt x="2162765" y="152065"/>
                  <a:pt x="2156684" y="155966"/>
                </a:cubicBezTo>
                <a:cubicBezTo>
                  <a:pt x="2150604" y="159866"/>
                  <a:pt x="2143588" y="163240"/>
                  <a:pt x="2135637" y="166086"/>
                </a:cubicBezTo>
                <a:cubicBezTo>
                  <a:pt x="2127685" y="168933"/>
                  <a:pt x="2119027" y="167380"/>
                  <a:pt x="2109663" y="161429"/>
                </a:cubicBezTo>
                <a:cubicBezTo>
                  <a:pt x="2100299" y="155478"/>
                  <a:pt x="2100794" y="151879"/>
                  <a:pt x="2111147" y="150631"/>
                </a:cubicBezTo>
                <a:cubicBezTo>
                  <a:pt x="2121501" y="149383"/>
                  <a:pt x="2132503" y="146390"/>
                  <a:pt x="2144155" y="141651"/>
                </a:cubicBezTo>
                <a:cubicBezTo>
                  <a:pt x="2155806" y="136911"/>
                  <a:pt x="2163822" y="131935"/>
                  <a:pt x="2168203" y="126722"/>
                </a:cubicBezTo>
                <a:cubicBezTo>
                  <a:pt x="2172584" y="121510"/>
                  <a:pt x="2177940" y="119645"/>
                  <a:pt x="2184271" y="121130"/>
                </a:cubicBezTo>
                <a:close/>
                <a:moveTo>
                  <a:pt x="2987415" y="114377"/>
                </a:moveTo>
                <a:cubicBezTo>
                  <a:pt x="2989013" y="114578"/>
                  <a:pt x="2990897" y="115109"/>
                  <a:pt x="2993066" y="115967"/>
                </a:cubicBezTo>
                <a:cubicBezTo>
                  <a:pt x="3001742" y="119402"/>
                  <a:pt x="3007922" y="123435"/>
                  <a:pt x="3011608" y="128067"/>
                </a:cubicBezTo>
                <a:cubicBezTo>
                  <a:pt x="3015881" y="133573"/>
                  <a:pt x="3015928" y="137829"/>
                  <a:pt x="3011748" y="140833"/>
                </a:cubicBezTo>
                <a:cubicBezTo>
                  <a:pt x="3007567" y="143837"/>
                  <a:pt x="3000014" y="149663"/>
                  <a:pt x="2989086" y="158310"/>
                </a:cubicBezTo>
                <a:cubicBezTo>
                  <a:pt x="2978159" y="166957"/>
                  <a:pt x="2968523" y="172478"/>
                  <a:pt x="2960177" y="174873"/>
                </a:cubicBezTo>
                <a:cubicBezTo>
                  <a:pt x="2951831" y="177268"/>
                  <a:pt x="2950659" y="174870"/>
                  <a:pt x="2956660" y="167678"/>
                </a:cubicBezTo>
                <a:cubicBezTo>
                  <a:pt x="2962661" y="160486"/>
                  <a:pt x="2968286" y="152750"/>
                  <a:pt x="2973534" y="144468"/>
                </a:cubicBezTo>
                <a:cubicBezTo>
                  <a:pt x="2978783" y="136187"/>
                  <a:pt x="2981182" y="128508"/>
                  <a:pt x="2980730" y="121431"/>
                </a:cubicBezTo>
                <a:cubicBezTo>
                  <a:pt x="2980391" y="116123"/>
                  <a:pt x="2982619" y="113772"/>
                  <a:pt x="2987415" y="114377"/>
                </a:cubicBezTo>
                <a:close/>
                <a:moveTo>
                  <a:pt x="1058223" y="109483"/>
                </a:moveTo>
                <a:cubicBezTo>
                  <a:pt x="1060319" y="109462"/>
                  <a:pt x="1062885" y="109753"/>
                  <a:pt x="1065922" y="110353"/>
                </a:cubicBezTo>
                <a:cubicBezTo>
                  <a:pt x="1078068" y="112755"/>
                  <a:pt x="1086643" y="116742"/>
                  <a:pt x="1091648" y="122313"/>
                </a:cubicBezTo>
                <a:cubicBezTo>
                  <a:pt x="1096653" y="127884"/>
                  <a:pt x="1098288" y="134810"/>
                  <a:pt x="1096553" y="143092"/>
                </a:cubicBezTo>
                <a:cubicBezTo>
                  <a:pt x="1094817" y="151373"/>
                  <a:pt x="1090085" y="154037"/>
                  <a:pt x="1082356" y="151083"/>
                </a:cubicBezTo>
                <a:cubicBezTo>
                  <a:pt x="1074626" y="148129"/>
                  <a:pt x="1068324" y="143726"/>
                  <a:pt x="1063448" y="137875"/>
                </a:cubicBezTo>
                <a:cubicBezTo>
                  <a:pt x="1058745" y="132182"/>
                  <a:pt x="1054945" y="125572"/>
                  <a:pt x="1052048" y="118043"/>
                </a:cubicBezTo>
                <a:cubicBezTo>
                  <a:pt x="1049875" y="112396"/>
                  <a:pt x="1051933" y="109543"/>
                  <a:pt x="1058223" y="109483"/>
                </a:cubicBezTo>
                <a:close/>
                <a:moveTo>
                  <a:pt x="3048304" y="107129"/>
                </a:moveTo>
                <a:cubicBezTo>
                  <a:pt x="3051818" y="107371"/>
                  <a:pt x="3055489" y="108184"/>
                  <a:pt x="3059318" y="109568"/>
                </a:cubicBezTo>
                <a:cubicBezTo>
                  <a:pt x="3068137" y="111547"/>
                  <a:pt x="3076056" y="114788"/>
                  <a:pt x="3083076" y="119291"/>
                </a:cubicBezTo>
                <a:cubicBezTo>
                  <a:pt x="3090095" y="123793"/>
                  <a:pt x="3093311" y="130956"/>
                  <a:pt x="3092723" y="140779"/>
                </a:cubicBezTo>
                <a:cubicBezTo>
                  <a:pt x="3092135" y="150602"/>
                  <a:pt x="3086080" y="153144"/>
                  <a:pt x="3074558" y="148405"/>
                </a:cubicBezTo>
                <a:cubicBezTo>
                  <a:pt x="3063035" y="143665"/>
                  <a:pt x="3052502" y="136216"/>
                  <a:pt x="3042959" y="126056"/>
                </a:cubicBezTo>
                <a:cubicBezTo>
                  <a:pt x="3033416" y="115896"/>
                  <a:pt x="3031842" y="109916"/>
                  <a:pt x="3038238" y="108116"/>
                </a:cubicBezTo>
                <a:cubicBezTo>
                  <a:pt x="3041436" y="107216"/>
                  <a:pt x="3044791" y="106887"/>
                  <a:pt x="3048304" y="107129"/>
                </a:cubicBezTo>
                <a:close/>
                <a:moveTo>
                  <a:pt x="3930459" y="104946"/>
                </a:moveTo>
                <a:cubicBezTo>
                  <a:pt x="3932866" y="105077"/>
                  <a:pt x="3935776" y="105563"/>
                  <a:pt x="3939189" y="106406"/>
                </a:cubicBezTo>
                <a:cubicBezTo>
                  <a:pt x="3952841" y="109776"/>
                  <a:pt x="3961638" y="115010"/>
                  <a:pt x="3965582" y="122108"/>
                </a:cubicBezTo>
                <a:cubicBezTo>
                  <a:pt x="3969526" y="129207"/>
                  <a:pt x="3969436" y="136549"/>
                  <a:pt x="3965313" y="144135"/>
                </a:cubicBezTo>
                <a:cubicBezTo>
                  <a:pt x="3961190" y="151721"/>
                  <a:pt x="3951313" y="149133"/>
                  <a:pt x="3935683" y="136370"/>
                </a:cubicBezTo>
                <a:cubicBezTo>
                  <a:pt x="3929258" y="129056"/>
                  <a:pt x="3924824" y="121391"/>
                  <a:pt x="3922379" y="113375"/>
                </a:cubicBezTo>
                <a:cubicBezTo>
                  <a:pt x="3920545" y="107363"/>
                  <a:pt x="3923238" y="104553"/>
                  <a:pt x="3930459" y="104946"/>
                </a:cubicBezTo>
                <a:close/>
                <a:moveTo>
                  <a:pt x="1839254" y="101760"/>
                </a:moveTo>
                <a:cubicBezTo>
                  <a:pt x="1843425" y="102150"/>
                  <a:pt x="1848406" y="104025"/>
                  <a:pt x="1854196" y="107385"/>
                </a:cubicBezTo>
                <a:cubicBezTo>
                  <a:pt x="1865775" y="114103"/>
                  <a:pt x="1869669" y="119678"/>
                  <a:pt x="1865876" y="124109"/>
                </a:cubicBezTo>
                <a:cubicBezTo>
                  <a:pt x="1862083" y="128540"/>
                  <a:pt x="1859143" y="133688"/>
                  <a:pt x="1857056" y="139553"/>
                </a:cubicBezTo>
                <a:cubicBezTo>
                  <a:pt x="1854970" y="145418"/>
                  <a:pt x="1853041" y="158956"/>
                  <a:pt x="1851270" y="180165"/>
                </a:cubicBezTo>
                <a:cubicBezTo>
                  <a:pt x="1849499" y="201374"/>
                  <a:pt x="1849026" y="213115"/>
                  <a:pt x="1849851" y="215388"/>
                </a:cubicBezTo>
                <a:cubicBezTo>
                  <a:pt x="1850675" y="217661"/>
                  <a:pt x="1852593" y="218087"/>
                  <a:pt x="1855605" y="216668"/>
                </a:cubicBezTo>
                <a:cubicBezTo>
                  <a:pt x="1877172" y="203690"/>
                  <a:pt x="1890401" y="197850"/>
                  <a:pt x="1895291" y="199148"/>
                </a:cubicBezTo>
                <a:cubicBezTo>
                  <a:pt x="1900181" y="200445"/>
                  <a:pt x="1893879" y="208820"/>
                  <a:pt x="1876384" y="224272"/>
                </a:cubicBezTo>
                <a:cubicBezTo>
                  <a:pt x="1858888" y="239723"/>
                  <a:pt x="1845369" y="253271"/>
                  <a:pt x="1835826" y="264915"/>
                </a:cubicBezTo>
                <a:cubicBezTo>
                  <a:pt x="1826282" y="276560"/>
                  <a:pt x="1819478" y="276965"/>
                  <a:pt x="1815413" y="266131"/>
                </a:cubicBezTo>
                <a:cubicBezTo>
                  <a:pt x="1811347" y="255297"/>
                  <a:pt x="1810902" y="247087"/>
                  <a:pt x="1814079" y="241501"/>
                </a:cubicBezTo>
                <a:cubicBezTo>
                  <a:pt x="1817255" y="235916"/>
                  <a:pt x="1819736" y="229330"/>
                  <a:pt x="1821522" y="221744"/>
                </a:cubicBezTo>
                <a:cubicBezTo>
                  <a:pt x="1823307" y="214158"/>
                  <a:pt x="1824644" y="198707"/>
                  <a:pt x="1825533" y="175389"/>
                </a:cubicBezTo>
                <a:cubicBezTo>
                  <a:pt x="1826422" y="152072"/>
                  <a:pt x="1827093" y="138205"/>
                  <a:pt x="1827544" y="133789"/>
                </a:cubicBezTo>
                <a:cubicBezTo>
                  <a:pt x="1827996" y="129372"/>
                  <a:pt x="1823999" y="129279"/>
                  <a:pt x="1815552" y="133509"/>
                </a:cubicBezTo>
                <a:cubicBezTo>
                  <a:pt x="1807106" y="137739"/>
                  <a:pt x="1798674" y="141339"/>
                  <a:pt x="1790256" y="144307"/>
                </a:cubicBezTo>
                <a:cubicBezTo>
                  <a:pt x="1781839" y="147275"/>
                  <a:pt x="1773464" y="145003"/>
                  <a:pt x="1765132" y="137488"/>
                </a:cubicBezTo>
                <a:cubicBezTo>
                  <a:pt x="1756801" y="129974"/>
                  <a:pt x="1757647" y="125916"/>
                  <a:pt x="1767670" y="125313"/>
                </a:cubicBezTo>
                <a:cubicBezTo>
                  <a:pt x="1777694" y="124711"/>
                  <a:pt x="1789174" y="122471"/>
                  <a:pt x="1802109" y="118591"/>
                </a:cubicBezTo>
                <a:cubicBezTo>
                  <a:pt x="1815043" y="114712"/>
                  <a:pt x="1824063" y="110195"/>
                  <a:pt x="1829168" y="105040"/>
                </a:cubicBezTo>
                <a:cubicBezTo>
                  <a:pt x="1831721" y="102462"/>
                  <a:pt x="1835083" y="101369"/>
                  <a:pt x="1839254" y="101760"/>
                </a:cubicBezTo>
                <a:close/>
                <a:moveTo>
                  <a:pt x="779283" y="99679"/>
                </a:moveTo>
                <a:cubicBezTo>
                  <a:pt x="781172" y="99940"/>
                  <a:pt x="783375" y="100677"/>
                  <a:pt x="785894" y="101889"/>
                </a:cubicBezTo>
                <a:cubicBezTo>
                  <a:pt x="795968" y="106736"/>
                  <a:pt x="803421" y="112325"/>
                  <a:pt x="808254" y="118656"/>
                </a:cubicBezTo>
                <a:cubicBezTo>
                  <a:pt x="813087" y="124987"/>
                  <a:pt x="812664" y="129049"/>
                  <a:pt x="806985" y="130842"/>
                </a:cubicBezTo>
                <a:cubicBezTo>
                  <a:pt x="801306" y="132634"/>
                  <a:pt x="791963" y="138915"/>
                  <a:pt x="778957" y="149685"/>
                </a:cubicBezTo>
                <a:cubicBezTo>
                  <a:pt x="765950" y="160454"/>
                  <a:pt x="751438" y="168843"/>
                  <a:pt x="735420" y="174852"/>
                </a:cubicBezTo>
                <a:cubicBezTo>
                  <a:pt x="719402" y="180860"/>
                  <a:pt x="717351" y="178211"/>
                  <a:pt x="729268" y="166904"/>
                </a:cubicBezTo>
                <a:cubicBezTo>
                  <a:pt x="741185" y="155596"/>
                  <a:pt x="751309" y="144716"/>
                  <a:pt x="759641" y="134262"/>
                </a:cubicBezTo>
                <a:cubicBezTo>
                  <a:pt x="767972" y="123808"/>
                  <a:pt x="771686" y="115770"/>
                  <a:pt x="770783" y="110149"/>
                </a:cubicBezTo>
                <a:cubicBezTo>
                  <a:pt x="770783" y="102383"/>
                  <a:pt x="773616" y="98893"/>
                  <a:pt x="779283" y="99679"/>
                </a:cubicBezTo>
                <a:close/>
                <a:moveTo>
                  <a:pt x="854546" y="97025"/>
                </a:moveTo>
                <a:cubicBezTo>
                  <a:pt x="857750" y="97023"/>
                  <a:pt x="861994" y="97590"/>
                  <a:pt x="867278" y="98727"/>
                </a:cubicBezTo>
                <a:cubicBezTo>
                  <a:pt x="886508" y="101609"/>
                  <a:pt x="899784" y="106987"/>
                  <a:pt x="907105" y="114859"/>
                </a:cubicBezTo>
                <a:cubicBezTo>
                  <a:pt x="914425" y="122732"/>
                  <a:pt x="916949" y="131250"/>
                  <a:pt x="914676" y="140414"/>
                </a:cubicBezTo>
                <a:cubicBezTo>
                  <a:pt x="912403" y="149577"/>
                  <a:pt x="904728" y="150620"/>
                  <a:pt x="891649" y="143543"/>
                </a:cubicBezTo>
                <a:cubicBezTo>
                  <a:pt x="878571" y="136467"/>
                  <a:pt x="865955" y="126091"/>
                  <a:pt x="853802" y="112418"/>
                </a:cubicBezTo>
                <a:cubicBezTo>
                  <a:pt x="844687" y="102163"/>
                  <a:pt x="844935" y="97032"/>
                  <a:pt x="854546" y="97025"/>
                </a:cubicBezTo>
                <a:close/>
                <a:moveTo>
                  <a:pt x="521930" y="81271"/>
                </a:moveTo>
                <a:cubicBezTo>
                  <a:pt x="516280" y="82167"/>
                  <a:pt x="504916" y="83741"/>
                  <a:pt x="487836" y="85993"/>
                </a:cubicBezTo>
                <a:cubicBezTo>
                  <a:pt x="470757" y="88244"/>
                  <a:pt x="450803" y="91793"/>
                  <a:pt x="427973" y="96640"/>
                </a:cubicBezTo>
                <a:cubicBezTo>
                  <a:pt x="428790" y="102936"/>
                  <a:pt x="429493" y="107661"/>
                  <a:pt x="430081" y="110815"/>
                </a:cubicBezTo>
                <a:cubicBezTo>
                  <a:pt x="443188" y="108220"/>
                  <a:pt x="454069" y="105782"/>
                  <a:pt x="462723" y="103502"/>
                </a:cubicBezTo>
                <a:cubicBezTo>
                  <a:pt x="471377" y="101222"/>
                  <a:pt x="480071" y="99171"/>
                  <a:pt x="488804" y="97350"/>
                </a:cubicBezTo>
                <a:cubicBezTo>
                  <a:pt x="497537" y="95529"/>
                  <a:pt x="503306" y="97830"/>
                  <a:pt x="506109" y="104255"/>
                </a:cubicBezTo>
                <a:cubicBezTo>
                  <a:pt x="508913" y="110679"/>
                  <a:pt x="499764" y="116103"/>
                  <a:pt x="478662" y="120527"/>
                </a:cubicBezTo>
                <a:cubicBezTo>
                  <a:pt x="457561" y="124951"/>
                  <a:pt x="442012" y="126712"/>
                  <a:pt x="432017" y="125808"/>
                </a:cubicBezTo>
                <a:cubicBezTo>
                  <a:pt x="435559" y="131788"/>
                  <a:pt x="437674" y="138033"/>
                  <a:pt x="438363" y="144544"/>
                </a:cubicBezTo>
                <a:cubicBezTo>
                  <a:pt x="472134" y="137431"/>
                  <a:pt x="492124" y="133179"/>
                  <a:pt x="498333" y="131788"/>
                </a:cubicBezTo>
                <a:cubicBezTo>
                  <a:pt x="504543" y="130397"/>
                  <a:pt x="510652" y="130605"/>
                  <a:pt x="516660" y="132412"/>
                </a:cubicBezTo>
                <a:cubicBezTo>
                  <a:pt x="524920" y="108851"/>
                  <a:pt x="529276" y="94213"/>
                  <a:pt x="529728" y="88499"/>
                </a:cubicBezTo>
                <a:cubicBezTo>
                  <a:pt x="530179" y="82784"/>
                  <a:pt x="527580" y="80375"/>
                  <a:pt x="521930" y="81271"/>
                </a:cubicBezTo>
                <a:close/>
                <a:moveTo>
                  <a:pt x="150327" y="77940"/>
                </a:moveTo>
                <a:cubicBezTo>
                  <a:pt x="155809" y="78508"/>
                  <a:pt x="160267" y="80271"/>
                  <a:pt x="163701" y="83229"/>
                </a:cubicBezTo>
                <a:cubicBezTo>
                  <a:pt x="170570" y="89144"/>
                  <a:pt x="169427" y="94109"/>
                  <a:pt x="160271" y="98124"/>
                </a:cubicBezTo>
                <a:cubicBezTo>
                  <a:pt x="151114" y="102140"/>
                  <a:pt x="135028" y="105735"/>
                  <a:pt x="112012" y="108912"/>
                </a:cubicBezTo>
                <a:cubicBezTo>
                  <a:pt x="88996" y="112088"/>
                  <a:pt x="71953" y="110859"/>
                  <a:pt x="60882" y="105223"/>
                </a:cubicBezTo>
                <a:cubicBezTo>
                  <a:pt x="49812" y="99587"/>
                  <a:pt x="48571" y="95762"/>
                  <a:pt x="57161" y="93747"/>
                </a:cubicBezTo>
                <a:cubicBezTo>
                  <a:pt x="65751" y="91732"/>
                  <a:pt x="76563" y="89793"/>
                  <a:pt x="89598" y="87929"/>
                </a:cubicBezTo>
                <a:cubicBezTo>
                  <a:pt x="102017" y="86165"/>
                  <a:pt x="115755" y="83462"/>
                  <a:pt x="130812" y="79819"/>
                </a:cubicBezTo>
                <a:cubicBezTo>
                  <a:pt x="138341" y="77998"/>
                  <a:pt x="144846" y="77371"/>
                  <a:pt x="150327" y="77940"/>
                </a:cubicBezTo>
                <a:close/>
                <a:moveTo>
                  <a:pt x="2512977" y="68999"/>
                </a:moveTo>
                <a:cubicBezTo>
                  <a:pt x="2521108" y="68999"/>
                  <a:pt x="2529454" y="71595"/>
                  <a:pt x="2538015" y="76786"/>
                </a:cubicBezTo>
                <a:cubicBezTo>
                  <a:pt x="2546576" y="81977"/>
                  <a:pt x="2549269" y="88029"/>
                  <a:pt x="2546092" y="94941"/>
                </a:cubicBezTo>
                <a:cubicBezTo>
                  <a:pt x="2542916" y="101853"/>
                  <a:pt x="2540905" y="117491"/>
                  <a:pt x="2540059" y="141855"/>
                </a:cubicBezTo>
                <a:cubicBezTo>
                  <a:pt x="2546942" y="140249"/>
                  <a:pt x="2557170" y="136248"/>
                  <a:pt x="2570743" y="129852"/>
                </a:cubicBezTo>
                <a:cubicBezTo>
                  <a:pt x="2584316" y="123456"/>
                  <a:pt x="2594068" y="123958"/>
                  <a:pt x="2599997" y="131358"/>
                </a:cubicBezTo>
                <a:cubicBezTo>
                  <a:pt x="2605927" y="138757"/>
                  <a:pt x="2599943" y="146207"/>
                  <a:pt x="2582047" y="153707"/>
                </a:cubicBezTo>
                <a:cubicBezTo>
                  <a:pt x="2564150" y="161207"/>
                  <a:pt x="2550025" y="163609"/>
                  <a:pt x="2539671" y="160913"/>
                </a:cubicBezTo>
                <a:cubicBezTo>
                  <a:pt x="2538080" y="185277"/>
                  <a:pt x="2537069" y="202299"/>
                  <a:pt x="2536638" y="211979"/>
                </a:cubicBezTo>
                <a:cubicBezTo>
                  <a:pt x="2536208" y="221658"/>
                  <a:pt x="2536015" y="226563"/>
                  <a:pt x="2536058" y="226692"/>
                </a:cubicBezTo>
                <a:cubicBezTo>
                  <a:pt x="2536101" y="226821"/>
                  <a:pt x="2538381" y="225638"/>
                  <a:pt x="2542898" y="223142"/>
                </a:cubicBezTo>
                <a:cubicBezTo>
                  <a:pt x="2547415" y="220647"/>
                  <a:pt x="2558869" y="215022"/>
                  <a:pt x="2577261" y="206268"/>
                </a:cubicBezTo>
                <a:cubicBezTo>
                  <a:pt x="2595652" y="197513"/>
                  <a:pt x="2602603" y="196810"/>
                  <a:pt x="2598115" y="204160"/>
                </a:cubicBezTo>
                <a:cubicBezTo>
                  <a:pt x="2593627" y="211509"/>
                  <a:pt x="2581512" y="223031"/>
                  <a:pt x="2561773" y="238727"/>
                </a:cubicBezTo>
                <a:cubicBezTo>
                  <a:pt x="2542034" y="254422"/>
                  <a:pt x="2529314" y="266073"/>
                  <a:pt x="2523614" y="273681"/>
                </a:cubicBezTo>
                <a:cubicBezTo>
                  <a:pt x="2517914" y="281288"/>
                  <a:pt x="2512285" y="282970"/>
                  <a:pt x="2506728" y="278725"/>
                </a:cubicBezTo>
                <a:cubicBezTo>
                  <a:pt x="2501171" y="274480"/>
                  <a:pt x="2497662" y="268787"/>
                  <a:pt x="2496199" y="261646"/>
                </a:cubicBezTo>
                <a:cubicBezTo>
                  <a:pt x="2494736" y="254504"/>
                  <a:pt x="2495131" y="249356"/>
                  <a:pt x="2497382" y="246201"/>
                </a:cubicBezTo>
                <a:cubicBezTo>
                  <a:pt x="2499633" y="243047"/>
                  <a:pt x="2502785" y="238727"/>
                  <a:pt x="2506836" y="233241"/>
                </a:cubicBezTo>
                <a:cubicBezTo>
                  <a:pt x="2510887" y="227756"/>
                  <a:pt x="2513361" y="203744"/>
                  <a:pt x="2514257" y="161203"/>
                </a:cubicBezTo>
                <a:cubicBezTo>
                  <a:pt x="2515153" y="118663"/>
                  <a:pt x="2512676" y="92661"/>
                  <a:pt x="2506825" y="83196"/>
                </a:cubicBezTo>
                <a:cubicBezTo>
                  <a:pt x="2500974" y="73732"/>
                  <a:pt x="2503025" y="68999"/>
                  <a:pt x="2512977" y="68999"/>
                </a:cubicBezTo>
                <a:close/>
                <a:moveTo>
                  <a:pt x="3809481" y="68288"/>
                </a:moveTo>
                <a:cubicBezTo>
                  <a:pt x="3821939" y="67536"/>
                  <a:pt x="3832609" y="70763"/>
                  <a:pt x="3841493" y="77969"/>
                </a:cubicBezTo>
                <a:cubicBezTo>
                  <a:pt x="3853338" y="87577"/>
                  <a:pt x="3852127" y="93227"/>
                  <a:pt x="3837858" y="94919"/>
                </a:cubicBezTo>
                <a:cubicBezTo>
                  <a:pt x="3823589" y="96612"/>
                  <a:pt x="3805266" y="97906"/>
                  <a:pt x="3782888" y="98802"/>
                </a:cubicBezTo>
                <a:cubicBezTo>
                  <a:pt x="3760510" y="99698"/>
                  <a:pt x="3734228" y="102283"/>
                  <a:pt x="3704042" y="106556"/>
                </a:cubicBezTo>
                <a:cubicBezTo>
                  <a:pt x="3715744" y="110945"/>
                  <a:pt x="3719931" y="115587"/>
                  <a:pt x="3716604" y="120484"/>
                </a:cubicBezTo>
                <a:cubicBezTo>
                  <a:pt x="3713277" y="125382"/>
                  <a:pt x="3709542" y="132089"/>
                  <a:pt x="3705397" y="140607"/>
                </a:cubicBezTo>
                <a:cubicBezTo>
                  <a:pt x="3708423" y="140536"/>
                  <a:pt x="3713865" y="140306"/>
                  <a:pt x="3721723" y="139919"/>
                </a:cubicBezTo>
                <a:cubicBezTo>
                  <a:pt x="3729582" y="139532"/>
                  <a:pt x="3736444" y="137958"/>
                  <a:pt x="3742309" y="135197"/>
                </a:cubicBezTo>
                <a:cubicBezTo>
                  <a:pt x="3748174" y="132437"/>
                  <a:pt x="3754878" y="132724"/>
                  <a:pt x="3762421" y="136058"/>
                </a:cubicBezTo>
                <a:cubicBezTo>
                  <a:pt x="3769964" y="139392"/>
                  <a:pt x="3777192" y="143439"/>
                  <a:pt x="3784103" y="148200"/>
                </a:cubicBezTo>
                <a:cubicBezTo>
                  <a:pt x="3791016" y="152961"/>
                  <a:pt x="3792371" y="157948"/>
                  <a:pt x="3788169" y="163161"/>
                </a:cubicBezTo>
                <a:cubicBezTo>
                  <a:pt x="3783967" y="168374"/>
                  <a:pt x="3779414" y="180129"/>
                  <a:pt x="3774510" y="198427"/>
                </a:cubicBezTo>
                <a:cubicBezTo>
                  <a:pt x="3769605" y="216725"/>
                  <a:pt x="3764877" y="231349"/>
                  <a:pt x="3760324" y="242297"/>
                </a:cubicBezTo>
                <a:cubicBezTo>
                  <a:pt x="3755771" y="253246"/>
                  <a:pt x="3749931" y="263463"/>
                  <a:pt x="3742804" y="272949"/>
                </a:cubicBezTo>
                <a:cubicBezTo>
                  <a:pt x="3735677" y="282436"/>
                  <a:pt x="3726864" y="288856"/>
                  <a:pt x="3716367" y="292212"/>
                </a:cubicBezTo>
                <a:cubicBezTo>
                  <a:pt x="3705870" y="295568"/>
                  <a:pt x="3699855" y="292628"/>
                  <a:pt x="3698320" y="283393"/>
                </a:cubicBezTo>
                <a:cubicBezTo>
                  <a:pt x="3696786" y="274158"/>
                  <a:pt x="3689906" y="263105"/>
                  <a:pt x="3677681" y="250235"/>
                </a:cubicBezTo>
                <a:cubicBezTo>
                  <a:pt x="3665456" y="237364"/>
                  <a:pt x="3667414" y="234536"/>
                  <a:pt x="3683553" y="241749"/>
                </a:cubicBezTo>
                <a:cubicBezTo>
                  <a:pt x="3699694" y="248962"/>
                  <a:pt x="3710094" y="252568"/>
                  <a:pt x="3714754" y="252568"/>
                </a:cubicBezTo>
                <a:cubicBezTo>
                  <a:pt x="3719128" y="252568"/>
                  <a:pt x="3723584" y="248252"/>
                  <a:pt x="3728123" y="239619"/>
                </a:cubicBezTo>
                <a:cubicBezTo>
                  <a:pt x="3732661" y="230986"/>
                  <a:pt x="3737404" y="218779"/>
                  <a:pt x="3742352" y="202998"/>
                </a:cubicBezTo>
                <a:cubicBezTo>
                  <a:pt x="3747299" y="187217"/>
                  <a:pt x="3749773" y="175863"/>
                  <a:pt x="3749773" y="168936"/>
                </a:cubicBezTo>
                <a:cubicBezTo>
                  <a:pt x="3749773" y="163387"/>
                  <a:pt x="3748278" y="159762"/>
                  <a:pt x="3745288" y="158063"/>
                </a:cubicBezTo>
                <a:cubicBezTo>
                  <a:pt x="3742298" y="156364"/>
                  <a:pt x="3738305" y="155740"/>
                  <a:pt x="3733307" y="156192"/>
                </a:cubicBezTo>
                <a:cubicBezTo>
                  <a:pt x="3728309" y="156643"/>
                  <a:pt x="3722577" y="156869"/>
                  <a:pt x="3716109" y="156869"/>
                </a:cubicBezTo>
                <a:cubicBezTo>
                  <a:pt x="3710172" y="156869"/>
                  <a:pt x="3704609" y="155514"/>
                  <a:pt x="3699417" y="152804"/>
                </a:cubicBezTo>
                <a:cubicBezTo>
                  <a:pt x="3692247" y="170299"/>
                  <a:pt x="3682937" y="186837"/>
                  <a:pt x="3671486" y="202417"/>
                </a:cubicBezTo>
                <a:cubicBezTo>
                  <a:pt x="3660036" y="217998"/>
                  <a:pt x="3646527" y="232424"/>
                  <a:pt x="3630961" y="245696"/>
                </a:cubicBezTo>
                <a:cubicBezTo>
                  <a:pt x="3615395" y="258968"/>
                  <a:pt x="3596885" y="269978"/>
                  <a:pt x="3575432" y="278725"/>
                </a:cubicBezTo>
                <a:cubicBezTo>
                  <a:pt x="3553979" y="287473"/>
                  <a:pt x="3551914" y="284619"/>
                  <a:pt x="3569237" y="270164"/>
                </a:cubicBezTo>
                <a:cubicBezTo>
                  <a:pt x="3586560" y="255709"/>
                  <a:pt x="3601255" y="242444"/>
                  <a:pt x="3613322" y="230370"/>
                </a:cubicBezTo>
                <a:cubicBezTo>
                  <a:pt x="3625389" y="218295"/>
                  <a:pt x="3637020" y="204428"/>
                  <a:pt x="3648212" y="188769"/>
                </a:cubicBezTo>
                <a:cubicBezTo>
                  <a:pt x="3659405" y="173109"/>
                  <a:pt x="3667880" y="157744"/>
                  <a:pt x="3673637" y="142672"/>
                </a:cubicBezTo>
                <a:cubicBezTo>
                  <a:pt x="3679395" y="127601"/>
                  <a:pt x="3682725" y="116580"/>
                  <a:pt x="3683629" y="109611"/>
                </a:cubicBezTo>
                <a:cubicBezTo>
                  <a:pt x="3661617" y="112307"/>
                  <a:pt x="3642286" y="115455"/>
                  <a:pt x="3625637" y="119054"/>
                </a:cubicBezTo>
                <a:cubicBezTo>
                  <a:pt x="3608988" y="122653"/>
                  <a:pt x="3597713" y="124679"/>
                  <a:pt x="3591812" y="125131"/>
                </a:cubicBezTo>
                <a:cubicBezTo>
                  <a:pt x="3585911" y="125582"/>
                  <a:pt x="3577242" y="121961"/>
                  <a:pt x="3565806" y="114268"/>
                </a:cubicBezTo>
                <a:cubicBezTo>
                  <a:pt x="3554370" y="106574"/>
                  <a:pt x="3555879" y="102728"/>
                  <a:pt x="3570334" y="102728"/>
                </a:cubicBezTo>
                <a:cubicBezTo>
                  <a:pt x="3582681" y="102728"/>
                  <a:pt x="3597595" y="101387"/>
                  <a:pt x="3615075" y="98705"/>
                </a:cubicBezTo>
                <a:cubicBezTo>
                  <a:pt x="3632556" y="96024"/>
                  <a:pt x="3662602" y="91765"/>
                  <a:pt x="3705214" y="85928"/>
                </a:cubicBezTo>
                <a:cubicBezTo>
                  <a:pt x="3747826" y="80092"/>
                  <a:pt x="3778231" y="74904"/>
                  <a:pt x="3796429" y="70365"/>
                </a:cubicBezTo>
                <a:cubicBezTo>
                  <a:pt x="3800978" y="69231"/>
                  <a:pt x="3805329" y="68538"/>
                  <a:pt x="3809481" y="68288"/>
                </a:cubicBezTo>
                <a:close/>
                <a:moveTo>
                  <a:pt x="3086507" y="58935"/>
                </a:moveTo>
                <a:cubicBezTo>
                  <a:pt x="3090590" y="59844"/>
                  <a:pt x="3094838" y="61908"/>
                  <a:pt x="3099252" y="65128"/>
                </a:cubicBezTo>
                <a:cubicBezTo>
                  <a:pt x="3108078" y="71566"/>
                  <a:pt x="3106590" y="76747"/>
                  <a:pt x="3094788" y="80669"/>
                </a:cubicBezTo>
                <a:cubicBezTo>
                  <a:pt x="3082986" y="84591"/>
                  <a:pt x="3071869" y="87685"/>
                  <a:pt x="3061437" y="89950"/>
                </a:cubicBezTo>
                <a:cubicBezTo>
                  <a:pt x="3051004" y="92216"/>
                  <a:pt x="3040955" y="94450"/>
                  <a:pt x="3031290" y="96651"/>
                </a:cubicBezTo>
                <a:cubicBezTo>
                  <a:pt x="3021624" y="98852"/>
                  <a:pt x="3011887" y="100888"/>
                  <a:pt x="3002079" y="102760"/>
                </a:cubicBezTo>
                <a:cubicBezTo>
                  <a:pt x="2992270" y="104631"/>
                  <a:pt x="2982999" y="102150"/>
                  <a:pt x="2974266" y="95317"/>
                </a:cubicBezTo>
                <a:cubicBezTo>
                  <a:pt x="2965533" y="88484"/>
                  <a:pt x="2967178" y="84193"/>
                  <a:pt x="2979203" y="82443"/>
                </a:cubicBezTo>
                <a:cubicBezTo>
                  <a:pt x="2991227" y="80694"/>
                  <a:pt x="3001803" y="78948"/>
                  <a:pt x="3010930" y="77206"/>
                </a:cubicBezTo>
                <a:cubicBezTo>
                  <a:pt x="3020058" y="75463"/>
                  <a:pt x="3030652" y="72871"/>
                  <a:pt x="3042712" y="69430"/>
                </a:cubicBezTo>
                <a:cubicBezTo>
                  <a:pt x="3056564" y="65730"/>
                  <a:pt x="3067244" y="62478"/>
                  <a:pt x="3074752" y="59675"/>
                </a:cubicBezTo>
                <a:cubicBezTo>
                  <a:pt x="3078505" y="58273"/>
                  <a:pt x="3082423" y="58027"/>
                  <a:pt x="3086507" y="58935"/>
                </a:cubicBezTo>
                <a:close/>
                <a:moveTo>
                  <a:pt x="1280234" y="54514"/>
                </a:moveTo>
                <a:cubicBezTo>
                  <a:pt x="1287444" y="54626"/>
                  <a:pt x="1294103" y="57938"/>
                  <a:pt x="1300212" y="64450"/>
                </a:cubicBezTo>
                <a:cubicBezTo>
                  <a:pt x="1308358" y="73133"/>
                  <a:pt x="1305192" y="78557"/>
                  <a:pt x="1290715" y="80723"/>
                </a:cubicBezTo>
                <a:cubicBezTo>
                  <a:pt x="1276239" y="82888"/>
                  <a:pt x="1265548" y="84634"/>
                  <a:pt x="1258644" y="85960"/>
                </a:cubicBezTo>
                <a:cubicBezTo>
                  <a:pt x="1251739" y="87287"/>
                  <a:pt x="1240421" y="89233"/>
                  <a:pt x="1224690" y="91800"/>
                </a:cubicBezTo>
                <a:cubicBezTo>
                  <a:pt x="1232792" y="96604"/>
                  <a:pt x="1234183" y="102154"/>
                  <a:pt x="1228863" y="108449"/>
                </a:cubicBezTo>
                <a:lnTo>
                  <a:pt x="1214021" y="123313"/>
                </a:lnTo>
                <a:cubicBezTo>
                  <a:pt x="1208729" y="128590"/>
                  <a:pt x="1204233" y="133000"/>
                  <a:pt x="1200533" y="136542"/>
                </a:cubicBezTo>
                <a:cubicBezTo>
                  <a:pt x="1196834" y="140084"/>
                  <a:pt x="1199910" y="140991"/>
                  <a:pt x="1209762" y="139263"/>
                </a:cubicBezTo>
                <a:cubicBezTo>
                  <a:pt x="1219613" y="137535"/>
                  <a:pt x="1234885" y="134427"/>
                  <a:pt x="1255578" y="129938"/>
                </a:cubicBezTo>
                <a:cubicBezTo>
                  <a:pt x="1250717" y="127084"/>
                  <a:pt x="1245902" y="120259"/>
                  <a:pt x="1241134" y="109460"/>
                </a:cubicBezTo>
                <a:cubicBezTo>
                  <a:pt x="1236366" y="98662"/>
                  <a:pt x="1241238" y="96791"/>
                  <a:pt x="1255751" y="103846"/>
                </a:cubicBezTo>
                <a:cubicBezTo>
                  <a:pt x="1270263" y="110902"/>
                  <a:pt x="1280860" y="118057"/>
                  <a:pt x="1287543" y="125313"/>
                </a:cubicBezTo>
                <a:cubicBezTo>
                  <a:pt x="1294225" y="132570"/>
                  <a:pt x="1296136" y="140991"/>
                  <a:pt x="1293275" y="150577"/>
                </a:cubicBezTo>
                <a:cubicBezTo>
                  <a:pt x="1290414" y="160164"/>
                  <a:pt x="1285818" y="162924"/>
                  <a:pt x="1279487" y="158859"/>
                </a:cubicBezTo>
                <a:cubicBezTo>
                  <a:pt x="1273156" y="154793"/>
                  <a:pt x="1267811" y="149627"/>
                  <a:pt x="1263451" y="143361"/>
                </a:cubicBezTo>
                <a:cubicBezTo>
                  <a:pt x="1210966" y="158418"/>
                  <a:pt x="1180095" y="169381"/>
                  <a:pt x="1170838" y="176250"/>
                </a:cubicBezTo>
                <a:cubicBezTo>
                  <a:pt x="1161582" y="183119"/>
                  <a:pt x="1155842" y="180437"/>
                  <a:pt x="1153619" y="168205"/>
                </a:cubicBezTo>
                <a:cubicBezTo>
                  <a:pt x="1151397" y="155973"/>
                  <a:pt x="1153204" y="148864"/>
                  <a:pt x="1159040" y="146878"/>
                </a:cubicBezTo>
                <a:cubicBezTo>
                  <a:pt x="1164877" y="144891"/>
                  <a:pt x="1171875" y="139819"/>
                  <a:pt x="1180034" y="131659"/>
                </a:cubicBezTo>
                <a:cubicBezTo>
                  <a:pt x="1188194" y="123499"/>
                  <a:pt x="1194023" y="111654"/>
                  <a:pt x="1197522" y="96124"/>
                </a:cubicBezTo>
                <a:cubicBezTo>
                  <a:pt x="1187800" y="98820"/>
                  <a:pt x="1180045" y="100620"/>
                  <a:pt x="1174259" y="101523"/>
                </a:cubicBezTo>
                <a:cubicBezTo>
                  <a:pt x="1168472" y="102426"/>
                  <a:pt x="1161231" y="99031"/>
                  <a:pt x="1152533" y="91338"/>
                </a:cubicBezTo>
                <a:cubicBezTo>
                  <a:pt x="1143836" y="83644"/>
                  <a:pt x="1145811" y="79798"/>
                  <a:pt x="1158459" y="79798"/>
                </a:cubicBezTo>
                <a:cubicBezTo>
                  <a:pt x="1168096" y="79798"/>
                  <a:pt x="1179385" y="78503"/>
                  <a:pt x="1192327" y="75915"/>
                </a:cubicBezTo>
                <a:cubicBezTo>
                  <a:pt x="1205269" y="73327"/>
                  <a:pt x="1219398" y="69946"/>
                  <a:pt x="1234713" y="65773"/>
                </a:cubicBezTo>
                <a:cubicBezTo>
                  <a:pt x="1250029" y="61600"/>
                  <a:pt x="1262738" y="58165"/>
                  <a:pt x="1272841" y="55469"/>
                </a:cubicBezTo>
                <a:cubicBezTo>
                  <a:pt x="1275366" y="54795"/>
                  <a:pt x="1277831" y="54477"/>
                  <a:pt x="1280234" y="54514"/>
                </a:cubicBezTo>
                <a:close/>
                <a:moveTo>
                  <a:pt x="916937" y="50093"/>
                </a:moveTo>
                <a:cubicBezTo>
                  <a:pt x="925507" y="50443"/>
                  <a:pt x="933519" y="53878"/>
                  <a:pt x="940973" y="60395"/>
                </a:cubicBezTo>
                <a:cubicBezTo>
                  <a:pt x="950910" y="69085"/>
                  <a:pt x="952839" y="74739"/>
                  <a:pt x="946759" y="77356"/>
                </a:cubicBezTo>
                <a:cubicBezTo>
                  <a:pt x="940679" y="79973"/>
                  <a:pt x="927891" y="81056"/>
                  <a:pt x="908395" y="80604"/>
                </a:cubicBezTo>
                <a:cubicBezTo>
                  <a:pt x="888900" y="80153"/>
                  <a:pt x="867587" y="81260"/>
                  <a:pt x="844456" y="83928"/>
                </a:cubicBezTo>
                <a:cubicBezTo>
                  <a:pt x="821325" y="86595"/>
                  <a:pt x="802346" y="89069"/>
                  <a:pt x="787518" y="91349"/>
                </a:cubicBezTo>
                <a:cubicBezTo>
                  <a:pt x="772690" y="93629"/>
                  <a:pt x="759547" y="95894"/>
                  <a:pt x="748090" y="98146"/>
                </a:cubicBezTo>
                <a:cubicBezTo>
                  <a:pt x="736632" y="100397"/>
                  <a:pt x="725403" y="97533"/>
                  <a:pt x="714404" y="89553"/>
                </a:cubicBezTo>
                <a:cubicBezTo>
                  <a:pt x="703405" y="81572"/>
                  <a:pt x="704366" y="77281"/>
                  <a:pt x="717287" y="76679"/>
                </a:cubicBezTo>
                <a:cubicBezTo>
                  <a:pt x="730207" y="76076"/>
                  <a:pt x="745666" y="74879"/>
                  <a:pt x="763663" y="73086"/>
                </a:cubicBezTo>
                <a:cubicBezTo>
                  <a:pt x="781259" y="71323"/>
                  <a:pt x="806763" y="67730"/>
                  <a:pt x="840175" y="62310"/>
                </a:cubicBezTo>
                <a:cubicBezTo>
                  <a:pt x="873588" y="56889"/>
                  <a:pt x="896256" y="53042"/>
                  <a:pt x="908180" y="50769"/>
                </a:cubicBezTo>
                <a:cubicBezTo>
                  <a:pt x="911161" y="50201"/>
                  <a:pt x="914080" y="49976"/>
                  <a:pt x="916937" y="50093"/>
                </a:cubicBezTo>
                <a:close/>
                <a:moveTo>
                  <a:pt x="3971089" y="42058"/>
                </a:moveTo>
                <a:cubicBezTo>
                  <a:pt x="3980811" y="43011"/>
                  <a:pt x="3989609" y="46951"/>
                  <a:pt x="3997482" y="53878"/>
                </a:cubicBezTo>
                <a:cubicBezTo>
                  <a:pt x="4005355" y="60804"/>
                  <a:pt x="4008420" y="70025"/>
                  <a:pt x="4006678" y="81540"/>
                </a:cubicBezTo>
                <a:cubicBezTo>
                  <a:pt x="4004935" y="93055"/>
                  <a:pt x="3996156" y="92496"/>
                  <a:pt x="3980338" y="79862"/>
                </a:cubicBezTo>
                <a:cubicBezTo>
                  <a:pt x="3971204" y="72549"/>
                  <a:pt x="3964948" y="64181"/>
                  <a:pt x="3961570" y="54760"/>
                </a:cubicBezTo>
                <a:cubicBezTo>
                  <a:pt x="3958193" y="45338"/>
                  <a:pt x="3961366" y="41104"/>
                  <a:pt x="3971089" y="42058"/>
                </a:cubicBezTo>
                <a:close/>
                <a:moveTo>
                  <a:pt x="1090085" y="40635"/>
                </a:moveTo>
                <a:cubicBezTo>
                  <a:pt x="1092100" y="40609"/>
                  <a:pt x="1094554" y="40893"/>
                  <a:pt x="1097445" y="41488"/>
                </a:cubicBezTo>
                <a:cubicBezTo>
                  <a:pt x="1109011" y="43868"/>
                  <a:pt x="1118038" y="47590"/>
                  <a:pt x="1124527" y="52652"/>
                </a:cubicBezTo>
                <a:cubicBezTo>
                  <a:pt x="1131016" y="57714"/>
                  <a:pt x="1133131" y="64873"/>
                  <a:pt x="1130872" y="74130"/>
                </a:cubicBezTo>
                <a:cubicBezTo>
                  <a:pt x="1128614" y="83386"/>
                  <a:pt x="1123677" y="86319"/>
                  <a:pt x="1116062" y="82927"/>
                </a:cubicBezTo>
                <a:cubicBezTo>
                  <a:pt x="1108448" y="79536"/>
                  <a:pt x="1101794" y="75001"/>
                  <a:pt x="1096101" y="69322"/>
                </a:cubicBezTo>
                <a:cubicBezTo>
                  <a:pt x="1090322" y="63529"/>
                  <a:pt x="1086210" y="56846"/>
                  <a:pt x="1083765" y="49274"/>
                </a:cubicBezTo>
                <a:cubicBezTo>
                  <a:pt x="1081931" y="43596"/>
                  <a:pt x="1084038" y="40716"/>
                  <a:pt x="1090085" y="40635"/>
                </a:cubicBezTo>
                <a:close/>
                <a:moveTo>
                  <a:pt x="2172623" y="36605"/>
                </a:moveTo>
                <a:cubicBezTo>
                  <a:pt x="2182002" y="36605"/>
                  <a:pt x="2192234" y="38118"/>
                  <a:pt x="2203319" y="41144"/>
                </a:cubicBezTo>
                <a:cubicBezTo>
                  <a:pt x="2214404" y="44169"/>
                  <a:pt x="2219405" y="52290"/>
                  <a:pt x="2218322" y="65504"/>
                </a:cubicBezTo>
                <a:cubicBezTo>
                  <a:pt x="2217240" y="78719"/>
                  <a:pt x="2210718" y="82497"/>
                  <a:pt x="2198759" y="76840"/>
                </a:cubicBezTo>
                <a:cubicBezTo>
                  <a:pt x="2186799" y="71183"/>
                  <a:pt x="2176517" y="63063"/>
                  <a:pt x="2167913" y="52480"/>
                </a:cubicBezTo>
                <a:cubicBezTo>
                  <a:pt x="2159309" y="41896"/>
                  <a:pt x="2160879" y="36605"/>
                  <a:pt x="2172623" y="36605"/>
                </a:cubicBezTo>
                <a:close/>
                <a:moveTo>
                  <a:pt x="1837751" y="27140"/>
                </a:moveTo>
                <a:cubicBezTo>
                  <a:pt x="1848377" y="27140"/>
                  <a:pt x="1858695" y="29399"/>
                  <a:pt x="1868704" y="33916"/>
                </a:cubicBezTo>
                <a:cubicBezTo>
                  <a:pt x="1878714" y="38433"/>
                  <a:pt x="1883166" y="47457"/>
                  <a:pt x="1882062" y="60987"/>
                </a:cubicBezTo>
                <a:cubicBezTo>
                  <a:pt x="1880958" y="74517"/>
                  <a:pt x="1874189" y="77521"/>
                  <a:pt x="1861756" y="70000"/>
                </a:cubicBezTo>
                <a:cubicBezTo>
                  <a:pt x="1849324" y="62478"/>
                  <a:pt x="1839052" y="53455"/>
                  <a:pt x="1830943" y="42929"/>
                </a:cubicBezTo>
                <a:cubicBezTo>
                  <a:pt x="1822834" y="32403"/>
                  <a:pt x="1825103" y="27140"/>
                  <a:pt x="1837751" y="27140"/>
                </a:cubicBezTo>
                <a:close/>
                <a:moveTo>
                  <a:pt x="183114" y="21341"/>
                </a:moveTo>
                <a:cubicBezTo>
                  <a:pt x="189921" y="20426"/>
                  <a:pt x="197693" y="22263"/>
                  <a:pt x="206432" y="26850"/>
                </a:cubicBezTo>
                <a:cubicBezTo>
                  <a:pt x="218083" y="32966"/>
                  <a:pt x="227290" y="38828"/>
                  <a:pt x="234051" y="44435"/>
                </a:cubicBezTo>
                <a:cubicBezTo>
                  <a:pt x="240812" y="50042"/>
                  <a:pt x="242372" y="55351"/>
                  <a:pt x="238729" y="60363"/>
                </a:cubicBezTo>
                <a:cubicBezTo>
                  <a:pt x="235087" y="65375"/>
                  <a:pt x="232828" y="75739"/>
                  <a:pt x="231954" y="91456"/>
                </a:cubicBezTo>
                <a:cubicBezTo>
                  <a:pt x="231079" y="107173"/>
                  <a:pt x="231541" y="133885"/>
                  <a:pt x="233341" y="171593"/>
                </a:cubicBezTo>
                <a:cubicBezTo>
                  <a:pt x="235141" y="209300"/>
                  <a:pt x="236725" y="237812"/>
                  <a:pt x="238095" y="257129"/>
                </a:cubicBezTo>
                <a:cubicBezTo>
                  <a:pt x="239464" y="276445"/>
                  <a:pt x="235316" y="293133"/>
                  <a:pt x="225651" y="307194"/>
                </a:cubicBezTo>
                <a:cubicBezTo>
                  <a:pt x="215986" y="321255"/>
                  <a:pt x="207755" y="321728"/>
                  <a:pt x="200957" y="308614"/>
                </a:cubicBezTo>
                <a:cubicBezTo>
                  <a:pt x="194160" y="295500"/>
                  <a:pt x="184118" y="282425"/>
                  <a:pt x="170832" y="269390"/>
                </a:cubicBezTo>
                <a:cubicBezTo>
                  <a:pt x="157546" y="256354"/>
                  <a:pt x="158801" y="252084"/>
                  <a:pt x="174596" y="256580"/>
                </a:cubicBezTo>
                <a:cubicBezTo>
                  <a:pt x="190392" y="261076"/>
                  <a:pt x="199168" y="261463"/>
                  <a:pt x="200925" y="257742"/>
                </a:cubicBezTo>
                <a:cubicBezTo>
                  <a:pt x="202682" y="254020"/>
                  <a:pt x="203782" y="244620"/>
                  <a:pt x="204227" y="229542"/>
                </a:cubicBezTo>
                <a:cubicBezTo>
                  <a:pt x="204671" y="214463"/>
                  <a:pt x="203782" y="183133"/>
                  <a:pt x="201560" y="135552"/>
                </a:cubicBezTo>
                <a:cubicBezTo>
                  <a:pt x="199337" y="87972"/>
                  <a:pt x="196110" y="62066"/>
                  <a:pt x="191880" y="57836"/>
                </a:cubicBezTo>
                <a:cubicBezTo>
                  <a:pt x="187650" y="53605"/>
                  <a:pt x="180953" y="51279"/>
                  <a:pt x="171789" y="50855"/>
                </a:cubicBezTo>
                <a:cubicBezTo>
                  <a:pt x="162626" y="50432"/>
                  <a:pt x="147938" y="51347"/>
                  <a:pt x="127725" y="53598"/>
                </a:cubicBezTo>
                <a:cubicBezTo>
                  <a:pt x="107513" y="55849"/>
                  <a:pt x="77488" y="59098"/>
                  <a:pt x="37651" y="63342"/>
                </a:cubicBezTo>
                <a:cubicBezTo>
                  <a:pt x="38526" y="126626"/>
                  <a:pt x="38515" y="174565"/>
                  <a:pt x="37619" y="207160"/>
                </a:cubicBezTo>
                <a:cubicBezTo>
                  <a:pt x="36723" y="239755"/>
                  <a:pt x="33489" y="264718"/>
                  <a:pt x="27918" y="282048"/>
                </a:cubicBezTo>
                <a:cubicBezTo>
                  <a:pt x="22346" y="299379"/>
                  <a:pt x="15804" y="300899"/>
                  <a:pt x="8289" y="286609"/>
                </a:cubicBezTo>
                <a:cubicBezTo>
                  <a:pt x="775" y="272319"/>
                  <a:pt x="-1630" y="261216"/>
                  <a:pt x="1073" y="253300"/>
                </a:cubicBezTo>
                <a:cubicBezTo>
                  <a:pt x="3776" y="245384"/>
                  <a:pt x="6475" y="229280"/>
                  <a:pt x="9171" y="204988"/>
                </a:cubicBezTo>
                <a:cubicBezTo>
                  <a:pt x="11867" y="180695"/>
                  <a:pt x="13215" y="151578"/>
                  <a:pt x="13215" y="117634"/>
                </a:cubicBezTo>
                <a:cubicBezTo>
                  <a:pt x="13215" y="83462"/>
                  <a:pt x="10516" y="61632"/>
                  <a:pt x="5117" y="52146"/>
                </a:cubicBezTo>
                <a:cubicBezTo>
                  <a:pt x="-282" y="42660"/>
                  <a:pt x="818" y="38390"/>
                  <a:pt x="8419" y="39337"/>
                </a:cubicBezTo>
                <a:cubicBezTo>
                  <a:pt x="16019" y="40283"/>
                  <a:pt x="22429" y="41409"/>
                  <a:pt x="27649" y="42714"/>
                </a:cubicBezTo>
                <a:cubicBezTo>
                  <a:pt x="32869" y="44019"/>
                  <a:pt x="46230" y="43793"/>
                  <a:pt x="67733" y="42036"/>
                </a:cubicBezTo>
                <a:cubicBezTo>
                  <a:pt x="89236" y="40280"/>
                  <a:pt x="110707" y="37612"/>
                  <a:pt x="132146" y="34034"/>
                </a:cubicBezTo>
                <a:cubicBezTo>
                  <a:pt x="153584" y="30457"/>
                  <a:pt x="168412" y="26836"/>
                  <a:pt x="176629" y="23172"/>
                </a:cubicBezTo>
                <a:cubicBezTo>
                  <a:pt x="178683" y="22256"/>
                  <a:pt x="180845" y="21645"/>
                  <a:pt x="183114" y="21341"/>
                </a:cubicBezTo>
                <a:close/>
                <a:moveTo>
                  <a:pt x="2620997" y="19334"/>
                </a:moveTo>
                <a:cubicBezTo>
                  <a:pt x="2622895" y="19439"/>
                  <a:pt x="2625223" y="19843"/>
                  <a:pt x="2627982" y="20547"/>
                </a:cubicBezTo>
                <a:cubicBezTo>
                  <a:pt x="2639017" y="23365"/>
                  <a:pt x="2648044" y="27180"/>
                  <a:pt x="2655064" y="31991"/>
                </a:cubicBezTo>
                <a:cubicBezTo>
                  <a:pt x="2662083" y="36802"/>
                  <a:pt x="2663098" y="42423"/>
                  <a:pt x="2658107" y="48855"/>
                </a:cubicBezTo>
                <a:cubicBezTo>
                  <a:pt x="2653117" y="55287"/>
                  <a:pt x="2649761" y="82687"/>
                  <a:pt x="2648040" y="131057"/>
                </a:cubicBezTo>
                <a:cubicBezTo>
                  <a:pt x="2656071" y="127041"/>
                  <a:pt x="2665765" y="120667"/>
                  <a:pt x="2677122" y="111934"/>
                </a:cubicBezTo>
                <a:cubicBezTo>
                  <a:pt x="2688480" y="103201"/>
                  <a:pt x="2695220" y="96497"/>
                  <a:pt x="2697342" y="91822"/>
                </a:cubicBezTo>
                <a:cubicBezTo>
                  <a:pt x="2699465" y="87147"/>
                  <a:pt x="2700526" y="82702"/>
                  <a:pt x="2700526" y="78485"/>
                </a:cubicBezTo>
                <a:cubicBezTo>
                  <a:pt x="2700526" y="70340"/>
                  <a:pt x="2709775" y="71867"/>
                  <a:pt x="2728274" y="83067"/>
                </a:cubicBezTo>
                <a:cubicBezTo>
                  <a:pt x="2746773" y="94267"/>
                  <a:pt x="2750451" y="102552"/>
                  <a:pt x="2739309" y="107922"/>
                </a:cubicBezTo>
                <a:cubicBezTo>
                  <a:pt x="2728166" y="113293"/>
                  <a:pt x="2714364" y="119642"/>
                  <a:pt x="2697901" y="126970"/>
                </a:cubicBezTo>
                <a:cubicBezTo>
                  <a:pt x="2681439" y="134298"/>
                  <a:pt x="2664274" y="142464"/>
                  <a:pt x="2646406" y="151470"/>
                </a:cubicBezTo>
                <a:cubicBezTo>
                  <a:pt x="2642979" y="190834"/>
                  <a:pt x="2644208" y="216395"/>
                  <a:pt x="2650095" y="228154"/>
                </a:cubicBezTo>
                <a:cubicBezTo>
                  <a:pt x="2655981" y="239913"/>
                  <a:pt x="2668518" y="245588"/>
                  <a:pt x="2687705" y="245180"/>
                </a:cubicBezTo>
                <a:cubicBezTo>
                  <a:pt x="2706893" y="244771"/>
                  <a:pt x="2720387" y="242312"/>
                  <a:pt x="2728188" y="237802"/>
                </a:cubicBezTo>
                <a:cubicBezTo>
                  <a:pt x="2735989" y="233292"/>
                  <a:pt x="2740750" y="226530"/>
                  <a:pt x="2742471" y="217517"/>
                </a:cubicBezTo>
                <a:cubicBezTo>
                  <a:pt x="2744192" y="208505"/>
                  <a:pt x="2745905" y="197914"/>
                  <a:pt x="2747612" y="185747"/>
                </a:cubicBezTo>
                <a:cubicBezTo>
                  <a:pt x="2749318" y="173579"/>
                  <a:pt x="2752918" y="177071"/>
                  <a:pt x="2758410" y="196222"/>
                </a:cubicBezTo>
                <a:cubicBezTo>
                  <a:pt x="2763902" y="215374"/>
                  <a:pt x="2769151" y="228911"/>
                  <a:pt x="2774155" y="236834"/>
                </a:cubicBezTo>
                <a:cubicBezTo>
                  <a:pt x="2779160" y="244757"/>
                  <a:pt x="2775353" y="252741"/>
                  <a:pt x="2762733" y="260785"/>
                </a:cubicBezTo>
                <a:cubicBezTo>
                  <a:pt x="2750114" y="268830"/>
                  <a:pt x="2734512" y="273767"/>
                  <a:pt x="2715927" y="275595"/>
                </a:cubicBezTo>
                <a:cubicBezTo>
                  <a:pt x="2697342" y="277424"/>
                  <a:pt x="2680241" y="276459"/>
                  <a:pt x="2664625" y="272702"/>
                </a:cubicBezTo>
                <a:cubicBezTo>
                  <a:pt x="2649008" y="268945"/>
                  <a:pt x="2638275" y="261943"/>
                  <a:pt x="2632424" y="251697"/>
                </a:cubicBezTo>
                <a:cubicBezTo>
                  <a:pt x="2626573" y="241451"/>
                  <a:pt x="2623185" y="229402"/>
                  <a:pt x="2622260" y="215549"/>
                </a:cubicBezTo>
                <a:cubicBezTo>
                  <a:pt x="2621335" y="201697"/>
                  <a:pt x="2621099" y="184166"/>
                  <a:pt x="2621550" y="162957"/>
                </a:cubicBezTo>
                <a:cubicBezTo>
                  <a:pt x="2622002" y="141747"/>
                  <a:pt x="2622228" y="118093"/>
                  <a:pt x="2622228" y="91994"/>
                </a:cubicBezTo>
                <a:cubicBezTo>
                  <a:pt x="2622228" y="65465"/>
                  <a:pt x="2621798" y="49611"/>
                  <a:pt x="2620937" y="44435"/>
                </a:cubicBezTo>
                <a:cubicBezTo>
                  <a:pt x="2620077" y="39258"/>
                  <a:pt x="2618277" y="33278"/>
                  <a:pt x="2615538" y="26495"/>
                </a:cubicBezTo>
                <a:cubicBezTo>
                  <a:pt x="2613484" y="21408"/>
                  <a:pt x="2615304" y="19021"/>
                  <a:pt x="2620997" y="19334"/>
                </a:cubicBezTo>
                <a:close/>
                <a:moveTo>
                  <a:pt x="3014246" y="17531"/>
                </a:moveTo>
                <a:cubicBezTo>
                  <a:pt x="3017693" y="17448"/>
                  <a:pt x="3021287" y="17769"/>
                  <a:pt x="3025030" y="18493"/>
                </a:cubicBezTo>
                <a:cubicBezTo>
                  <a:pt x="3032516" y="19942"/>
                  <a:pt x="3039170" y="23096"/>
                  <a:pt x="3044992" y="27958"/>
                </a:cubicBezTo>
                <a:cubicBezTo>
                  <a:pt x="3051302" y="32202"/>
                  <a:pt x="3053876" y="39000"/>
                  <a:pt x="3052714" y="48350"/>
                </a:cubicBezTo>
                <a:cubicBezTo>
                  <a:pt x="3051552" y="57699"/>
                  <a:pt x="3044569" y="59313"/>
                  <a:pt x="3031763" y="53189"/>
                </a:cubicBezTo>
                <a:cubicBezTo>
                  <a:pt x="3018957" y="47066"/>
                  <a:pt x="3009611" y="40280"/>
                  <a:pt x="3003725" y="32830"/>
                </a:cubicBezTo>
                <a:cubicBezTo>
                  <a:pt x="2997838" y="25380"/>
                  <a:pt x="2998046" y="20766"/>
                  <a:pt x="3004348" y="18988"/>
                </a:cubicBezTo>
                <a:cubicBezTo>
                  <a:pt x="3007500" y="18099"/>
                  <a:pt x="3010799" y="17613"/>
                  <a:pt x="3014246" y="17531"/>
                </a:cubicBezTo>
                <a:close/>
                <a:moveTo>
                  <a:pt x="2282507" y="17338"/>
                </a:moveTo>
                <a:cubicBezTo>
                  <a:pt x="2284111" y="17454"/>
                  <a:pt x="2286001" y="17943"/>
                  <a:pt x="2288177" y="18805"/>
                </a:cubicBezTo>
                <a:cubicBezTo>
                  <a:pt x="2296881" y="22254"/>
                  <a:pt x="2303209" y="26936"/>
                  <a:pt x="2307160" y="32851"/>
                </a:cubicBezTo>
                <a:cubicBezTo>
                  <a:pt x="2311110" y="38767"/>
                  <a:pt x="2311569" y="43137"/>
                  <a:pt x="2308536" y="45962"/>
                </a:cubicBezTo>
                <a:cubicBezTo>
                  <a:pt x="2305503" y="48787"/>
                  <a:pt x="2302517" y="52379"/>
                  <a:pt x="2299577" y="56739"/>
                </a:cubicBezTo>
                <a:cubicBezTo>
                  <a:pt x="2320098" y="75051"/>
                  <a:pt x="2335775" y="88542"/>
                  <a:pt x="2346610" y="97210"/>
                </a:cubicBezTo>
                <a:cubicBezTo>
                  <a:pt x="2357444" y="105879"/>
                  <a:pt x="2368841" y="113314"/>
                  <a:pt x="2380800" y="119516"/>
                </a:cubicBezTo>
                <a:cubicBezTo>
                  <a:pt x="2392760" y="125719"/>
                  <a:pt x="2404935" y="131616"/>
                  <a:pt x="2417325" y="137209"/>
                </a:cubicBezTo>
                <a:cubicBezTo>
                  <a:pt x="2429715" y="142801"/>
                  <a:pt x="2429701" y="146573"/>
                  <a:pt x="2417282" y="148523"/>
                </a:cubicBezTo>
                <a:cubicBezTo>
                  <a:pt x="2404863" y="150473"/>
                  <a:pt x="2391932" y="151674"/>
                  <a:pt x="2378488" y="152126"/>
                </a:cubicBezTo>
                <a:cubicBezTo>
                  <a:pt x="2365044" y="152578"/>
                  <a:pt x="2354504" y="148283"/>
                  <a:pt x="2346868" y="139241"/>
                </a:cubicBezTo>
                <a:cubicBezTo>
                  <a:pt x="2339232" y="130200"/>
                  <a:pt x="2320923" y="106829"/>
                  <a:pt x="2291941" y="69129"/>
                </a:cubicBezTo>
                <a:cubicBezTo>
                  <a:pt x="2280397" y="91227"/>
                  <a:pt x="2268172" y="110346"/>
                  <a:pt x="2255266" y="126486"/>
                </a:cubicBezTo>
                <a:cubicBezTo>
                  <a:pt x="2242360" y="142626"/>
                  <a:pt x="2228271" y="153972"/>
                  <a:pt x="2212998" y="160526"/>
                </a:cubicBezTo>
                <a:cubicBezTo>
                  <a:pt x="2197726" y="167079"/>
                  <a:pt x="2195374" y="164480"/>
                  <a:pt x="2205943" y="152728"/>
                </a:cubicBezTo>
                <a:cubicBezTo>
                  <a:pt x="2216512" y="140977"/>
                  <a:pt x="2227116" y="127787"/>
                  <a:pt x="2237757" y="113160"/>
                </a:cubicBezTo>
                <a:cubicBezTo>
                  <a:pt x="2248397" y="98533"/>
                  <a:pt x="2257510" y="82537"/>
                  <a:pt x="2265096" y="65171"/>
                </a:cubicBezTo>
                <a:cubicBezTo>
                  <a:pt x="2272682" y="47805"/>
                  <a:pt x="2276249" y="34873"/>
                  <a:pt x="2275798" y="26377"/>
                </a:cubicBezTo>
                <a:cubicBezTo>
                  <a:pt x="2275459" y="20004"/>
                  <a:pt x="2277695" y="16992"/>
                  <a:pt x="2282507" y="17338"/>
                </a:cubicBezTo>
                <a:close/>
                <a:moveTo>
                  <a:pt x="3692512" y="13403"/>
                </a:moveTo>
                <a:cubicBezTo>
                  <a:pt x="3696413" y="13606"/>
                  <a:pt x="3700428" y="14184"/>
                  <a:pt x="3704558" y="15138"/>
                </a:cubicBezTo>
                <a:cubicBezTo>
                  <a:pt x="3712818" y="17045"/>
                  <a:pt x="3720196" y="20766"/>
                  <a:pt x="3726692" y="26301"/>
                </a:cubicBezTo>
                <a:cubicBezTo>
                  <a:pt x="3733188" y="31837"/>
                  <a:pt x="3735601" y="40133"/>
                  <a:pt x="3733931" y="51189"/>
                </a:cubicBezTo>
                <a:cubicBezTo>
                  <a:pt x="3732260" y="62245"/>
                  <a:pt x="3725248" y="64228"/>
                  <a:pt x="3712893" y="57137"/>
                </a:cubicBezTo>
                <a:cubicBezTo>
                  <a:pt x="3700540" y="50045"/>
                  <a:pt x="3690361" y="42492"/>
                  <a:pt x="3682360" y="34475"/>
                </a:cubicBezTo>
                <a:cubicBezTo>
                  <a:pt x="3674215" y="21870"/>
                  <a:pt x="3673813" y="15019"/>
                  <a:pt x="3681155" y="13922"/>
                </a:cubicBezTo>
                <a:cubicBezTo>
                  <a:pt x="3684826" y="13374"/>
                  <a:pt x="3688612" y="13201"/>
                  <a:pt x="3692512" y="13403"/>
                </a:cubicBezTo>
                <a:close/>
                <a:moveTo>
                  <a:pt x="3384075" y="12038"/>
                </a:moveTo>
                <a:cubicBezTo>
                  <a:pt x="3385963" y="11980"/>
                  <a:pt x="3388297" y="12365"/>
                  <a:pt x="3391078" y="13191"/>
                </a:cubicBezTo>
                <a:cubicBezTo>
                  <a:pt x="3402198" y="16496"/>
                  <a:pt x="3410548" y="20343"/>
                  <a:pt x="3416126" y="24731"/>
                </a:cubicBezTo>
                <a:cubicBezTo>
                  <a:pt x="3421705" y="29119"/>
                  <a:pt x="3422361" y="33938"/>
                  <a:pt x="3418095" y="39186"/>
                </a:cubicBezTo>
                <a:cubicBezTo>
                  <a:pt x="3413829" y="44435"/>
                  <a:pt x="3408788" y="52867"/>
                  <a:pt x="3402973" y="64482"/>
                </a:cubicBezTo>
                <a:cubicBezTo>
                  <a:pt x="3397158" y="76098"/>
                  <a:pt x="3388586" y="87943"/>
                  <a:pt x="3377257" y="100017"/>
                </a:cubicBezTo>
                <a:cubicBezTo>
                  <a:pt x="3405608" y="99229"/>
                  <a:pt x="3423136" y="96332"/>
                  <a:pt x="3429839" y="91327"/>
                </a:cubicBezTo>
                <a:cubicBezTo>
                  <a:pt x="3436543" y="86322"/>
                  <a:pt x="3444312" y="85749"/>
                  <a:pt x="3453146" y="89606"/>
                </a:cubicBezTo>
                <a:cubicBezTo>
                  <a:pt x="3461979" y="93464"/>
                  <a:pt x="3469089" y="98286"/>
                  <a:pt x="3474473" y="104072"/>
                </a:cubicBezTo>
                <a:cubicBezTo>
                  <a:pt x="3479858" y="109858"/>
                  <a:pt x="3480263" y="115243"/>
                  <a:pt x="3475688" y="120226"/>
                </a:cubicBezTo>
                <a:cubicBezTo>
                  <a:pt x="3471114" y="125209"/>
                  <a:pt x="3467942" y="137026"/>
                  <a:pt x="3466170" y="155675"/>
                </a:cubicBezTo>
                <a:cubicBezTo>
                  <a:pt x="3464399" y="174325"/>
                  <a:pt x="3462840" y="193082"/>
                  <a:pt x="3461492" y="211946"/>
                </a:cubicBezTo>
                <a:cubicBezTo>
                  <a:pt x="3460144" y="230811"/>
                  <a:pt x="3456165" y="247083"/>
                  <a:pt x="3449553" y="260764"/>
                </a:cubicBezTo>
                <a:cubicBezTo>
                  <a:pt x="3442943" y="274444"/>
                  <a:pt x="3432686" y="284845"/>
                  <a:pt x="3418783" y="291965"/>
                </a:cubicBezTo>
                <a:cubicBezTo>
                  <a:pt x="3404880" y="299085"/>
                  <a:pt x="3397402" y="297296"/>
                  <a:pt x="3396348" y="286598"/>
                </a:cubicBezTo>
                <a:cubicBezTo>
                  <a:pt x="3395294" y="275900"/>
                  <a:pt x="3389572" y="263725"/>
                  <a:pt x="3379182" y="250073"/>
                </a:cubicBezTo>
                <a:cubicBezTo>
                  <a:pt x="3368793" y="236421"/>
                  <a:pt x="3370199" y="232793"/>
                  <a:pt x="3383398" y="239189"/>
                </a:cubicBezTo>
                <a:cubicBezTo>
                  <a:pt x="3396599" y="245585"/>
                  <a:pt x="3405816" y="249184"/>
                  <a:pt x="3411050" y="249987"/>
                </a:cubicBezTo>
                <a:cubicBezTo>
                  <a:pt x="3416285" y="250790"/>
                  <a:pt x="3421157" y="245983"/>
                  <a:pt x="3425666" y="235565"/>
                </a:cubicBezTo>
                <a:cubicBezTo>
                  <a:pt x="3430176" y="225146"/>
                  <a:pt x="3433331" y="209369"/>
                  <a:pt x="3435131" y="188231"/>
                </a:cubicBezTo>
                <a:cubicBezTo>
                  <a:pt x="3436931" y="167094"/>
                  <a:pt x="3437830" y="149412"/>
                  <a:pt x="3437830" y="135187"/>
                </a:cubicBezTo>
                <a:cubicBezTo>
                  <a:pt x="3437830" y="122352"/>
                  <a:pt x="3436593" y="115107"/>
                  <a:pt x="3434120" y="113451"/>
                </a:cubicBezTo>
                <a:cubicBezTo>
                  <a:pt x="3431646" y="111794"/>
                  <a:pt x="3425498" y="112199"/>
                  <a:pt x="3415675" y="114666"/>
                </a:cubicBezTo>
                <a:lnTo>
                  <a:pt x="3387539" y="121721"/>
                </a:lnTo>
                <a:cubicBezTo>
                  <a:pt x="3380713" y="122653"/>
                  <a:pt x="3374648" y="120416"/>
                  <a:pt x="3369341" y="115010"/>
                </a:cubicBezTo>
                <a:cubicBezTo>
                  <a:pt x="3355618" y="130598"/>
                  <a:pt x="3341332" y="142593"/>
                  <a:pt x="3326482" y="150997"/>
                </a:cubicBezTo>
                <a:cubicBezTo>
                  <a:pt x="3322770" y="153098"/>
                  <a:pt x="3319975" y="154376"/>
                  <a:pt x="3318097" y="154832"/>
                </a:cubicBezTo>
                <a:lnTo>
                  <a:pt x="3316435" y="154199"/>
                </a:lnTo>
                <a:lnTo>
                  <a:pt x="3316117" y="159762"/>
                </a:lnTo>
                <a:cubicBezTo>
                  <a:pt x="3315911" y="167094"/>
                  <a:pt x="3316032" y="176157"/>
                  <a:pt x="3316480" y="186951"/>
                </a:cubicBezTo>
                <a:cubicBezTo>
                  <a:pt x="3317376" y="208540"/>
                  <a:pt x="3316666" y="224888"/>
                  <a:pt x="3314350" y="235995"/>
                </a:cubicBezTo>
                <a:cubicBezTo>
                  <a:pt x="3312035" y="247101"/>
                  <a:pt x="3308923" y="256035"/>
                  <a:pt x="3305015" y="262797"/>
                </a:cubicBezTo>
                <a:cubicBezTo>
                  <a:pt x="3301108" y="269558"/>
                  <a:pt x="3296924" y="269658"/>
                  <a:pt x="3292464" y="263098"/>
                </a:cubicBezTo>
                <a:cubicBezTo>
                  <a:pt x="3288004" y="256537"/>
                  <a:pt x="3284591" y="251088"/>
                  <a:pt x="3282225" y="246750"/>
                </a:cubicBezTo>
                <a:cubicBezTo>
                  <a:pt x="3279859" y="242412"/>
                  <a:pt x="3277546" y="240067"/>
                  <a:pt x="3275288" y="239716"/>
                </a:cubicBezTo>
                <a:cubicBezTo>
                  <a:pt x="3273029" y="239365"/>
                  <a:pt x="3261804" y="240838"/>
                  <a:pt x="3241613" y="244136"/>
                </a:cubicBezTo>
                <a:cubicBezTo>
                  <a:pt x="3236910" y="264241"/>
                  <a:pt x="3231543" y="269741"/>
                  <a:pt x="3225513" y="260635"/>
                </a:cubicBezTo>
                <a:cubicBezTo>
                  <a:pt x="3219483" y="251529"/>
                  <a:pt x="3216468" y="239404"/>
                  <a:pt x="3216468" y="224261"/>
                </a:cubicBezTo>
                <a:cubicBezTo>
                  <a:pt x="3216468" y="209992"/>
                  <a:pt x="3216027" y="192264"/>
                  <a:pt x="3215145" y="171077"/>
                </a:cubicBezTo>
                <a:cubicBezTo>
                  <a:pt x="3214263" y="149889"/>
                  <a:pt x="3211115" y="134552"/>
                  <a:pt x="3205702" y="125066"/>
                </a:cubicBezTo>
                <a:cubicBezTo>
                  <a:pt x="3200289" y="115580"/>
                  <a:pt x="3201210" y="110837"/>
                  <a:pt x="3208466" y="110837"/>
                </a:cubicBezTo>
                <a:cubicBezTo>
                  <a:pt x="3213256" y="110837"/>
                  <a:pt x="3218855" y="111274"/>
                  <a:pt x="3225265" y="112149"/>
                </a:cubicBezTo>
                <a:cubicBezTo>
                  <a:pt x="3232149" y="103502"/>
                  <a:pt x="3239828" y="90130"/>
                  <a:pt x="3248303" y="72032"/>
                </a:cubicBezTo>
                <a:cubicBezTo>
                  <a:pt x="3256778" y="53935"/>
                  <a:pt x="3259442" y="39677"/>
                  <a:pt x="3256294" y="29259"/>
                </a:cubicBezTo>
                <a:cubicBezTo>
                  <a:pt x="3253146" y="18841"/>
                  <a:pt x="3261073" y="17755"/>
                  <a:pt x="3280074" y="26000"/>
                </a:cubicBezTo>
                <a:cubicBezTo>
                  <a:pt x="3296278" y="33830"/>
                  <a:pt x="3301287" y="40724"/>
                  <a:pt x="3295099" y="46682"/>
                </a:cubicBezTo>
                <a:cubicBezTo>
                  <a:pt x="3288911" y="52641"/>
                  <a:pt x="3282246" y="60976"/>
                  <a:pt x="3275105" y="71688"/>
                </a:cubicBezTo>
                <a:cubicBezTo>
                  <a:pt x="3267963" y="82400"/>
                  <a:pt x="3257022" y="95887"/>
                  <a:pt x="3242280" y="112149"/>
                </a:cubicBezTo>
                <a:cubicBezTo>
                  <a:pt x="3259632" y="109654"/>
                  <a:pt x="3271692" y="105431"/>
                  <a:pt x="3278460" y="99480"/>
                </a:cubicBezTo>
                <a:cubicBezTo>
                  <a:pt x="3285229" y="93528"/>
                  <a:pt x="3292557" y="92474"/>
                  <a:pt x="3300444" y="96318"/>
                </a:cubicBezTo>
                <a:cubicBezTo>
                  <a:pt x="3308331" y="100161"/>
                  <a:pt x="3315232" y="104162"/>
                  <a:pt x="3321148" y="108320"/>
                </a:cubicBezTo>
                <a:cubicBezTo>
                  <a:pt x="3327063" y="112479"/>
                  <a:pt x="3328400" y="117358"/>
                  <a:pt x="3325159" y="122958"/>
                </a:cubicBezTo>
                <a:cubicBezTo>
                  <a:pt x="3321919" y="128558"/>
                  <a:pt x="3319438" y="135226"/>
                  <a:pt x="3317717" y="142963"/>
                </a:cubicBezTo>
                <a:cubicBezTo>
                  <a:pt x="3317286" y="144897"/>
                  <a:pt x="3316938" y="147264"/>
                  <a:pt x="3316671" y="150064"/>
                </a:cubicBezTo>
                <a:lnTo>
                  <a:pt x="3316650" y="150436"/>
                </a:lnTo>
                <a:lnTo>
                  <a:pt x="3317839" y="147702"/>
                </a:lnTo>
                <a:cubicBezTo>
                  <a:pt x="3319631" y="144869"/>
                  <a:pt x="3322340" y="141213"/>
                  <a:pt x="3325966" y="136735"/>
                </a:cubicBezTo>
                <a:cubicBezTo>
                  <a:pt x="3340471" y="118825"/>
                  <a:pt x="3353743" y="98350"/>
                  <a:pt x="3365781" y="75313"/>
                </a:cubicBezTo>
                <a:cubicBezTo>
                  <a:pt x="3377820" y="52275"/>
                  <a:pt x="3382266" y="35336"/>
                  <a:pt x="3379118" y="24495"/>
                </a:cubicBezTo>
                <a:cubicBezTo>
                  <a:pt x="3376757" y="16364"/>
                  <a:pt x="3378409" y="12212"/>
                  <a:pt x="3384075" y="12038"/>
                </a:cubicBezTo>
                <a:close/>
                <a:moveTo>
                  <a:pt x="1208535" y="11925"/>
                </a:moveTo>
                <a:cubicBezTo>
                  <a:pt x="1210356" y="11772"/>
                  <a:pt x="1212644" y="11933"/>
                  <a:pt x="1215397" y="12406"/>
                </a:cubicBezTo>
                <a:cubicBezTo>
                  <a:pt x="1226411" y="14299"/>
                  <a:pt x="1235212" y="17550"/>
                  <a:pt x="1241801" y="22161"/>
                </a:cubicBezTo>
                <a:cubicBezTo>
                  <a:pt x="1248390" y="26771"/>
                  <a:pt x="1250545" y="34178"/>
                  <a:pt x="1248265" y="44381"/>
                </a:cubicBezTo>
                <a:cubicBezTo>
                  <a:pt x="1245985" y="54584"/>
                  <a:pt x="1241443" y="57707"/>
                  <a:pt x="1234638" y="53749"/>
                </a:cubicBezTo>
                <a:cubicBezTo>
                  <a:pt x="1227834" y="49791"/>
                  <a:pt x="1222151" y="45532"/>
                  <a:pt x="1217591" y="40971"/>
                </a:cubicBezTo>
                <a:cubicBezTo>
                  <a:pt x="1212902" y="36282"/>
                  <a:pt x="1208611" y="29876"/>
                  <a:pt x="1204717" y="21752"/>
                </a:cubicBezTo>
                <a:cubicBezTo>
                  <a:pt x="1201797" y="15659"/>
                  <a:pt x="1203070" y="12384"/>
                  <a:pt x="1208535" y="11925"/>
                </a:cubicBezTo>
                <a:close/>
                <a:moveTo>
                  <a:pt x="1967046" y="8305"/>
                </a:moveTo>
                <a:cubicBezTo>
                  <a:pt x="1968760" y="8208"/>
                  <a:pt x="1970930" y="8453"/>
                  <a:pt x="1973556" y="9039"/>
                </a:cubicBezTo>
                <a:cubicBezTo>
                  <a:pt x="1984060" y="11384"/>
                  <a:pt x="1992862" y="14410"/>
                  <a:pt x="1999960" y="18117"/>
                </a:cubicBezTo>
                <a:cubicBezTo>
                  <a:pt x="2007059" y="21824"/>
                  <a:pt x="2008349" y="28259"/>
                  <a:pt x="2003832" y="37422"/>
                </a:cubicBezTo>
                <a:cubicBezTo>
                  <a:pt x="1999315" y="46586"/>
                  <a:pt x="1997472" y="66547"/>
                  <a:pt x="1998304" y="97307"/>
                </a:cubicBezTo>
                <a:cubicBezTo>
                  <a:pt x="2014537" y="94754"/>
                  <a:pt x="2027329" y="92091"/>
                  <a:pt x="2036678" y="89316"/>
                </a:cubicBezTo>
                <a:cubicBezTo>
                  <a:pt x="2046028" y="86541"/>
                  <a:pt x="2055493" y="89617"/>
                  <a:pt x="2065072" y="98544"/>
                </a:cubicBezTo>
                <a:cubicBezTo>
                  <a:pt x="2074651" y="107471"/>
                  <a:pt x="2072809" y="112221"/>
                  <a:pt x="2059544" y="112794"/>
                </a:cubicBezTo>
                <a:cubicBezTo>
                  <a:pt x="2046279" y="113368"/>
                  <a:pt x="2025916" y="115727"/>
                  <a:pt x="1998454" y="119871"/>
                </a:cubicBezTo>
                <a:cubicBezTo>
                  <a:pt x="1999315" y="151563"/>
                  <a:pt x="2000878" y="185173"/>
                  <a:pt x="2003144" y="220701"/>
                </a:cubicBezTo>
                <a:cubicBezTo>
                  <a:pt x="2005409" y="256229"/>
                  <a:pt x="2001258" y="281468"/>
                  <a:pt x="1990689" y="296417"/>
                </a:cubicBezTo>
                <a:cubicBezTo>
                  <a:pt x="1980121" y="311367"/>
                  <a:pt x="1972147" y="313905"/>
                  <a:pt x="1966770" y="304032"/>
                </a:cubicBezTo>
                <a:cubicBezTo>
                  <a:pt x="1961392" y="294159"/>
                  <a:pt x="1952254" y="283558"/>
                  <a:pt x="1939355" y="272229"/>
                </a:cubicBezTo>
                <a:cubicBezTo>
                  <a:pt x="1926456" y="260900"/>
                  <a:pt x="1927406" y="256810"/>
                  <a:pt x="1942205" y="259957"/>
                </a:cubicBezTo>
                <a:cubicBezTo>
                  <a:pt x="1957004" y="263105"/>
                  <a:pt x="1966013" y="264396"/>
                  <a:pt x="1969233" y="263829"/>
                </a:cubicBezTo>
                <a:cubicBezTo>
                  <a:pt x="1972452" y="263263"/>
                  <a:pt x="1974499" y="252690"/>
                  <a:pt x="1975374" y="232112"/>
                </a:cubicBezTo>
                <a:cubicBezTo>
                  <a:pt x="1976249" y="211534"/>
                  <a:pt x="1975840" y="175203"/>
                  <a:pt x="1974148" y="123119"/>
                </a:cubicBezTo>
                <a:lnTo>
                  <a:pt x="1950013" y="128303"/>
                </a:lnTo>
                <a:cubicBezTo>
                  <a:pt x="1932289" y="132032"/>
                  <a:pt x="1919859" y="134800"/>
                  <a:pt x="1912725" y="136606"/>
                </a:cubicBezTo>
                <a:cubicBezTo>
                  <a:pt x="1905591" y="138413"/>
                  <a:pt x="1896696" y="135864"/>
                  <a:pt x="1886042" y="128959"/>
                </a:cubicBezTo>
                <a:cubicBezTo>
                  <a:pt x="1875387" y="122055"/>
                  <a:pt x="1876233" y="117996"/>
                  <a:pt x="1888580" y="116785"/>
                </a:cubicBezTo>
                <a:cubicBezTo>
                  <a:pt x="1900927" y="115573"/>
                  <a:pt x="1929399" y="110679"/>
                  <a:pt x="1973997" y="102104"/>
                </a:cubicBezTo>
                <a:cubicBezTo>
                  <a:pt x="1973997" y="71502"/>
                  <a:pt x="1973341" y="52042"/>
                  <a:pt x="1972029" y="43725"/>
                </a:cubicBezTo>
                <a:cubicBezTo>
                  <a:pt x="1970717" y="35407"/>
                  <a:pt x="1968018" y="26961"/>
                  <a:pt x="1963930" y="18386"/>
                </a:cubicBezTo>
                <a:cubicBezTo>
                  <a:pt x="1960865" y="11954"/>
                  <a:pt x="1961904" y="8594"/>
                  <a:pt x="1967046" y="8305"/>
                </a:cubicBezTo>
                <a:close/>
                <a:moveTo>
                  <a:pt x="4066655" y="6653"/>
                </a:moveTo>
                <a:cubicBezTo>
                  <a:pt x="4068300" y="6421"/>
                  <a:pt x="4070387" y="6542"/>
                  <a:pt x="4072919" y="7017"/>
                </a:cubicBezTo>
                <a:cubicBezTo>
                  <a:pt x="4083043" y="8918"/>
                  <a:pt x="4092066" y="12700"/>
                  <a:pt x="4099989" y="18364"/>
                </a:cubicBezTo>
                <a:cubicBezTo>
                  <a:pt x="4107912" y="24029"/>
                  <a:pt x="4109833" y="30284"/>
                  <a:pt x="4105754" y="37132"/>
                </a:cubicBezTo>
                <a:cubicBezTo>
                  <a:pt x="4101674" y="43979"/>
                  <a:pt x="4099219" y="61342"/>
                  <a:pt x="4098387" y="89219"/>
                </a:cubicBezTo>
                <a:cubicBezTo>
                  <a:pt x="4107220" y="87570"/>
                  <a:pt x="4116111" y="85358"/>
                  <a:pt x="4125059" y="82583"/>
                </a:cubicBezTo>
                <a:cubicBezTo>
                  <a:pt x="4134007" y="79808"/>
                  <a:pt x="4141923" y="81651"/>
                  <a:pt x="4148807" y="88111"/>
                </a:cubicBezTo>
                <a:cubicBezTo>
                  <a:pt x="4155690" y="94572"/>
                  <a:pt x="4152729" y="100215"/>
                  <a:pt x="4139923" y="105040"/>
                </a:cubicBezTo>
                <a:cubicBezTo>
                  <a:pt x="4127117" y="109865"/>
                  <a:pt x="4113215" y="113461"/>
                  <a:pt x="4098215" y="115827"/>
                </a:cubicBezTo>
                <a:lnTo>
                  <a:pt x="4097031" y="155342"/>
                </a:lnTo>
                <a:cubicBezTo>
                  <a:pt x="4130703" y="150896"/>
                  <a:pt x="4153331" y="147537"/>
                  <a:pt x="4164918" y="145264"/>
                </a:cubicBezTo>
                <a:cubicBezTo>
                  <a:pt x="4176505" y="142991"/>
                  <a:pt x="4186597" y="143332"/>
                  <a:pt x="4195194" y="146286"/>
                </a:cubicBezTo>
                <a:cubicBezTo>
                  <a:pt x="4203791" y="149240"/>
                  <a:pt x="4209828" y="154442"/>
                  <a:pt x="4213305" y="161892"/>
                </a:cubicBezTo>
                <a:cubicBezTo>
                  <a:pt x="4216783" y="169341"/>
                  <a:pt x="4212219" y="172840"/>
                  <a:pt x="4199614" y="172389"/>
                </a:cubicBezTo>
                <a:cubicBezTo>
                  <a:pt x="4187009" y="171937"/>
                  <a:pt x="4171536" y="172385"/>
                  <a:pt x="4153195" y="173733"/>
                </a:cubicBezTo>
                <a:cubicBezTo>
                  <a:pt x="4134854" y="175081"/>
                  <a:pt x="4110282" y="177275"/>
                  <a:pt x="4079479" y="180315"/>
                </a:cubicBezTo>
                <a:cubicBezTo>
                  <a:pt x="4089388" y="188604"/>
                  <a:pt x="4092295" y="194491"/>
                  <a:pt x="4088201" y="197975"/>
                </a:cubicBezTo>
                <a:cubicBezTo>
                  <a:pt x="4084107" y="201460"/>
                  <a:pt x="4078813" y="206884"/>
                  <a:pt x="4072316" y="214248"/>
                </a:cubicBezTo>
                <a:cubicBezTo>
                  <a:pt x="4065820" y="221612"/>
                  <a:pt x="4060669" y="226910"/>
                  <a:pt x="4056861" y="230144"/>
                </a:cubicBezTo>
                <a:cubicBezTo>
                  <a:pt x="4053053" y="233378"/>
                  <a:pt x="4053237" y="234787"/>
                  <a:pt x="4057409" y="234371"/>
                </a:cubicBezTo>
                <a:cubicBezTo>
                  <a:pt x="4061583" y="233955"/>
                  <a:pt x="4084183" y="231675"/>
                  <a:pt x="4125210" y="227530"/>
                </a:cubicBezTo>
                <a:cubicBezTo>
                  <a:pt x="4119818" y="219629"/>
                  <a:pt x="4115097" y="211247"/>
                  <a:pt x="4111045" y="202385"/>
                </a:cubicBezTo>
                <a:cubicBezTo>
                  <a:pt x="4106995" y="193523"/>
                  <a:pt x="4109239" y="190551"/>
                  <a:pt x="4117778" y="193469"/>
                </a:cubicBezTo>
                <a:cubicBezTo>
                  <a:pt x="4126318" y="196387"/>
                  <a:pt x="4134789" y="201582"/>
                  <a:pt x="4143193" y="209053"/>
                </a:cubicBezTo>
                <a:cubicBezTo>
                  <a:pt x="4151596" y="216524"/>
                  <a:pt x="4159053" y="225401"/>
                  <a:pt x="4165563" y="235683"/>
                </a:cubicBezTo>
                <a:cubicBezTo>
                  <a:pt x="4172073" y="245965"/>
                  <a:pt x="4173629" y="256996"/>
                  <a:pt x="4170231" y="268776"/>
                </a:cubicBezTo>
                <a:cubicBezTo>
                  <a:pt x="4166833" y="280557"/>
                  <a:pt x="4161537" y="283264"/>
                  <a:pt x="4154345" y="276897"/>
                </a:cubicBezTo>
                <a:cubicBezTo>
                  <a:pt x="4147154" y="270530"/>
                  <a:pt x="4139429" y="259316"/>
                  <a:pt x="4131169" y="243255"/>
                </a:cubicBezTo>
                <a:cubicBezTo>
                  <a:pt x="4087273" y="251328"/>
                  <a:pt x="4058313" y="257778"/>
                  <a:pt x="4044288" y="262603"/>
                </a:cubicBezTo>
                <a:cubicBezTo>
                  <a:pt x="4030263" y="267429"/>
                  <a:pt x="4018648" y="272383"/>
                  <a:pt x="4009442" y="277467"/>
                </a:cubicBezTo>
                <a:cubicBezTo>
                  <a:pt x="4000235" y="282550"/>
                  <a:pt x="3995632" y="278316"/>
                  <a:pt x="3995632" y="264765"/>
                </a:cubicBezTo>
                <a:cubicBezTo>
                  <a:pt x="3995632" y="251959"/>
                  <a:pt x="3999300" y="244334"/>
                  <a:pt x="4006635" y="241889"/>
                </a:cubicBezTo>
                <a:cubicBezTo>
                  <a:pt x="4013970" y="239444"/>
                  <a:pt x="4019942" y="236543"/>
                  <a:pt x="4024553" y="233188"/>
                </a:cubicBezTo>
                <a:cubicBezTo>
                  <a:pt x="4029163" y="229832"/>
                  <a:pt x="4035627" y="223117"/>
                  <a:pt x="4043944" y="213043"/>
                </a:cubicBezTo>
                <a:cubicBezTo>
                  <a:pt x="4052261" y="202969"/>
                  <a:pt x="4057309" y="192791"/>
                  <a:pt x="4059087" y="182509"/>
                </a:cubicBezTo>
                <a:cubicBezTo>
                  <a:pt x="4042768" y="186023"/>
                  <a:pt x="4030242" y="188927"/>
                  <a:pt x="4021509" y="191221"/>
                </a:cubicBezTo>
                <a:cubicBezTo>
                  <a:pt x="4012776" y="193516"/>
                  <a:pt x="4003806" y="190590"/>
                  <a:pt x="3994599" y="182445"/>
                </a:cubicBezTo>
                <a:cubicBezTo>
                  <a:pt x="3985393" y="174300"/>
                  <a:pt x="3987566" y="170227"/>
                  <a:pt x="4001117" y="170227"/>
                </a:cubicBezTo>
                <a:cubicBezTo>
                  <a:pt x="4012489" y="170227"/>
                  <a:pt x="4035856" y="166434"/>
                  <a:pt x="4071219" y="158848"/>
                </a:cubicBezTo>
                <a:lnTo>
                  <a:pt x="4071219" y="120409"/>
                </a:lnTo>
                <a:cubicBezTo>
                  <a:pt x="4059202" y="122216"/>
                  <a:pt x="4048325" y="120552"/>
                  <a:pt x="4038588" y="115419"/>
                </a:cubicBezTo>
                <a:cubicBezTo>
                  <a:pt x="4028851" y="110285"/>
                  <a:pt x="4028987" y="106460"/>
                  <a:pt x="4038997" y="103943"/>
                </a:cubicBezTo>
                <a:cubicBezTo>
                  <a:pt x="4049006" y="101426"/>
                  <a:pt x="4059747" y="98641"/>
                  <a:pt x="4071219" y="95586"/>
                </a:cubicBezTo>
                <a:cubicBezTo>
                  <a:pt x="4071219" y="80715"/>
                  <a:pt x="4071004" y="66468"/>
                  <a:pt x="4070574" y="52845"/>
                </a:cubicBezTo>
                <a:cubicBezTo>
                  <a:pt x="4070143" y="39222"/>
                  <a:pt x="4067896" y="27703"/>
                  <a:pt x="4063831" y="18289"/>
                </a:cubicBezTo>
                <a:cubicBezTo>
                  <a:pt x="4060781" y="11228"/>
                  <a:pt x="4061723" y="7350"/>
                  <a:pt x="4066655" y="6653"/>
                </a:cubicBezTo>
                <a:close/>
                <a:moveTo>
                  <a:pt x="798916" y="5387"/>
                </a:moveTo>
                <a:cubicBezTo>
                  <a:pt x="801287" y="4900"/>
                  <a:pt x="804493" y="5010"/>
                  <a:pt x="808534" y="5716"/>
                </a:cubicBezTo>
                <a:cubicBezTo>
                  <a:pt x="824695" y="8541"/>
                  <a:pt x="835744" y="13198"/>
                  <a:pt x="841681" y="19687"/>
                </a:cubicBezTo>
                <a:cubicBezTo>
                  <a:pt x="847618" y="26176"/>
                  <a:pt x="849461" y="34465"/>
                  <a:pt x="847209" y="44553"/>
                </a:cubicBezTo>
                <a:cubicBezTo>
                  <a:pt x="844958" y="54641"/>
                  <a:pt x="839078" y="57043"/>
                  <a:pt x="829571" y="51759"/>
                </a:cubicBezTo>
                <a:cubicBezTo>
                  <a:pt x="820063" y="46475"/>
                  <a:pt x="810240" y="37845"/>
                  <a:pt x="800102" y="25871"/>
                </a:cubicBezTo>
                <a:cubicBezTo>
                  <a:pt x="792197" y="13675"/>
                  <a:pt x="791801" y="6847"/>
                  <a:pt x="798916" y="5387"/>
                </a:cubicBezTo>
                <a:close/>
                <a:moveTo>
                  <a:pt x="2892378" y="4897"/>
                </a:moveTo>
                <a:cubicBezTo>
                  <a:pt x="2893889" y="4747"/>
                  <a:pt x="2895803" y="5028"/>
                  <a:pt x="2898119" y="5738"/>
                </a:cubicBezTo>
                <a:cubicBezTo>
                  <a:pt x="2907383" y="8577"/>
                  <a:pt x="2915285" y="12187"/>
                  <a:pt x="2921824" y="16568"/>
                </a:cubicBezTo>
                <a:cubicBezTo>
                  <a:pt x="2928363" y="20949"/>
                  <a:pt x="2929736" y="25330"/>
                  <a:pt x="2925943" y="29711"/>
                </a:cubicBezTo>
                <a:cubicBezTo>
                  <a:pt x="2922150" y="34092"/>
                  <a:pt x="2915492" y="48973"/>
                  <a:pt x="2905971" y="74356"/>
                </a:cubicBezTo>
                <a:cubicBezTo>
                  <a:pt x="2916683" y="72706"/>
                  <a:pt x="2926520" y="70494"/>
                  <a:pt x="2935483" y="67720"/>
                </a:cubicBezTo>
                <a:cubicBezTo>
                  <a:pt x="2944445" y="64945"/>
                  <a:pt x="2952117" y="66909"/>
                  <a:pt x="2958499" y="73613"/>
                </a:cubicBezTo>
                <a:cubicBezTo>
                  <a:pt x="2964880" y="80317"/>
                  <a:pt x="2960223" y="85519"/>
                  <a:pt x="2944528" y="89219"/>
                </a:cubicBezTo>
                <a:cubicBezTo>
                  <a:pt x="2928833" y="92919"/>
                  <a:pt x="2913786" y="95995"/>
                  <a:pt x="2899388" y="98447"/>
                </a:cubicBezTo>
                <a:cubicBezTo>
                  <a:pt x="2889121" y="125851"/>
                  <a:pt x="2882704" y="141737"/>
                  <a:pt x="2880137" y="146103"/>
                </a:cubicBezTo>
                <a:cubicBezTo>
                  <a:pt x="2877570" y="150470"/>
                  <a:pt x="2878047" y="152459"/>
                  <a:pt x="2881567" y="152072"/>
                </a:cubicBezTo>
                <a:cubicBezTo>
                  <a:pt x="2885088" y="151685"/>
                  <a:pt x="2892304" y="150710"/>
                  <a:pt x="2903217" y="149147"/>
                </a:cubicBezTo>
                <a:cubicBezTo>
                  <a:pt x="2904049" y="133416"/>
                  <a:pt x="2902665" y="121743"/>
                  <a:pt x="2899066" y="114128"/>
                </a:cubicBezTo>
                <a:cubicBezTo>
                  <a:pt x="2895466" y="106513"/>
                  <a:pt x="2897808" y="103660"/>
                  <a:pt x="2906089" y="105567"/>
                </a:cubicBezTo>
                <a:cubicBezTo>
                  <a:pt x="2914371" y="107474"/>
                  <a:pt x="2921146" y="109844"/>
                  <a:pt x="2926416" y="112676"/>
                </a:cubicBezTo>
                <a:cubicBezTo>
                  <a:pt x="2931686" y="115508"/>
                  <a:pt x="2933174" y="119072"/>
                  <a:pt x="2930880" y="123367"/>
                </a:cubicBezTo>
                <a:cubicBezTo>
                  <a:pt x="2928585" y="127662"/>
                  <a:pt x="2927036" y="134276"/>
                  <a:pt x="2926233" y="143210"/>
                </a:cubicBezTo>
                <a:cubicBezTo>
                  <a:pt x="2928800" y="143325"/>
                  <a:pt x="2933690" y="141776"/>
                  <a:pt x="2940903" y="138564"/>
                </a:cubicBezTo>
                <a:cubicBezTo>
                  <a:pt x="2948117" y="135352"/>
                  <a:pt x="2954448" y="137374"/>
                  <a:pt x="2959897" y="144630"/>
                </a:cubicBezTo>
                <a:cubicBezTo>
                  <a:pt x="2965346" y="151886"/>
                  <a:pt x="2962783" y="156640"/>
                  <a:pt x="2952207" y="158891"/>
                </a:cubicBezTo>
                <a:cubicBezTo>
                  <a:pt x="2941631" y="161142"/>
                  <a:pt x="2932522" y="162971"/>
                  <a:pt x="2924878" y="164376"/>
                </a:cubicBezTo>
                <a:lnTo>
                  <a:pt x="2924878" y="190447"/>
                </a:lnTo>
                <a:cubicBezTo>
                  <a:pt x="2935805" y="187837"/>
                  <a:pt x="2944083" y="185610"/>
                  <a:pt x="2949712" y="183768"/>
                </a:cubicBezTo>
                <a:cubicBezTo>
                  <a:pt x="2955340" y="181925"/>
                  <a:pt x="2960933" y="183646"/>
                  <a:pt x="2966490" y="188930"/>
                </a:cubicBezTo>
                <a:cubicBezTo>
                  <a:pt x="2972047" y="194215"/>
                  <a:pt x="2969175" y="198291"/>
                  <a:pt x="2957875" y="201159"/>
                </a:cubicBezTo>
                <a:cubicBezTo>
                  <a:pt x="2946575" y="204027"/>
                  <a:pt x="2935533" y="206952"/>
                  <a:pt x="2924749" y="209935"/>
                </a:cubicBezTo>
                <a:cubicBezTo>
                  <a:pt x="2923889" y="257932"/>
                  <a:pt x="2921175" y="286056"/>
                  <a:pt x="2916608" y="294309"/>
                </a:cubicBezTo>
                <a:cubicBezTo>
                  <a:pt x="2912040" y="302562"/>
                  <a:pt x="2906849" y="300407"/>
                  <a:pt x="2901034" y="287845"/>
                </a:cubicBezTo>
                <a:cubicBezTo>
                  <a:pt x="2895219" y="275283"/>
                  <a:pt x="2893667" y="265973"/>
                  <a:pt x="2896377" y="259914"/>
                </a:cubicBezTo>
                <a:cubicBezTo>
                  <a:pt x="2899087" y="253856"/>
                  <a:pt x="2900887" y="238400"/>
                  <a:pt x="2901776" y="213549"/>
                </a:cubicBezTo>
                <a:cubicBezTo>
                  <a:pt x="2875132" y="223185"/>
                  <a:pt x="2857734" y="229868"/>
                  <a:pt x="2849582" y="233596"/>
                </a:cubicBezTo>
                <a:cubicBezTo>
                  <a:pt x="2841429" y="237325"/>
                  <a:pt x="2833015" y="233313"/>
                  <a:pt x="2824339" y="221561"/>
                </a:cubicBezTo>
                <a:cubicBezTo>
                  <a:pt x="2815663" y="209810"/>
                  <a:pt x="2816441" y="204393"/>
                  <a:pt x="2826673" y="205310"/>
                </a:cubicBezTo>
                <a:cubicBezTo>
                  <a:pt x="2836904" y="206228"/>
                  <a:pt x="2848008" y="205798"/>
                  <a:pt x="2859982" y="204020"/>
                </a:cubicBezTo>
                <a:cubicBezTo>
                  <a:pt x="2871956" y="202241"/>
                  <a:pt x="2886332" y="199352"/>
                  <a:pt x="2903110" y="195351"/>
                </a:cubicBezTo>
                <a:lnTo>
                  <a:pt x="2903110" y="167667"/>
                </a:lnTo>
                <a:cubicBezTo>
                  <a:pt x="2882661" y="171166"/>
                  <a:pt x="2869109" y="174963"/>
                  <a:pt x="2862455" y="179057"/>
                </a:cubicBezTo>
                <a:cubicBezTo>
                  <a:pt x="2855801" y="183151"/>
                  <a:pt x="2850793" y="180337"/>
                  <a:pt x="2847431" y="170614"/>
                </a:cubicBezTo>
                <a:cubicBezTo>
                  <a:pt x="2844067" y="160892"/>
                  <a:pt x="2845581" y="153919"/>
                  <a:pt x="2851969" y="149695"/>
                </a:cubicBezTo>
                <a:cubicBezTo>
                  <a:pt x="2858358" y="145472"/>
                  <a:pt x="2865961" y="129415"/>
                  <a:pt x="2874781" y="101523"/>
                </a:cubicBezTo>
                <a:cubicBezTo>
                  <a:pt x="2869403" y="102426"/>
                  <a:pt x="2864427" y="102631"/>
                  <a:pt x="2859852" y="102136"/>
                </a:cubicBezTo>
                <a:cubicBezTo>
                  <a:pt x="2855278" y="101641"/>
                  <a:pt x="2850323" y="98565"/>
                  <a:pt x="2844989" y="92908"/>
                </a:cubicBezTo>
                <a:cubicBezTo>
                  <a:pt x="2839654" y="87251"/>
                  <a:pt x="2841357" y="84114"/>
                  <a:pt x="2850098" y="83497"/>
                </a:cubicBezTo>
                <a:cubicBezTo>
                  <a:pt x="2858838" y="82881"/>
                  <a:pt x="2869045" y="81404"/>
                  <a:pt x="2880717" y="79066"/>
                </a:cubicBezTo>
                <a:cubicBezTo>
                  <a:pt x="2890254" y="49153"/>
                  <a:pt x="2893222" y="28743"/>
                  <a:pt x="2889623" y="17837"/>
                </a:cubicBezTo>
                <a:cubicBezTo>
                  <a:pt x="2886923" y="9658"/>
                  <a:pt x="2887841" y="5344"/>
                  <a:pt x="2892378" y="4897"/>
                </a:cubicBezTo>
                <a:close/>
                <a:moveTo>
                  <a:pt x="461459" y="180"/>
                </a:moveTo>
                <a:cubicBezTo>
                  <a:pt x="465410" y="515"/>
                  <a:pt x="470205" y="1321"/>
                  <a:pt x="475844" y="2597"/>
                </a:cubicBezTo>
                <a:cubicBezTo>
                  <a:pt x="487123" y="5150"/>
                  <a:pt x="492070" y="8692"/>
                  <a:pt x="490686" y="13223"/>
                </a:cubicBezTo>
                <a:cubicBezTo>
                  <a:pt x="489303" y="17755"/>
                  <a:pt x="488195" y="23297"/>
                  <a:pt x="487363" y="29851"/>
                </a:cubicBezTo>
                <a:cubicBezTo>
                  <a:pt x="488697" y="29851"/>
                  <a:pt x="497244" y="27596"/>
                  <a:pt x="513003" y="23086"/>
                </a:cubicBezTo>
                <a:cubicBezTo>
                  <a:pt x="528763" y="18576"/>
                  <a:pt x="538780" y="20175"/>
                  <a:pt x="543053" y="27882"/>
                </a:cubicBezTo>
                <a:cubicBezTo>
                  <a:pt x="547327" y="35590"/>
                  <a:pt x="542006" y="41240"/>
                  <a:pt x="527093" y="44833"/>
                </a:cubicBezTo>
                <a:cubicBezTo>
                  <a:pt x="512179" y="48425"/>
                  <a:pt x="498936" y="48421"/>
                  <a:pt x="487363" y="44822"/>
                </a:cubicBezTo>
                <a:cubicBezTo>
                  <a:pt x="488267" y="50300"/>
                  <a:pt x="488718" y="58345"/>
                  <a:pt x="488718" y="68956"/>
                </a:cubicBezTo>
                <a:cubicBezTo>
                  <a:pt x="507217" y="65586"/>
                  <a:pt x="519431" y="62270"/>
                  <a:pt x="525361" y="59008"/>
                </a:cubicBezTo>
                <a:cubicBezTo>
                  <a:pt x="531291" y="55745"/>
                  <a:pt x="538084" y="55796"/>
                  <a:pt x="545742" y="59158"/>
                </a:cubicBezTo>
                <a:cubicBezTo>
                  <a:pt x="553400" y="62521"/>
                  <a:pt x="560882" y="67099"/>
                  <a:pt x="568188" y="72893"/>
                </a:cubicBezTo>
                <a:cubicBezTo>
                  <a:pt x="575494" y="78686"/>
                  <a:pt x="577351" y="83375"/>
                  <a:pt x="573759" y="86961"/>
                </a:cubicBezTo>
                <a:cubicBezTo>
                  <a:pt x="570167" y="90546"/>
                  <a:pt x="566679" y="94238"/>
                  <a:pt x="563294" y="98038"/>
                </a:cubicBezTo>
                <a:cubicBezTo>
                  <a:pt x="559910" y="101839"/>
                  <a:pt x="554683" y="110378"/>
                  <a:pt x="547613" y="123657"/>
                </a:cubicBezTo>
                <a:cubicBezTo>
                  <a:pt x="540544" y="136936"/>
                  <a:pt x="534818" y="146465"/>
                  <a:pt x="530437" y="152244"/>
                </a:cubicBezTo>
                <a:cubicBezTo>
                  <a:pt x="526057" y="158023"/>
                  <a:pt x="520883" y="157765"/>
                  <a:pt x="514918" y="151470"/>
                </a:cubicBezTo>
                <a:cubicBezTo>
                  <a:pt x="496204" y="153234"/>
                  <a:pt x="482072" y="154517"/>
                  <a:pt x="472521" y="155320"/>
                </a:cubicBezTo>
                <a:cubicBezTo>
                  <a:pt x="477985" y="155951"/>
                  <a:pt x="482498" y="157880"/>
                  <a:pt x="486062" y="161107"/>
                </a:cubicBezTo>
                <a:cubicBezTo>
                  <a:pt x="489625" y="164333"/>
                  <a:pt x="490690" y="167592"/>
                  <a:pt x="489256" y="170883"/>
                </a:cubicBezTo>
                <a:cubicBezTo>
                  <a:pt x="487822" y="174174"/>
                  <a:pt x="486739" y="176193"/>
                  <a:pt x="486008" y="176938"/>
                </a:cubicBezTo>
                <a:cubicBezTo>
                  <a:pt x="504292" y="176121"/>
                  <a:pt x="521335" y="174135"/>
                  <a:pt x="537138" y="170980"/>
                </a:cubicBezTo>
                <a:cubicBezTo>
                  <a:pt x="552941" y="167825"/>
                  <a:pt x="565869" y="165782"/>
                  <a:pt x="575921" y="164849"/>
                </a:cubicBezTo>
                <a:cubicBezTo>
                  <a:pt x="585974" y="163917"/>
                  <a:pt x="595065" y="165710"/>
                  <a:pt x="603196" y="170227"/>
                </a:cubicBezTo>
                <a:cubicBezTo>
                  <a:pt x="611327" y="174744"/>
                  <a:pt x="615651" y="179720"/>
                  <a:pt x="616167" y="185155"/>
                </a:cubicBezTo>
                <a:cubicBezTo>
                  <a:pt x="616683" y="190590"/>
                  <a:pt x="609954" y="193082"/>
                  <a:pt x="595979" y="192630"/>
                </a:cubicBezTo>
                <a:cubicBezTo>
                  <a:pt x="582005" y="192178"/>
                  <a:pt x="567819" y="191952"/>
                  <a:pt x="553421" y="191952"/>
                </a:cubicBezTo>
                <a:cubicBezTo>
                  <a:pt x="539325" y="191952"/>
                  <a:pt x="517306" y="193451"/>
                  <a:pt x="487363" y="196448"/>
                </a:cubicBezTo>
                <a:cubicBezTo>
                  <a:pt x="496526" y="202112"/>
                  <a:pt x="507113" y="208720"/>
                  <a:pt x="519123" y="216270"/>
                </a:cubicBezTo>
                <a:cubicBezTo>
                  <a:pt x="531133" y="223820"/>
                  <a:pt x="546631" y="232012"/>
                  <a:pt x="565618" y="240845"/>
                </a:cubicBezTo>
                <a:cubicBezTo>
                  <a:pt x="584604" y="249679"/>
                  <a:pt x="602178" y="255895"/>
                  <a:pt x="618339" y="259495"/>
                </a:cubicBezTo>
                <a:cubicBezTo>
                  <a:pt x="634501" y="263094"/>
                  <a:pt x="636634" y="266902"/>
                  <a:pt x="624739" y="270917"/>
                </a:cubicBezTo>
                <a:cubicBezTo>
                  <a:pt x="612844" y="274932"/>
                  <a:pt x="597926" y="277399"/>
                  <a:pt x="579987" y="278316"/>
                </a:cubicBezTo>
                <a:cubicBezTo>
                  <a:pt x="562047" y="279234"/>
                  <a:pt x="547821" y="274473"/>
                  <a:pt x="537310" y="264033"/>
                </a:cubicBezTo>
                <a:lnTo>
                  <a:pt x="515262" y="243276"/>
                </a:lnTo>
                <a:cubicBezTo>
                  <a:pt x="510042" y="237196"/>
                  <a:pt x="500628" y="225939"/>
                  <a:pt x="487019" y="209505"/>
                </a:cubicBezTo>
                <a:cubicBezTo>
                  <a:pt x="486302" y="236421"/>
                  <a:pt x="486173" y="257444"/>
                  <a:pt x="486632" y="272573"/>
                </a:cubicBezTo>
                <a:cubicBezTo>
                  <a:pt x="487091" y="287702"/>
                  <a:pt x="484818" y="300770"/>
                  <a:pt x="479813" y="311776"/>
                </a:cubicBezTo>
                <a:cubicBezTo>
                  <a:pt x="474808" y="322782"/>
                  <a:pt x="469391" y="321147"/>
                  <a:pt x="463562" y="306871"/>
                </a:cubicBezTo>
                <a:cubicBezTo>
                  <a:pt x="457733" y="292596"/>
                  <a:pt x="455718" y="280629"/>
                  <a:pt x="457518" y="270971"/>
                </a:cubicBezTo>
                <a:cubicBezTo>
                  <a:pt x="459317" y="261312"/>
                  <a:pt x="461565" y="240372"/>
                  <a:pt x="464261" y="208150"/>
                </a:cubicBezTo>
                <a:cubicBezTo>
                  <a:pt x="457120" y="220984"/>
                  <a:pt x="444712" y="235790"/>
                  <a:pt x="427037" y="252568"/>
                </a:cubicBezTo>
                <a:cubicBezTo>
                  <a:pt x="409363" y="269347"/>
                  <a:pt x="389326" y="281661"/>
                  <a:pt x="366927" y="289512"/>
                </a:cubicBezTo>
                <a:cubicBezTo>
                  <a:pt x="344527" y="297364"/>
                  <a:pt x="340903" y="295596"/>
                  <a:pt x="356053" y="284210"/>
                </a:cubicBezTo>
                <a:cubicBezTo>
                  <a:pt x="371204" y="272824"/>
                  <a:pt x="387924" y="259108"/>
                  <a:pt x="406215" y="243061"/>
                </a:cubicBezTo>
                <a:cubicBezTo>
                  <a:pt x="424506" y="227014"/>
                  <a:pt x="437108" y="213126"/>
                  <a:pt x="444020" y="201395"/>
                </a:cubicBezTo>
                <a:cubicBezTo>
                  <a:pt x="410722" y="206802"/>
                  <a:pt x="389452" y="210405"/>
                  <a:pt x="380209" y="212204"/>
                </a:cubicBezTo>
                <a:cubicBezTo>
                  <a:pt x="370967" y="214004"/>
                  <a:pt x="361743" y="211283"/>
                  <a:pt x="352536" y="204041"/>
                </a:cubicBezTo>
                <a:cubicBezTo>
                  <a:pt x="343330" y="196799"/>
                  <a:pt x="342807" y="193178"/>
                  <a:pt x="350966" y="193178"/>
                </a:cubicBezTo>
                <a:cubicBezTo>
                  <a:pt x="356086" y="193178"/>
                  <a:pt x="360843" y="192738"/>
                  <a:pt x="365238" y="191856"/>
                </a:cubicBezTo>
                <a:cubicBezTo>
                  <a:pt x="369634" y="190974"/>
                  <a:pt x="380342" y="189862"/>
                  <a:pt x="397364" y="188522"/>
                </a:cubicBezTo>
                <a:cubicBezTo>
                  <a:pt x="414386" y="187181"/>
                  <a:pt x="435337" y="184438"/>
                  <a:pt x="460217" y="180294"/>
                </a:cubicBezTo>
                <a:cubicBezTo>
                  <a:pt x="460217" y="170858"/>
                  <a:pt x="458675" y="163494"/>
                  <a:pt x="455592" y="158203"/>
                </a:cubicBezTo>
                <a:cubicBezTo>
                  <a:pt x="449211" y="160010"/>
                  <a:pt x="443704" y="161243"/>
                  <a:pt x="439072" y="161902"/>
                </a:cubicBezTo>
                <a:cubicBezTo>
                  <a:pt x="433566" y="172944"/>
                  <a:pt x="427622" y="171406"/>
                  <a:pt x="421240" y="157289"/>
                </a:cubicBezTo>
                <a:cubicBezTo>
                  <a:pt x="414859" y="143171"/>
                  <a:pt x="409919" y="130429"/>
                  <a:pt x="406420" y="119065"/>
                </a:cubicBezTo>
                <a:cubicBezTo>
                  <a:pt x="402921" y="107700"/>
                  <a:pt x="398862" y="98465"/>
                  <a:pt x="394245" y="91359"/>
                </a:cubicBezTo>
                <a:cubicBezTo>
                  <a:pt x="389627" y="84254"/>
                  <a:pt x="389581" y="80095"/>
                  <a:pt x="394105" y="78883"/>
                </a:cubicBezTo>
                <a:cubicBezTo>
                  <a:pt x="398629" y="77672"/>
                  <a:pt x="403817" y="77514"/>
                  <a:pt x="409668" y="78410"/>
                </a:cubicBezTo>
                <a:cubicBezTo>
                  <a:pt x="415519" y="79306"/>
                  <a:pt x="423119" y="79310"/>
                  <a:pt x="432469" y="78421"/>
                </a:cubicBezTo>
                <a:cubicBezTo>
                  <a:pt x="441819" y="77532"/>
                  <a:pt x="452416" y="75976"/>
                  <a:pt x="464261" y="73753"/>
                </a:cubicBezTo>
                <a:cubicBezTo>
                  <a:pt x="464261" y="60216"/>
                  <a:pt x="463178" y="48256"/>
                  <a:pt x="461013" y="37874"/>
                </a:cubicBezTo>
                <a:cubicBezTo>
                  <a:pt x="458848" y="27492"/>
                  <a:pt x="455696" y="18984"/>
                  <a:pt x="451559" y="12352"/>
                </a:cubicBezTo>
                <a:cubicBezTo>
                  <a:pt x="447422" y="5720"/>
                  <a:pt x="447616" y="1798"/>
                  <a:pt x="452140" y="586"/>
                </a:cubicBezTo>
                <a:cubicBezTo>
                  <a:pt x="454402" y="-20"/>
                  <a:pt x="457509" y="-155"/>
                  <a:pt x="461459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099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3" grpId="0"/>
      <p:bldP spid="31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37" y="2282418"/>
            <a:ext cx="1152128" cy="766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55" y="3107588"/>
            <a:ext cx="3096344" cy="2021045"/>
          </a:xfrm>
          <a:prstGeom prst="rect">
            <a:avLst/>
          </a:prstGeom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5805807" y="4179572"/>
            <a:ext cx="2279015" cy="868045"/>
          </a:xfrm>
          <a:prstGeom prst="wedgeRoundRectCallout">
            <a:avLst>
              <a:gd name="adj1" fmla="val 64901"/>
              <a:gd name="adj2" fmla="val -2930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可以直接看出他们的大小。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21307" y="2282192"/>
            <a:ext cx="1151255" cy="766445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6935" y="3246755"/>
            <a:ext cx="2551430" cy="1609090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7863842" y="3246757"/>
            <a:ext cx="2279015" cy="868045"/>
          </a:xfrm>
          <a:prstGeom prst="wedgeRoundRectCallout">
            <a:avLst>
              <a:gd name="adj1" fmla="val -6283"/>
              <a:gd name="adj2" fmla="val 70409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也可以采用重叠的方法。</a:t>
            </a:r>
          </a:p>
        </p:txBody>
      </p:sp>
      <p:sp>
        <p:nvSpPr>
          <p:cNvPr id="1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099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52708 -0.047407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42014 -0.330864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ldLvl="0" animBg="1"/>
      <p:bldP spid="31" grpId="1" animBg="1"/>
      <p:bldP spid="7" grpId="0" bldLvl="0" animBg="1"/>
      <p:bldP spid="7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38" y="2078479"/>
            <a:ext cx="1152128" cy="766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51" y="1843199"/>
            <a:ext cx="3096344" cy="20210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59349" y="3864244"/>
            <a:ext cx="5293036" cy="160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生活中很多物体都有面，它们是否也有大小呢？请同学们找一找，摸一摸，比一比。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1847530" y="2555509"/>
            <a:ext cx="2510433" cy="1308735"/>
          </a:xfrm>
          <a:prstGeom prst="wedgeRoundRectCallout">
            <a:avLst>
              <a:gd name="adj1" fmla="val -16471"/>
              <a:gd name="adj2" fmla="val 72700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黑板和国旗的面积相比较，黑板的面积更大。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50275" y="1418936"/>
            <a:ext cx="4761609" cy="327826"/>
          </a:xfrm>
          <a:custGeom>
            <a:avLst/>
            <a:gdLst/>
            <a:ahLst/>
            <a:cxnLst/>
            <a:rect l="l" t="t" r="r" b="b"/>
            <a:pathLst>
              <a:path w="4761609" h="327826">
                <a:moveTo>
                  <a:pt x="1494815" y="238516"/>
                </a:moveTo>
                <a:cubicBezTo>
                  <a:pt x="1499547" y="238522"/>
                  <a:pt x="1504287" y="239774"/>
                  <a:pt x="1509033" y="242273"/>
                </a:cubicBezTo>
                <a:cubicBezTo>
                  <a:pt x="1518526" y="247270"/>
                  <a:pt x="1523273" y="255161"/>
                  <a:pt x="1523273" y="265945"/>
                </a:cubicBezTo>
                <a:cubicBezTo>
                  <a:pt x="1523273" y="276729"/>
                  <a:pt x="1517777" y="284379"/>
                  <a:pt x="1506786" y="288896"/>
                </a:cubicBezTo>
                <a:cubicBezTo>
                  <a:pt x="1495794" y="293413"/>
                  <a:pt x="1486093" y="292865"/>
                  <a:pt x="1477682" y="287251"/>
                </a:cubicBezTo>
                <a:cubicBezTo>
                  <a:pt x="1469271" y="281637"/>
                  <a:pt x="1465303" y="273975"/>
                  <a:pt x="1465776" y="264267"/>
                </a:cubicBezTo>
                <a:cubicBezTo>
                  <a:pt x="1466249" y="254559"/>
                  <a:pt x="1471204" y="247216"/>
                  <a:pt x="1480640" y="242240"/>
                </a:cubicBezTo>
                <a:cubicBezTo>
                  <a:pt x="1485358" y="239752"/>
                  <a:pt x="1490083" y="238511"/>
                  <a:pt x="1494815" y="238516"/>
                </a:cubicBezTo>
                <a:close/>
                <a:moveTo>
                  <a:pt x="4734390" y="237906"/>
                </a:moveTo>
                <a:cubicBezTo>
                  <a:pt x="4739014" y="237906"/>
                  <a:pt x="4743576" y="239401"/>
                  <a:pt x="4748079" y="242391"/>
                </a:cubicBezTo>
                <a:cubicBezTo>
                  <a:pt x="4757099" y="248371"/>
                  <a:pt x="4761609" y="255968"/>
                  <a:pt x="4761609" y="265181"/>
                </a:cubicBezTo>
                <a:cubicBezTo>
                  <a:pt x="4761609" y="274395"/>
                  <a:pt x="4757346" y="281554"/>
                  <a:pt x="4748821" y="286659"/>
                </a:cubicBezTo>
                <a:cubicBezTo>
                  <a:pt x="4740296" y="291764"/>
                  <a:pt x="4731538" y="292048"/>
                  <a:pt x="4722546" y="287509"/>
                </a:cubicBezTo>
                <a:cubicBezTo>
                  <a:pt x="4713555" y="282970"/>
                  <a:pt x="4708568" y="275811"/>
                  <a:pt x="4707586" y="266031"/>
                </a:cubicBezTo>
                <a:cubicBezTo>
                  <a:pt x="4706604" y="256251"/>
                  <a:pt x="4710856" y="248371"/>
                  <a:pt x="4720342" y="242391"/>
                </a:cubicBezTo>
                <a:cubicBezTo>
                  <a:pt x="4725084" y="239401"/>
                  <a:pt x="4729768" y="237906"/>
                  <a:pt x="4734390" y="237906"/>
                </a:cubicBezTo>
                <a:close/>
                <a:moveTo>
                  <a:pt x="1247038" y="232797"/>
                </a:moveTo>
                <a:cubicBezTo>
                  <a:pt x="1240355" y="232425"/>
                  <a:pt x="1216307" y="234353"/>
                  <a:pt x="1174892" y="238584"/>
                </a:cubicBezTo>
                <a:cubicBezTo>
                  <a:pt x="1176656" y="254874"/>
                  <a:pt x="1177918" y="268003"/>
                  <a:pt x="1178678" y="277969"/>
                </a:cubicBezTo>
                <a:cubicBezTo>
                  <a:pt x="1220766" y="274413"/>
                  <a:pt x="1244794" y="272297"/>
                  <a:pt x="1250759" y="271623"/>
                </a:cubicBezTo>
                <a:cubicBezTo>
                  <a:pt x="1254072" y="255089"/>
                  <a:pt x="1255950" y="244578"/>
                  <a:pt x="1256395" y="240089"/>
                </a:cubicBezTo>
                <a:cubicBezTo>
                  <a:pt x="1256839" y="235601"/>
                  <a:pt x="1253720" y="233170"/>
                  <a:pt x="1247038" y="232797"/>
                </a:cubicBezTo>
                <a:close/>
                <a:moveTo>
                  <a:pt x="1260568" y="206364"/>
                </a:moveTo>
                <a:cubicBezTo>
                  <a:pt x="1263723" y="206505"/>
                  <a:pt x="1267207" y="207523"/>
                  <a:pt x="1271022" y="209416"/>
                </a:cubicBezTo>
                <a:cubicBezTo>
                  <a:pt x="1278651" y="213201"/>
                  <a:pt x="1286133" y="217798"/>
                  <a:pt x="1293468" y="223204"/>
                </a:cubicBezTo>
                <a:cubicBezTo>
                  <a:pt x="1300803" y="228610"/>
                  <a:pt x="1301179" y="233945"/>
                  <a:pt x="1294597" y="239207"/>
                </a:cubicBezTo>
                <a:cubicBezTo>
                  <a:pt x="1288015" y="244470"/>
                  <a:pt x="1280959" y="255190"/>
                  <a:pt x="1273431" y="271365"/>
                </a:cubicBezTo>
                <a:cubicBezTo>
                  <a:pt x="1280630" y="282766"/>
                  <a:pt x="1282318" y="289215"/>
                  <a:pt x="1278497" y="290714"/>
                </a:cubicBezTo>
                <a:cubicBezTo>
                  <a:pt x="1274675" y="292212"/>
                  <a:pt x="1265020" y="293188"/>
                  <a:pt x="1249533" y="293639"/>
                </a:cubicBezTo>
                <a:cubicBezTo>
                  <a:pt x="1234046" y="294091"/>
                  <a:pt x="1210169" y="295170"/>
                  <a:pt x="1177904" y="296877"/>
                </a:cubicBezTo>
                <a:cubicBezTo>
                  <a:pt x="1170820" y="311375"/>
                  <a:pt x="1164739" y="308560"/>
                  <a:pt x="1159663" y="288434"/>
                </a:cubicBezTo>
                <a:cubicBezTo>
                  <a:pt x="1154586" y="268307"/>
                  <a:pt x="1151148" y="254412"/>
                  <a:pt x="1149349" y="246747"/>
                </a:cubicBezTo>
                <a:cubicBezTo>
                  <a:pt x="1147549" y="239082"/>
                  <a:pt x="1145032" y="232019"/>
                  <a:pt x="1141798" y="225559"/>
                </a:cubicBezTo>
                <a:cubicBezTo>
                  <a:pt x="1138565" y="219099"/>
                  <a:pt x="1141454" y="216808"/>
                  <a:pt x="1150467" y="218687"/>
                </a:cubicBezTo>
                <a:cubicBezTo>
                  <a:pt x="1159480" y="220565"/>
                  <a:pt x="1165392" y="221691"/>
                  <a:pt x="1168202" y="222064"/>
                </a:cubicBezTo>
                <a:cubicBezTo>
                  <a:pt x="1171013" y="222437"/>
                  <a:pt x="1184450" y="221085"/>
                  <a:pt x="1208513" y="218009"/>
                </a:cubicBezTo>
                <a:cubicBezTo>
                  <a:pt x="1232576" y="214933"/>
                  <a:pt x="1247102" y="211785"/>
                  <a:pt x="1252093" y="208566"/>
                </a:cubicBezTo>
                <a:cubicBezTo>
                  <a:pt x="1254588" y="206956"/>
                  <a:pt x="1257413" y="206222"/>
                  <a:pt x="1260568" y="206364"/>
                </a:cubicBezTo>
                <a:close/>
                <a:moveTo>
                  <a:pt x="1979049" y="178274"/>
                </a:moveTo>
                <a:cubicBezTo>
                  <a:pt x="1974999" y="178231"/>
                  <a:pt x="1970426" y="178649"/>
                  <a:pt x="1965328" y="179527"/>
                </a:cubicBezTo>
                <a:cubicBezTo>
                  <a:pt x="1955132" y="181284"/>
                  <a:pt x="1941480" y="183381"/>
                  <a:pt x="1924372" y="185819"/>
                </a:cubicBezTo>
                <a:lnTo>
                  <a:pt x="1924372" y="202382"/>
                </a:lnTo>
                <a:cubicBezTo>
                  <a:pt x="1933564" y="202453"/>
                  <a:pt x="1944495" y="200898"/>
                  <a:pt x="1957164" y="197714"/>
                </a:cubicBezTo>
                <a:cubicBezTo>
                  <a:pt x="1969834" y="194531"/>
                  <a:pt x="1978108" y="196122"/>
                  <a:pt x="1981987" y="202489"/>
                </a:cubicBezTo>
                <a:cubicBezTo>
                  <a:pt x="1985866" y="208856"/>
                  <a:pt x="1979446" y="213832"/>
                  <a:pt x="1962725" y="217417"/>
                </a:cubicBezTo>
                <a:cubicBezTo>
                  <a:pt x="1946004" y="221003"/>
                  <a:pt x="1933220" y="221440"/>
                  <a:pt x="1924372" y="218730"/>
                </a:cubicBezTo>
                <a:lnTo>
                  <a:pt x="1924372" y="238842"/>
                </a:lnTo>
                <a:cubicBezTo>
                  <a:pt x="1934711" y="238842"/>
                  <a:pt x="1946381" y="237038"/>
                  <a:pt x="1959380" y="233432"/>
                </a:cubicBezTo>
                <a:cubicBezTo>
                  <a:pt x="1972379" y="229825"/>
                  <a:pt x="1981041" y="231761"/>
                  <a:pt x="1985364" y="239240"/>
                </a:cubicBezTo>
                <a:cubicBezTo>
                  <a:pt x="1989688" y="246718"/>
                  <a:pt x="1982375" y="251468"/>
                  <a:pt x="1963424" y="253490"/>
                </a:cubicBezTo>
                <a:cubicBezTo>
                  <a:pt x="1944473" y="255512"/>
                  <a:pt x="1931363" y="255627"/>
                  <a:pt x="1924092" y="253834"/>
                </a:cubicBezTo>
                <a:lnTo>
                  <a:pt x="1923017" y="273925"/>
                </a:lnTo>
                <a:cubicBezTo>
                  <a:pt x="1933155" y="273997"/>
                  <a:pt x="1946033" y="272663"/>
                  <a:pt x="1961649" y="269924"/>
                </a:cubicBezTo>
                <a:cubicBezTo>
                  <a:pt x="1977266" y="267185"/>
                  <a:pt x="1987343" y="268067"/>
                  <a:pt x="1991882" y="272570"/>
                </a:cubicBezTo>
                <a:cubicBezTo>
                  <a:pt x="1996421" y="277073"/>
                  <a:pt x="1999099" y="277496"/>
                  <a:pt x="1999916" y="273839"/>
                </a:cubicBezTo>
                <a:cubicBezTo>
                  <a:pt x="2000733" y="270182"/>
                  <a:pt x="2001368" y="264141"/>
                  <a:pt x="2001820" y="255717"/>
                </a:cubicBezTo>
                <a:cubicBezTo>
                  <a:pt x="2002271" y="247292"/>
                  <a:pt x="2001852" y="233012"/>
                  <a:pt x="2000561" y="212879"/>
                </a:cubicBezTo>
                <a:cubicBezTo>
                  <a:pt x="1999271" y="192745"/>
                  <a:pt x="1995625" y="181714"/>
                  <a:pt x="1989624" y="179785"/>
                </a:cubicBezTo>
                <a:cubicBezTo>
                  <a:pt x="1986623" y="178821"/>
                  <a:pt x="1983098" y="178317"/>
                  <a:pt x="1979049" y="178274"/>
                </a:cubicBezTo>
                <a:close/>
                <a:moveTo>
                  <a:pt x="1230034" y="168041"/>
                </a:moveTo>
                <a:cubicBezTo>
                  <a:pt x="1237010" y="165739"/>
                  <a:pt x="1244636" y="168152"/>
                  <a:pt x="1252910" y="175279"/>
                </a:cubicBezTo>
                <a:cubicBezTo>
                  <a:pt x="1261184" y="182406"/>
                  <a:pt x="1259040" y="187382"/>
                  <a:pt x="1246479" y="190207"/>
                </a:cubicBezTo>
                <a:cubicBezTo>
                  <a:pt x="1233917" y="193032"/>
                  <a:pt x="1221448" y="195344"/>
                  <a:pt x="1209072" y="197144"/>
                </a:cubicBezTo>
                <a:cubicBezTo>
                  <a:pt x="1196696" y="198944"/>
                  <a:pt x="1187924" y="198836"/>
                  <a:pt x="1182754" y="196821"/>
                </a:cubicBezTo>
                <a:cubicBezTo>
                  <a:pt x="1177584" y="194807"/>
                  <a:pt x="1173605" y="191487"/>
                  <a:pt x="1170816" y="186862"/>
                </a:cubicBezTo>
                <a:cubicBezTo>
                  <a:pt x="1168027" y="182237"/>
                  <a:pt x="1170780" y="179638"/>
                  <a:pt x="1179076" y="179065"/>
                </a:cubicBezTo>
                <a:cubicBezTo>
                  <a:pt x="1187372" y="178491"/>
                  <a:pt x="1195936" y="177315"/>
                  <a:pt x="1204770" y="175537"/>
                </a:cubicBezTo>
                <a:cubicBezTo>
                  <a:pt x="1214636" y="172841"/>
                  <a:pt x="1223057" y="170342"/>
                  <a:pt x="1230034" y="168041"/>
                </a:cubicBezTo>
                <a:close/>
                <a:moveTo>
                  <a:pt x="3022573" y="158994"/>
                </a:moveTo>
                <a:cubicBezTo>
                  <a:pt x="3024892" y="159305"/>
                  <a:pt x="3027696" y="159940"/>
                  <a:pt x="3030987" y="160899"/>
                </a:cubicBezTo>
                <a:cubicBezTo>
                  <a:pt x="3044152" y="164735"/>
                  <a:pt x="3053627" y="170547"/>
                  <a:pt x="3059414" y="178333"/>
                </a:cubicBezTo>
                <a:cubicBezTo>
                  <a:pt x="3065200" y="186120"/>
                  <a:pt x="3066627" y="195699"/>
                  <a:pt x="3063694" y="207071"/>
                </a:cubicBezTo>
                <a:cubicBezTo>
                  <a:pt x="3060761" y="218443"/>
                  <a:pt x="3051516" y="215761"/>
                  <a:pt x="3035956" y="199026"/>
                </a:cubicBezTo>
                <a:cubicBezTo>
                  <a:pt x="3024269" y="182836"/>
                  <a:pt x="3017228" y="171475"/>
                  <a:pt x="3014833" y="164943"/>
                </a:cubicBezTo>
                <a:cubicBezTo>
                  <a:pt x="3013037" y="160044"/>
                  <a:pt x="3015617" y="158061"/>
                  <a:pt x="3022573" y="158994"/>
                </a:cubicBezTo>
                <a:close/>
                <a:moveTo>
                  <a:pt x="3669684" y="154199"/>
                </a:moveTo>
                <a:cubicBezTo>
                  <a:pt x="3675427" y="152413"/>
                  <a:pt x="3671313" y="162760"/>
                  <a:pt x="3657342" y="185238"/>
                </a:cubicBezTo>
                <a:cubicBezTo>
                  <a:pt x="3638714" y="215209"/>
                  <a:pt x="3625633" y="238860"/>
                  <a:pt x="3618096" y="256190"/>
                </a:cubicBezTo>
                <a:cubicBezTo>
                  <a:pt x="3610561" y="273520"/>
                  <a:pt x="3602753" y="271882"/>
                  <a:pt x="3594672" y="251275"/>
                </a:cubicBezTo>
                <a:cubicBezTo>
                  <a:pt x="3586591" y="230668"/>
                  <a:pt x="3586000" y="220103"/>
                  <a:pt x="3592897" y="219579"/>
                </a:cubicBezTo>
                <a:cubicBezTo>
                  <a:pt x="3599795" y="219056"/>
                  <a:pt x="3610113" y="211560"/>
                  <a:pt x="3623850" y="197090"/>
                </a:cubicBezTo>
                <a:cubicBezTo>
                  <a:pt x="3637588" y="182621"/>
                  <a:pt x="3649856" y="170267"/>
                  <a:pt x="3660655" y="160028"/>
                </a:cubicBezTo>
                <a:cubicBezTo>
                  <a:pt x="3664760" y="156737"/>
                  <a:pt x="3667769" y="154794"/>
                  <a:pt x="3669684" y="154199"/>
                </a:cubicBezTo>
                <a:close/>
                <a:moveTo>
                  <a:pt x="1494831" y="137283"/>
                </a:moveTo>
                <a:cubicBezTo>
                  <a:pt x="1499564" y="137289"/>
                  <a:pt x="1504301" y="138539"/>
                  <a:pt x="1509044" y="141034"/>
                </a:cubicBezTo>
                <a:cubicBezTo>
                  <a:pt x="1518530" y="146025"/>
                  <a:pt x="1523273" y="153919"/>
                  <a:pt x="1523273" y="164717"/>
                </a:cubicBezTo>
                <a:cubicBezTo>
                  <a:pt x="1523273" y="175501"/>
                  <a:pt x="1517777" y="183152"/>
                  <a:pt x="1506786" y="187669"/>
                </a:cubicBezTo>
                <a:cubicBezTo>
                  <a:pt x="1495794" y="192186"/>
                  <a:pt x="1486093" y="191637"/>
                  <a:pt x="1477682" y="186023"/>
                </a:cubicBezTo>
                <a:cubicBezTo>
                  <a:pt x="1469271" y="180409"/>
                  <a:pt x="1465303" y="172744"/>
                  <a:pt x="1465776" y="163029"/>
                </a:cubicBezTo>
                <a:cubicBezTo>
                  <a:pt x="1466249" y="153313"/>
                  <a:pt x="1471208" y="145971"/>
                  <a:pt x="1480650" y="141002"/>
                </a:cubicBezTo>
                <a:cubicBezTo>
                  <a:pt x="1485372" y="138518"/>
                  <a:pt x="1490099" y="137278"/>
                  <a:pt x="1494831" y="137283"/>
                </a:cubicBezTo>
                <a:close/>
                <a:moveTo>
                  <a:pt x="133478" y="132258"/>
                </a:moveTo>
                <a:cubicBezTo>
                  <a:pt x="141566" y="133205"/>
                  <a:pt x="149468" y="135316"/>
                  <a:pt x="157183" y="138593"/>
                </a:cubicBezTo>
                <a:cubicBezTo>
                  <a:pt x="164898" y="141870"/>
                  <a:pt x="167407" y="145896"/>
                  <a:pt x="164711" y="150671"/>
                </a:cubicBezTo>
                <a:cubicBezTo>
                  <a:pt x="162015" y="155446"/>
                  <a:pt x="160667" y="162337"/>
                  <a:pt x="160667" y="171342"/>
                </a:cubicBezTo>
                <a:cubicBezTo>
                  <a:pt x="163392" y="171443"/>
                  <a:pt x="168838" y="170342"/>
                  <a:pt x="177005" y="168041"/>
                </a:cubicBezTo>
                <a:cubicBezTo>
                  <a:pt x="185171" y="165739"/>
                  <a:pt x="192137" y="168399"/>
                  <a:pt x="197902" y="176021"/>
                </a:cubicBezTo>
                <a:cubicBezTo>
                  <a:pt x="203667" y="183643"/>
                  <a:pt x="202415" y="188612"/>
                  <a:pt x="194148" y="190928"/>
                </a:cubicBezTo>
                <a:cubicBezTo>
                  <a:pt x="185881" y="193243"/>
                  <a:pt x="174721" y="195176"/>
                  <a:pt x="160667" y="196725"/>
                </a:cubicBezTo>
                <a:lnTo>
                  <a:pt x="160667" y="215869"/>
                </a:lnTo>
                <a:cubicBezTo>
                  <a:pt x="180701" y="213244"/>
                  <a:pt x="196253" y="210566"/>
                  <a:pt x="207323" y="207835"/>
                </a:cubicBezTo>
                <a:cubicBezTo>
                  <a:pt x="218394" y="205103"/>
                  <a:pt x="228457" y="208121"/>
                  <a:pt x="237513" y="216890"/>
                </a:cubicBezTo>
                <a:cubicBezTo>
                  <a:pt x="246569" y="225660"/>
                  <a:pt x="243127" y="230851"/>
                  <a:pt x="227188" y="232464"/>
                </a:cubicBezTo>
                <a:cubicBezTo>
                  <a:pt x="211249" y="234077"/>
                  <a:pt x="189075" y="235723"/>
                  <a:pt x="160667" y="237401"/>
                </a:cubicBezTo>
                <a:cubicBezTo>
                  <a:pt x="160667" y="254437"/>
                  <a:pt x="159728" y="272846"/>
                  <a:pt x="157850" y="292628"/>
                </a:cubicBezTo>
                <a:cubicBezTo>
                  <a:pt x="155971" y="312411"/>
                  <a:pt x="151694" y="323937"/>
                  <a:pt x="145019" y="327206"/>
                </a:cubicBezTo>
                <a:cubicBezTo>
                  <a:pt x="138343" y="330476"/>
                  <a:pt x="134755" y="320828"/>
                  <a:pt x="134253" y="298264"/>
                </a:cubicBezTo>
                <a:cubicBezTo>
                  <a:pt x="133751" y="275700"/>
                  <a:pt x="133952" y="256387"/>
                  <a:pt x="134855" y="240326"/>
                </a:cubicBezTo>
                <a:cubicBezTo>
                  <a:pt x="108483" y="244800"/>
                  <a:pt x="91203" y="248170"/>
                  <a:pt x="83015" y="250436"/>
                </a:cubicBezTo>
                <a:cubicBezTo>
                  <a:pt x="74827" y="252702"/>
                  <a:pt x="65671" y="249536"/>
                  <a:pt x="55546" y="240939"/>
                </a:cubicBezTo>
                <a:cubicBezTo>
                  <a:pt x="45422" y="232342"/>
                  <a:pt x="48491" y="228044"/>
                  <a:pt x="64753" y="228044"/>
                </a:cubicBezTo>
                <a:cubicBezTo>
                  <a:pt x="78907" y="228044"/>
                  <a:pt x="102274" y="225541"/>
                  <a:pt x="134855" y="220536"/>
                </a:cubicBezTo>
                <a:lnTo>
                  <a:pt x="134855" y="199844"/>
                </a:lnTo>
                <a:cubicBezTo>
                  <a:pt x="131456" y="200647"/>
                  <a:pt x="125494" y="201747"/>
                  <a:pt x="116969" y="203145"/>
                </a:cubicBezTo>
                <a:cubicBezTo>
                  <a:pt x="108444" y="204544"/>
                  <a:pt x="100295" y="201396"/>
                  <a:pt x="92523" y="193702"/>
                </a:cubicBezTo>
                <a:cubicBezTo>
                  <a:pt x="84750" y="186009"/>
                  <a:pt x="87188" y="182162"/>
                  <a:pt x="99836" y="182162"/>
                </a:cubicBezTo>
                <a:cubicBezTo>
                  <a:pt x="109329" y="182162"/>
                  <a:pt x="120551" y="180642"/>
                  <a:pt x="133500" y="177602"/>
                </a:cubicBezTo>
                <a:cubicBezTo>
                  <a:pt x="133500" y="162616"/>
                  <a:pt x="131474" y="151076"/>
                  <a:pt x="127423" y="142981"/>
                </a:cubicBezTo>
                <a:cubicBezTo>
                  <a:pt x="123372" y="134886"/>
                  <a:pt x="125390" y="131312"/>
                  <a:pt x="133478" y="132258"/>
                </a:cubicBezTo>
                <a:close/>
                <a:moveTo>
                  <a:pt x="2946441" y="131667"/>
                </a:moveTo>
                <a:cubicBezTo>
                  <a:pt x="2941516" y="132104"/>
                  <a:pt x="2928978" y="134330"/>
                  <a:pt x="2908830" y="138346"/>
                </a:cubicBezTo>
                <a:lnTo>
                  <a:pt x="2910013" y="176741"/>
                </a:lnTo>
                <a:cubicBezTo>
                  <a:pt x="2917943" y="175996"/>
                  <a:pt x="2924544" y="174232"/>
                  <a:pt x="2929814" y="171450"/>
                </a:cubicBezTo>
                <a:cubicBezTo>
                  <a:pt x="2935084" y="168668"/>
                  <a:pt x="2940777" y="170285"/>
                  <a:pt x="2946893" y="176301"/>
                </a:cubicBezTo>
                <a:cubicBezTo>
                  <a:pt x="2953009" y="182316"/>
                  <a:pt x="2951252" y="187292"/>
                  <a:pt x="2941623" y="191229"/>
                </a:cubicBezTo>
                <a:cubicBezTo>
                  <a:pt x="2931993" y="195165"/>
                  <a:pt x="2921514" y="197133"/>
                  <a:pt x="2910186" y="197133"/>
                </a:cubicBezTo>
                <a:lnTo>
                  <a:pt x="2911347" y="232066"/>
                </a:lnTo>
                <a:cubicBezTo>
                  <a:pt x="2915878" y="232195"/>
                  <a:pt x="2922633" y="230428"/>
                  <a:pt x="2931610" y="226764"/>
                </a:cubicBezTo>
                <a:cubicBezTo>
                  <a:pt x="2940587" y="223100"/>
                  <a:pt x="2946606" y="223293"/>
                  <a:pt x="2949668" y="227344"/>
                </a:cubicBezTo>
                <a:cubicBezTo>
                  <a:pt x="2952729" y="231396"/>
                  <a:pt x="2954984" y="231137"/>
                  <a:pt x="2956433" y="226570"/>
                </a:cubicBezTo>
                <a:cubicBezTo>
                  <a:pt x="2957881" y="222003"/>
                  <a:pt x="2958831" y="206487"/>
                  <a:pt x="2959283" y="180022"/>
                </a:cubicBezTo>
                <a:cubicBezTo>
                  <a:pt x="2959735" y="153557"/>
                  <a:pt x="2958939" y="138772"/>
                  <a:pt x="2956895" y="135668"/>
                </a:cubicBezTo>
                <a:cubicBezTo>
                  <a:pt x="2954852" y="132563"/>
                  <a:pt x="2951367" y="131229"/>
                  <a:pt x="2946441" y="131667"/>
                </a:cubicBezTo>
                <a:close/>
                <a:moveTo>
                  <a:pt x="885303" y="131513"/>
                </a:moveTo>
                <a:cubicBezTo>
                  <a:pt x="883320" y="130949"/>
                  <a:pt x="880506" y="131003"/>
                  <a:pt x="876860" y="131677"/>
                </a:cubicBezTo>
                <a:cubicBezTo>
                  <a:pt x="869568" y="133025"/>
                  <a:pt x="856364" y="135685"/>
                  <a:pt x="837249" y="139658"/>
                </a:cubicBezTo>
                <a:cubicBezTo>
                  <a:pt x="838066" y="148663"/>
                  <a:pt x="839256" y="158321"/>
                  <a:pt x="840819" y="168632"/>
                </a:cubicBezTo>
                <a:cubicBezTo>
                  <a:pt x="858243" y="166940"/>
                  <a:pt x="873716" y="164896"/>
                  <a:pt x="887239" y="162502"/>
                </a:cubicBezTo>
                <a:cubicBezTo>
                  <a:pt x="888888" y="147817"/>
                  <a:pt x="889393" y="138672"/>
                  <a:pt x="888755" y="135065"/>
                </a:cubicBezTo>
                <a:cubicBezTo>
                  <a:pt x="888436" y="133262"/>
                  <a:pt x="887285" y="132078"/>
                  <a:pt x="885303" y="131513"/>
                </a:cubicBezTo>
                <a:close/>
                <a:moveTo>
                  <a:pt x="2709774" y="122202"/>
                </a:moveTo>
                <a:cubicBezTo>
                  <a:pt x="2704153" y="122639"/>
                  <a:pt x="2688572" y="125317"/>
                  <a:pt x="2663032" y="130236"/>
                </a:cubicBezTo>
                <a:cubicBezTo>
                  <a:pt x="2663892" y="138597"/>
                  <a:pt x="2665097" y="149595"/>
                  <a:pt x="2666646" y="163233"/>
                </a:cubicBezTo>
                <a:cubicBezTo>
                  <a:pt x="2690637" y="158816"/>
                  <a:pt x="2705393" y="156264"/>
                  <a:pt x="2710914" y="155575"/>
                </a:cubicBezTo>
                <a:cubicBezTo>
                  <a:pt x="2712176" y="152464"/>
                  <a:pt x="2713707" y="146014"/>
                  <a:pt x="2715506" y="136227"/>
                </a:cubicBezTo>
                <a:cubicBezTo>
                  <a:pt x="2717306" y="126440"/>
                  <a:pt x="2715395" y="121765"/>
                  <a:pt x="2709774" y="122202"/>
                </a:cubicBezTo>
                <a:close/>
                <a:moveTo>
                  <a:pt x="2572398" y="120441"/>
                </a:moveTo>
                <a:cubicBezTo>
                  <a:pt x="2576697" y="120575"/>
                  <a:pt x="2581751" y="122191"/>
                  <a:pt x="2587563" y="125289"/>
                </a:cubicBezTo>
                <a:cubicBezTo>
                  <a:pt x="2599186" y="131484"/>
                  <a:pt x="2602667" y="137478"/>
                  <a:pt x="2598006" y="143271"/>
                </a:cubicBezTo>
                <a:cubicBezTo>
                  <a:pt x="2593346" y="149065"/>
                  <a:pt x="2590180" y="154891"/>
                  <a:pt x="2588510" y="160749"/>
                </a:cubicBezTo>
                <a:cubicBezTo>
                  <a:pt x="2586839" y="166607"/>
                  <a:pt x="2585114" y="183295"/>
                  <a:pt x="2583336" y="210814"/>
                </a:cubicBezTo>
                <a:cubicBezTo>
                  <a:pt x="2582476" y="225885"/>
                  <a:pt x="2582247" y="231593"/>
                  <a:pt x="2582648" y="227936"/>
                </a:cubicBezTo>
                <a:cubicBezTo>
                  <a:pt x="2622743" y="201005"/>
                  <a:pt x="2635588" y="196398"/>
                  <a:pt x="2621184" y="214116"/>
                </a:cubicBezTo>
                <a:cubicBezTo>
                  <a:pt x="2606779" y="231833"/>
                  <a:pt x="2596526" y="244395"/>
                  <a:pt x="2590424" y="251802"/>
                </a:cubicBezTo>
                <a:cubicBezTo>
                  <a:pt x="2584322" y="259208"/>
                  <a:pt x="2577951" y="267924"/>
                  <a:pt x="2571312" y="277948"/>
                </a:cubicBezTo>
                <a:cubicBezTo>
                  <a:pt x="2564673" y="287971"/>
                  <a:pt x="2558478" y="287595"/>
                  <a:pt x="2552727" y="276818"/>
                </a:cubicBezTo>
                <a:cubicBezTo>
                  <a:pt x="2546977" y="266042"/>
                  <a:pt x="2546353" y="256713"/>
                  <a:pt x="2550856" y="248833"/>
                </a:cubicBezTo>
                <a:cubicBezTo>
                  <a:pt x="2555359" y="240953"/>
                  <a:pt x="2558280" y="227828"/>
                  <a:pt x="2559621" y="209459"/>
                </a:cubicBezTo>
                <a:cubicBezTo>
                  <a:pt x="2560962" y="191089"/>
                  <a:pt x="2561632" y="178405"/>
                  <a:pt x="2561632" y="171407"/>
                </a:cubicBezTo>
                <a:lnTo>
                  <a:pt x="2561632" y="152521"/>
                </a:lnTo>
                <a:cubicBezTo>
                  <a:pt x="2561632" y="148979"/>
                  <a:pt x="2558535" y="149413"/>
                  <a:pt x="2552340" y="153822"/>
                </a:cubicBezTo>
                <a:cubicBezTo>
                  <a:pt x="2546145" y="158232"/>
                  <a:pt x="2538186" y="162054"/>
                  <a:pt x="2528463" y="165287"/>
                </a:cubicBezTo>
                <a:cubicBezTo>
                  <a:pt x="2518741" y="168521"/>
                  <a:pt x="2509918" y="166854"/>
                  <a:pt x="2501995" y="160286"/>
                </a:cubicBezTo>
                <a:cubicBezTo>
                  <a:pt x="2494072" y="153718"/>
                  <a:pt x="2494391" y="150115"/>
                  <a:pt x="2502952" y="149477"/>
                </a:cubicBezTo>
                <a:cubicBezTo>
                  <a:pt x="2511513" y="148839"/>
                  <a:pt x="2522064" y="145928"/>
                  <a:pt x="2534605" y="140744"/>
                </a:cubicBezTo>
                <a:cubicBezTo>
                  <a:pt x="2547145" y="135560"/>
                  <a:pt x="2556201" y="130139"/>
                  <a:pt x="2561772" y="124482"/>
                </a:cubicBezTo>
                <a:cubicBezTo>
                  <a:pt x="2564558" y="121654"/>
                  <a:pt x="2568100" y="120306"/>
                  <a:pt x="2572398" y="120441"/>
                </a:cubicBezTo>
                <a:close/>
                <a:moveTo>
                  <a:pt x="2220287" y="112337"/>
                </a:moveTo>
                <a:cubicBezTo>
                  <a:pt x="2224580" y="112708"/>
                  <a:pt x="2229740" y="114562"/>
                  <a:pt x="2235766" y="117900"/>
                </a:cubicBezTo>
                <a:cubicBezTo>
                  <a:pt x="2247819" y="124575"/>
                  <a:pt x="2251081" y="131236"/>
                  <a:pt x="2245553" y="137883"/>
                </a:cubicBezTo>
                <a:cubicBezTo>
                  <a:pt x="2240025" y="144530"/>
                  <a:pt x="2236408" y="151259"/>
                  <a:pt x="2234701" y="158071"/>
                </a:cubicBezTo>
                <a:cubicBezTo>
                  <a:pt x="2232995" y="164882"/>
                  <a:pt x="2231238" y="180441"/>
                  <a:pt x="2229431" y="204748"/>
                </a:cubicBezTo>
                <a:cubicBezTo>
                  <a:pt x="2225903" y="225670"/>
                  <a:pt x="2226685" y="234181"/>
                  <a:pt x="2231776" y="230281"/>
                </a:cubicBezTo>
                <a:cubicBezTo>
                  <a:pt x="2236867" y="226380"/>
                  <a:pt x="2246991" y="220081"/>
                  <a:pt x="2262148" y="211384"/>
                </a:cubicBezTo>
                <a:cubicBezTo>
                  <a:pt x="2277306" y="202687"/>
                  <a:pt x="2280221" y="204429"/>
                  <a:pt x="2270892" y="216611"/>
                </a:cubicBezTo>
                <a:cubicBezTo>
                  <a:pt x="2261564" y="228793"/>
                  <a:pt x="2251282" y="240502"/>
                  <a:pt x="2240046" y="251737"/>
                </a:cubicBezTo>
                <a:cubicBezTo>
                  <a:pt x="2228811" y="262973"/>
                  <a:pt x="2220121" y="272878"/>
                  <a:pt x="2213976" y="281454"/>
                </a:cubicBezTo>
                <a:cubicBezTo>
                  <a:pt x="2207831" y="290029"/>
                  <a:pt x="2201891" y="289208"/>
                  <a:pt x="2196155" y="278991"/>
                </a:cubicBezTo>
                <a:cubicBezTo>
                  <a:pt x="2190419" y="268773"/>
                  <a:pt x="2188450" y="261094"/>
                  <a:pt x="2190250" y="255953"/>
                </a:cubicBezTo>
                <a:cubicBezTo>
                  <a:pt x="2192050" y="250812"/>
                  <a:pt x="2194527" y="244825"/>
                  <a:pt x="2197682" y="237992"/>
                </a:cubicBezTo>
                <a:cubicBezTo>
                  <a:pt x="2200837" y="231159"/>
                  <a:pt x="2203310" y="218317"/>
                  <a:pt x="2205103" y="199467"/>
                </a:cubicBezTo>
                <a:cubicBezTo>
                  <a:pt x="2206895" y="180617"/>
                  <a:pt x="2207792" y="162953"/>
                  <a:pt x="2207792" y="146476"/>
                </a:cubicBezTo>
                <a:cubicBezTo>
                  <a:pt x="2207462" y="143365"/>
                  <a:pt x="2202945" y="143777"/>
                  <a:pt x="2194240" y="147713"/>
                </a:cubicBezTo>
                <a:cubicBezTo>
                  <a:pt x="2185536" y="151650"/>
                  <a:pt x="2177423" y="154797"/>
                  <a:pt x="2169901" y="157156"/>
                </a:cubicBezTo>
                <a:cubicBezTo>
                  <a:pt x="2162380" y="159515"/>
                  <a:pt x="2154665" y="157493"/>
                  <a:pt x="2146756" y="151090"/>
                </a:cubicBezTo>
                <a:cubicBezTo>
                  <a:pt x="2138848" y="144688"/>
                  <a:pt x="2139195" y="140862"/>
                  <a:pt x="2147799" y="139615"/>
                </a:cubicBezTo>
                <a:cubicBezTo>
                  <a:pt x="2156404" y="138367"/>
                  <a:pt x="2167643" y="135363"/>
                  <a:pt x="2181517" y="130602"/>
                </a:cubicBezTo>
                <a:cubicBezTo>
                  <a:pt x="2195391" y="125841"/>
                  <a:pt x="2204888" y="120865"/>
                  <a:pt x="2210007" y="115674"/>
                </a:cubicBezTo>
                <a:cubicBezTo>
                  <a:pt x="2212567" y="113078"/>
                  <a:pt x="2215994" y="111966"/>
                  <a:pt x="2220287" y="112337"/>
                </a:cubicBezTo>
                <a:close/>
                <a:moveTo>
                  <a:pt x="892627" y="103639"/>
                </a:moveTo>
                <a:cubicBezTo>
                  <a:pt x="895714" y="103431"/>
                  <a:pt x="899105" y="104051"/>
                  <a:pt x="902801" y="105499"/>
                </a:cubicBezTo>
                <a:cubicBezTo>
                  <a:pt x="910194" y="108396"/>
                  <a:pt x="916862" y="112537"/>
                  <a:pt x="922806" y="117922"/>
                </a:cubicBezTo>
                <a:cubicBezTo>
                  <a:pt x="928750" y="123306"/>
                  <a:pt x="929134" y="128580"/>
                  <a:pt x="923957" y="133742"/>
                </a:cubicBezTo>
                <a:cubicBezTo>
                  <a:pt x="918780" y="138905"/>
                  <a:pt x="913273" y="148721"/>
                  <a:pt x="907437" y="163190"/>
                </a:cubicBezTo>
                <a:cubicBezTo>
                  <a:pt x="915525" y="175666"/>
                  <a:pt x="914672" y="182194"/>
                  <a:pt x="904877" y="182775"/>
                </a:cubicBezTo>
                <a:cubicBezTo>
                  <a:pt x="895083" y="183356"/>
                  <a:pt x="874089" y="185338"/>
                  <a:pt x="841895" y="188723"/>
                </a:cubicBezTo>
                <a:cubicBezTo>
                  <a:pt x="837679" y="201529"/>
                  <a:pt x="833137" y="203378"/>
                  <a:pt x="828268" y="194272"/>
                </a:cubicBezTo>
                <a:cubicBezTo>
                  <a:pt x="823400" y="185166"/>
                  <a:pt x="819413" y="173959"/>
                  <a:pt x="816308" y="160652"/>
                </a:cubicBezTo>
                <a:cubicBezTo>
                  <a:pt x="813204" y="147344"/>
                  <a:pt x="809590" y="137030"/>
                  <a:pt x="805467" y="129709"/>
                </a:cubicBezTo>
                <a:cubicBezTo>
                  <a:pt x="801344" y="122388"/>
                  <a:pt x="802459" y="118728"/>
                  <a:pt x="808812" y="118728"/>
                </a:cubicBezTo>
                <a:cubicBezTo>
                  <a:pt x="813731" y="118728"/>
                  <a:pt x="818789" y="119173"/>
                  <a:pt x="823988" y="120062"/>
                </a:cubicBezTo>
                <a:cubicBezTo>
                  <a:pt x="829186" y="120951"/>
                  <a:pt x="839296" y="119886"/>
                  <a:pt x="854317" y="116868"/>
                </a:cubicBezTo>
                <a:cubicBezTo>
                  <a:pt x="869339" y="113849"/>
                  <a:pt x="879327" y="110475"/>
                  <a:pt x="884281" y="106747"/>
                </a:cubicBezTo>
                <a:cubicBezTo>
                  <a:pt x="886758" y="104883"/>
                  <a:pt x="889540" y="103847"/>
                  <a:pt x="892627" y="103639"/>
                </a:cubicBezTo>
                <a:close/>
                <a:moveTo>
                  <a:pt x="2723621" y="94656"/>
                </a:moveTo>
                <a:cubicBezTo>
                  <a:pt x="2729332" y="93851"/>
                  <a:pt x="2736769" y="96540"/>
                  <a:pt x="2745933" y="102724"/>
                </a:cubicBezTo>
                <a:cubicBezTo>
                  <a:pt x="2758151" y="110970"/>
                  <a:pt x="2760581" y="118140"/>
                  <a:pt x="2753225" y="124235"/>
                </a:cubicBezTo>
                <a:cubicBezTo>
                  <a:pt x="2745868" y="130329"/>
                  <a:pt x="2740548" y="139980"/>
                  <a:pt x="2737264" y="153188"/>
                </a:cubicBezTo>
                <a:cubicBezTo>
                  <a:pt x="2745367" y="160745"/>
                  <a:pt x="2747582" y="165674"/>
                  <a:pt x="2743911" y="167976"/>
                </a:cubicBezTo>
                <a:cubicBezTo>
                  <a:pt x="2740240" y="170278"/>
                  <a:pt x="2728581" y="172067"/>
                  <a:pt x="2708935" y="173343"/>
                </a:cubicBezTo>
                <a:cubicBezTo>
                  <a:pt x="2721526" y="179036"/>
                  <a:pt x="2726219" y="184446"/>
                  <a:pt x="2723014" y="189572"/>
                </a:cubicBezTo>
                <a:cubicBezTo>
                  <a:pt x="2719808" y="194699"/>
                  <a:pt x="2717335" y="205314"/>
                  <a:pt x="2715592" y="221418"/>
                </a:cubicBezTo>
                <a:cubicBezTo>
                  <a:pt x="2713850" y="237522"/>
                  <a:pt x="2714643" y="250568"/>
                  <a:pt x="2717969" y="260556"/>
                </a:cubicBezTo>
                <a:cubicBezTo>
                  <a:pt x="2721296" y="270544"/>
                  <a:pt x="2729513" y="275947"/>
                  <a:pt x="2742620" y="276764"/>
                </a:cubicBezTo>
                <a:cubicBezTo>
                  <a:pt x="2755727" y="277582"/>
                  <a:pt x="2766038" y="277001"/>
                  <a:pt x="2773552" y="275022"/>
                </a:cubicBezTo>
                <a:cubicBezTo>
                  <a:pt x="2781066" y="273043"/>
                  <a:pt x="2786096" y="267465"/>
                  <a:pt x="2788641" y="258287"/>
                </a:cubicBezTo>
                <a:cubicBezTo>
                  <a:pt x="2791187" y="249109"/>
                  <a:pt x="2794216" y="238623"/>
                  <a:pt x="2797730" y="226828"/>
                </a:cubicBezTo>
                <a:cubicBezTo>
                  <a:pt x="2801243" y="215033"/>
                  <a:pt x="2804401" y="218486"/>
                  <a:pt x="2807205" y="237185"/>
                </a:cubicBezTo>
                <a:cubicBezTo>
                  <a:pt x="2810008" y="255885"/>
                  <a:pt x="2813902" y="268594"/>
                  <a:pt x="2818885" y="275312"/>
                </a:cubicBezTo>
                <a:cubicBezTo>
                  <a:pt x="2823868" y="282031"/>
                  <a:pt x="2819304" y="288455"/>
                  <a:pt x="2805194" y="294586"/>
                </a:cubicBezTo>
                <a:cubicBezTo>
                  <a:pt x="2791083" y="300716"/>
                  <a:pt x="2773817" y="303781"/>
                  <a:pt x="2753397" y="303781"/>
                </a:cubicBezTo>
                <a:cubicBezTo>
                  <a:pt x="2733521" y="303781"/>
                  <a:pt x="2718414" y="300067"/>
                  <a:pt x="2708075" y="292639"/>
                </a:cubicBezTo>
                <a:cubicBezTo>
                  <a:pt x="2697735" y="285211"/>
                  <a:pt x="2693466" y="266852"/>
                  <a:pt x="2695265" y="237562"/>
                </a:cubicBezTo>
                <a:cubicBezTo>
                  <a:pt x="2697065" y="208272"/>
                  <a:pt x="2696495" y="187597"/>
                  <a:pt x="2693555" y="175537"/>
                </a:cubicBezTo>
                <a:cubicBezTo>
                  <a:pt x="2689913" y="176440"/>
                  <a:pt x="2685138" y="177251"/>
                  <a:pt x="2679229" y="177968"/>
                </a:cubicBezTo>
                <a:cubicBezTo>
                  <a:pt x="2690931" y="185468"/>
                  <a:pt x="2695082" y="191164"/>
                  <a:pt x="2691684" y="195058"/>
                </a:cubicBezTo>
                <a:cubicBezTo>
                  <a:pt x="2688285" y="198951"/>
                  <a:pt x="2684141" y="206451"/>
                  <a:pt x="2679251" y="217557"/>
                </a:cubicBezTo>
                <a:cubicBezTo>
                  <a:pt x="2674361" y="228664"/>
                  <a:pt x="2667754" y="240007"/>
                  <a:pt x="2659429" y="251587"/>
                </a:cubicBezTo>
                <a:cubicBezTo>
                  <a:pt x="2651105" y="263166"/>
                  <a:pt x="2641780" y="272470"/>
                  <a:pt x="2631455" y="279496"/>
                </a:cubicBezTo>
                <a:cubicBezTo>
                  <a:pt x="2621130" y="286523"/>
                  <a:pt x="2611411" y="290976"/>
                  <a:pt x="2602298" y="292854"/>
                </a:cubicBezTo>
                <a:cubicBezTo>
                  <a:pt x="2593185" y="294733"/>
                  <a:pt x="2592812" y="291574"/>
                  <a:pt x="2601179" y="283379"/>
                </a:cubicBezTo>
                <a:cubicBezTo>
                  <a:pt x="2609547" y="275183"/>
                  <a:pt x="2619033" y="264898"/>
                  <a:pt x="2629637" y="252522"/>
                </a:cubicBezTo>
                <a:cubicBezTo>
                  <a:pt x="2640242" y="240147"/>
                  <a:pt x="2648882" y="225656"/>
                  <a:pt x="2655557" y="209050"/>
                </a:cubicBezTo>
                <a:cubicBezTo>
                  <a:pt x="2658895" y="200747"/>
                  <a:pt x="2661210" y="194253"/>
                  <a:pt x="2662502" y="189567"/>
                </a:cubicBezTo>
                <a:lnTo>
                  <a:pt x="2663288" y="185763"/>
                </a:lnTo>
                <a:lnTo>
                  <a:pt x="2661905" y="188186"/>
                </a:lnTo>
                <a:cubicBezTo>
                  <a:pt x="2657929" y="193233"/>
                  <a:pt x="2654444" y="191670"/>
                  <a:pt x="2651449" y="183496"/>
                </a:cubicBezTo>
                <a:cubicBezTo>
                  <a:pt x="2647455" y="172597"/>
                  <a:pt x="2643917" y="161638"/>
                  <a:pt x="2640833" y="150617"/>
                </a:cubicBezTo>
                <a:cubicBezTo>
                  <a:pt x="2637750" y="139597"/>
                  <a:pt x="2634129" y="130172"/>
                  <a:pt x="2629971" y="122342"/>
                </a:cubicBezTo>
                <a:cubicBezTo>
                  <a:pt x="2625812" y="114512"/>
                  <a:pt x="2628881" y="111271"/>
                  <a:pt x="2639177" y="112619"/>
                </a:cubicBezTo>
                <a:cubicBezTo>
                  <a:pt x="2649473" y="113967"/>
                  <a:pt x="2663746" y="112684"/>
                  <a:pt x="2681993" y="108769"/>
                </a:cubicBezTo>
                <a:cubicBezTo>
                  <a:pt x="2700241" y="104854"/>
                  <a:pt x="2712405" y="100806"/>
                  <a:pt x="2718486" y="96626"/>
                </a:cubicBezTo>
                <a:cubicBezTo>
                  <a:pt x="2720006" y="95581"/>
                  <a:pt x="2721718" y="94925"/>
                  <a:pt x="2723621" y="94656"/>
                </a:cubicBezTo>
                <a:close/>
                <a:moveTo>
                  <a:pt x="1199212" y="94071"/>
                </a:moveTo>
                <a:cubicBezTo>
                  <a:pt x="1200377" y="93935"/>
                  <a:pt x="1201775" y="94110"/>
                  <a:pt x="1203404" y="94594"/>
                </a:cubicBezTo>
                <a:cubicBezTo>
                  <a:pt x="1209922" y="96530"/>
                  <a:pt x="1216249" y="99193"/>
                  <a:pt x="1222387" y="102585"/>
                </a:cubicBezTo>
                <a:cubicBezTo>
                  <a:pt x="1228525" y="105976"/>
                  <a:pt x="1230565" y="109041"/>
                  <a:pt x="1228507" y="111780"/>
                </a:cubicBezTo>
                <a:cubicBezTo>
                  <a:pt x="1226449" y="114519"/>
                  <a:pt x="1224323" y="117595"/>
                  <a:pt x="1222129" y="121008"/>
                </a:cubicBezTo>
                <a:cubicBezTo>
                  <a:pt x="1259829" y="146964"/>
                  <a:pt x="1286502" y="164187"/>
                  <a:pt x="1302147" y="172676"/>
                </a:cubicBezTo>
                <a:cubicBezTo>
                  <a:pt x="1317792" y="181165"/>
                  <a:pt x="1332620" y="188038"/>
                  <a:pt x="1346630" y="193294"/>
                </a:cubicBezTo>
                <a:cubicBezTo>
                  <a:pt x="1360641" y="198549"/>
                  <a:pt x="1374214" y="203855"/>
                  <a:pt x="1387349" y="209211"/>
                </a:cubicBezTo>
                <a:cubicBezTo>
                  <a:pt x="1400485" y="214567"/>
                  <a:pt x="1397865" y="218170"/>
                  <a:pt x="1379487" y="220020"/>
                </a:cubicBezTo>
                <a:cubicBezTo>
                  <a:pt x="1361111" y="221870"/>
                  <a:pt x="1346430" y="222795"/>
                  <a:pt x="1335445" y="222795"/>
                </a:cubicBezTo>
                <a:cubicBezTo>
                  <a:pt x="1324489" y="222795"/>
                  <a:pt x="1314817" y="219296"/>
                  <a:pt x="1306428" y="212298"/>
                </a:cubicBezTo>
                <a:cubicBezTo>
                  <a:pt x="1298039" y="205300"/>
                  <a:pt x="1287226" y="195846"/>
                  <a:pt x="1273990" y="183937"/>
                </a:cubicBezTo>
                <a:cubicBezTo>
                  <a:pt x="1260754" y="172027"/>
                  <a:pt x="1240900" y="154385"/>
                  <a:pt x="1214428" y="131011"/>
                </a:cubicBezTo>
                <a:cubicBezTo>
                  <a:pt x="1207373" y="140647"/>
                  <a:pt x="1198338" y="151657"/>
                  <a:pt x="1187325" y="164040"/>
                </a:cubicBezTo>
                <a:cubicBezTo>
                  <a:pt x="1176312" y="176422"/>
                  <a:pt x="1164650" y="187629"/>
                  <a:pt x="1152339" y="197660"/>
                </a:cubicBezTo>
                <a:cubicBezTo>
                  <a:pt x="1140027" y="207691"/>
                  <a:pt x="1127713" y="216356"/>
                  <a:pt x="1115395" y="223655"/>
                </a:cubicBezTo>
                <a:cubicBezTo>
                  <a:pt x="1103076" y="230955"/>
                  <a:pt x="1090539" y="236235"/>
                  <a:pt x="1077784" y="239498"/>
                </a:cubicBezTo>
                <a:cubicBezTo>
                  <a:pt x="1065028" y="242760"/>
                  <a:pt x="1065146" y="239566"/>
                  <a:pt x="1078139" y="229915"/>
                </a:cubicBezTo>
                <a:cubicBezTo>
                  <a:pt x="1091131" y="220264"/>
                  <a:pt x="1106543" y="208082"/>
                  <a:pt x="1124375" y="193369"/>
                </a:cubicBezTo>
                <a:cubicBezTo>
                  <a:pt x="1142207" y="178656"/>
                  <a:pt x="1158659" y="162021"/>
                  <a:pt x="1173731" y="143465"/>
                </a:cubicBezTo>
                <a:cubicBezTo>
                  <a:pt x="1188802" y="124909"/>
                  <a:pt x="1195886" y="111641"/>
                  <a:pt x="1194983" y="103660"/>
                </a:cubicBezTo>
                <a:cubicBezTo>
                  <a:pt x="1194305" y="97675"/>
                  <a:pt x="1195715" y="94479"/>
                  <a:pt x="1199212" y="94071"/>
                </a:cubicBezTo>
                <a:close/>
                <a:moveTo>
                  <a:pt x="1155587" y="80649"/>
                </a:moveTo>
                <a:cubicBezTo>
                  <a:pt x="1157087" y="80486"/>
                  <a:pt x="1158958" y="80650"/>
                  <a:pt x="1161201" y="81139"/>
                </a:cubicBezTo>
                <a:cubicBezTo>
                  <a:pt x="1170171" y="83096"/>
                  <a:pt x="1177169" y="86631"/>
                  <a:pt x="1182195" y="91743"/>
                </a:cubicBezTo>
                <a:cubicBezTo>
                  <a:pt x="1187221" y="96856"/>
                  <a:pt x="1188537" y="103778"/>
                  <a:pt x="1186142" y="112512"/>
                </a:cubicBezTo>
                <a:cubicBezTo>
                  <a:pt x="1183747" y="121245"/>
                  <a:pt x="1177172" y="122069"/>
                  <a:pt x="1166417" y="114985"/>
                </a:cubicBezTo>
                <a:cubicBezTo>
                  <a:pt x="1159778" y="107414"/>
                  <a:pt x="1155006" y="99390"/>
                  <a:pt x="1152102" y="90915"/>
                </a:cubicBezTo>
                <a:cubicBezTo>
                  <a:pt x="1149924" y="84559"/>
                  <a:pt x="1151086" y="81137"/>
                  <a:pt x="1155587" y="80649"/>
                </a:cubicBezTo>
                <a:close/>
                <a:moveTo>
                  <a:pt x="941932" y="73868"/>
                </a:moveTo>
                <a:cubicBezTo>
                  <a:pt x="928877" y="73266"/>
                  <a:pt x="903103" y="75665"/>
                  <a:pt x="864610" y="81064"/>
                </a:cubicBezTo>
                <a:lnTo>
                  <a:pt x="776504" y="91389"/>
                </a:lnTo>
                <a:cubicBezTo>
                  <a:pt x="780060" y="130222"/>
                  <a:pt x="783573" y="174418"/>
                  <a:pt x="787044" y="223978"/>
                </a:cubicBezTo>
                <a:cubicBezTo>
                  <a:pt x="840533" y="220450"/>
                  <a:pt x="876444" y="217095"/>
                  <a:pt x="894778" y="213911"/>
                </a:cubicBezTo>
                <a:cubicBezTo>
                  <a:pt x="913112" y="210728"/>
                  <a:pt x="925337" y="212058"/>
                  <a:pt x="931453" y="217901"/>
                </a:cubicBezTo>
                <a:cubicBezTo>
                  <a:pt x="937569" y="223745"/>
                  <a:pt x="941818" y="223702"/>
                  <a:pt x="944198" y="217772"/>
                </a:cubicBezTo>
                <a:cubicBezTo>
                  <a:pt x="946578" y="211843"/>
                  <a:pt x="949120" y="199381"/>
                  <a:pt x="951823" y="180387"/>
                </a:cubicBezTo>
                <a:cubicBezTo>
                  <a:pt x="954527" y="161394"/>
                  <a:pt x="956549" y="140027"/>
                  <a:pt x="957889" y="116287"/>
                </a:cubicBezTo>
                <a:cubicBezTo>
                  <a:pt x="959230" y="92547"/>
                  <a:pt x="956850" y="78941"/>
                  <a:pt x="950748" y="75471"/>
                </a:cubicBezTo>
                <a:cubicBezTo>
                  <a:pt x="949222" y="74603"/>
                  <a:pt x="946284" y="74069"/>
                  <a:pt x="941932" y="73868"/>
                </a:cubicBezTo>
                <a:close/>
                <a:moveTo>
                  <a:pt x="1258062" y="70314"/>
                </a:moveTo>
                <a:cubicBezTo>
                  <a:pt x="1259682" y="70170"/>
                  <a:pt x="1261772" y="70398"/>
                  <a:pt x="1264332" y="70997"/>
                </a:cubicBezTo>
                <a:cubicBezTo>
                  <a:pt x="1274571" y="73392"/>
                  <a:pt x="1282695" y="77124"/>
                  <a:pt x="1288703" y="82193"/>
                </a:cubicBezTo>
                <a:cubicBezTo>
                  <a:pt x="1294712" y="87262"/>
                  <a:pt x="1296529" y="94414"/>
                  <a:pt x="1294156" y="103649"/>
                </a:cubicBezTo>
                <a:cubicBezTo>
                  <a:pt x="1291783" y="112885"/>
                  <a:pt x="1285262" y="114025"/>
                  <a:pt x="1274593" y="107070"/>
                </a:cubicBezTo>
                <a:cubicBezTo>
                  <a:pt x="1267107" y="99584"/>
                  <a:pt x="1260966" y="91102"/>
                  <a:pt x="1256169" y="81623"/>
                </a:cubicBezTo>
                <a:cubicBezTo>
                  <a:pt x="1252571" y="74514"/>
                  <a:pt x="1253203" y="70744"/>
                  <a:pt x="1258062" y="70314"/>
                </a:cubicBezTo>
                <a:close/>
                <a:moveTo>
                  <a:pt x="3599140" y="69203"/>
                </a:moveTo>
                <a:cubicBezTo>
                  <a:pt x="3601247" y="68665"/>
                  <a:pt x="3604195" y="68808"/>
                  <a:pt x="3607987" y="69631"/>
                </a:cubicBezTo>
                <a:cubicBezTo>
                  <a:pt x="3623151" y="72922"/>
                  <a:pt x="3634652" y="77529"/>
                  <a:pt x="3642489" y="83451"/>
                </a:cubicBezTo>
                <a:cubicBezTo>
                  <a:pt x="3650326" y="89374"/>
                  <a:pt x="3653144" y="97655"/>
                  <a:pt x="3650943" y="108296"/>
                </a:cubicBezTo>
                <a:cubicBezTo>
                  <a:pt x="3648742" y="118936"/>
                  <a:pt x="3642887" y="122091"/>
                  <a:pt x="3633379" y="117760"/>
                </a:cubicBezTo>
                <a:cubicBezTo>
                  <a:pt x="3623872" y="113429"/>
                  <a:pt x="3613719" y="104976"/>
                  <a:pt x="3602921" y="92400"/>
                </a:cubicBezTo>
                <a:cubicBezTo>
                  <a:pt x="3594080" y="78547"/>
                  <a:pt x="3592820" y="70815"/>
                  <a:pt x="3599140" y="69203"/>
                </a:cubicBezTo>
                <a:close/>
                <a:moveTo>
                  <a:pt x="2634384" y="51447"/>
                </a:moveTo>
                <a:cubicBezTo>
                  <a:pt x="2636726" y="51344"/>
                  <a:pt x="2639772" y="51752"/>
                  <a:pt x="2643522" y="52670"/>
                </a:cubicBezTo>
                <a:cubicBezTo>
                  <a:pt x="2657418" y="54635"/>
                  <a:pt x="2666617" y="58922"/>
                  <a:pt x="2671120" y="65533"/>
                </a:cubicBezTo>
                <a:cubicBezTo>
                  <a:pt x="2675623" y="72144"/>
                  <a:pt x="2676437" y="79984"/>
                  <a:pt x="2673561" y="89055"/>
                </a:cubicBezTo>
                <a:cubicBezTo>
                  <a:pt x="2670686" y="98125"/>
                  <a:pt x="2664975" y="99735"/>
                  <a:pt x="2656428" y="93884"/>
                </a:cubicBezTo>
                <a:cubicBezTo>
                  <a:pt x="2647881" y="88033"/>
                  <a:pt x="2639844" y="78783"/>
                  <a:pt x="2632315" y="66135"/>
                </a:cubicBezTo>
                <a:cubicBezTo>
                  <a:pt x="2626669" y="56649"/>
                  <a:pt x="2627358" y="51753"/>
                  <a:pt x="2634384" y="51447"/>
                </a:cubicBezTo>
                <a:close/>
                <a:moveTo>
                  <a:pt x="4439216" y="48669"/>
                </a:moveTo>
                <a:cubicBezTo>
                  <a:pt x="4435323" y="52498"/>
                  <a:pt x="4430529" y="56788"/>
                  <a:pt x="4424834" y="61540"/>
                </a:cubicBezTo>
                <a:lnTo>
                  <a:pt x="4408253" y="74647"/>
                </a:lnTo>
                <a:lnTo>
                  <a:pt x="4418298" y="74320"/>
                </a:lnTo>
                <a:cubicBezTo>
                  <a:pt x="4429032" y="76235"/>
                  <a:pt x="4436933" y="79755"/>
                  <a:pt x="4442002" y="84882"/>
                </a:cubicBezTo>
                <a:cubicBezTo>
                  <a:pt x="4447071" y="90008"/>
                  <a:pt x="4449154" y="94077"/>
                  <a:pt x="4448251" y="97089"/>
                </a:cubicBezTo>
                <a:cubicBezTo>
                  <a:pt x="4450474" y="93403"/>
                  <a:pt x="4455991" y="86710"/>
                  <a:pt x="4464803" y="77009"/>
                </a:cubicBezTo>
                <a:cubicBezTo>
                  <a:pt x="4473615" y="67308"/>
                  <a:pt x="4478882" y="60607"/>
                  <a:pt x="4480602" y="56908"/>
                </a:cubicBezTo>
                <a:cubicBezTo>
                  <a:pt x="4482323" y="53208"/>
                  <a:pt x="4480960" y="51358"/>
                  <a:pt x="4476516" y="51358"/>
                </a:cubicBezTo>
                <a:cubicBezTo>
                  <a:pt x="4470608" y="51358"/>
                  <a:pt x="4464276" y="51810"/>
                  <a:pt x="4457522" y="52713"/>
                </a:cubicBezTo>
                <a:cubicBezTo>
                  <a:pt x="4450768" y="53616"/>
                  <a:pt x="4444666" y="52268"/>
                  <a:pt x="4439216" y="48669"/>
                </a:cubicBezTo>
                <a:close/>
                <a:moveTo>
                  <a:pt x="955902" y="47257"/>
                </a:moveTo>
                <a:cubicBezTo>
                  <a:pt x="960393" y="47299"/>
                  <a:pt x="964877" y="48275"/>
                  <a:pt x="969354" y="50186"/>
                </a:cubicBezTo>
                <a:cubicBezTo>
                  <a:pt x="978310" y="54007"/>
                  <a:pt x="987326" y="59693"/>
                  <a:pt x="996404" y="67243"/>
                </a:cubicBezTo>
                <a:cubicBezTo>
                  <a:pt x="1005481" y="74793"/>
                  <a:pt x="1006610" y="82218"/>
                  <a:pt x="999791" y="89517"/>
                </a:cubicBezTo>
                <a:cubicBezTo>
                  <a:pt x="992973" y="96816"/>
                  <a:pt x="988007" y="118248"/>
                  <a:pt x="984896" y="153812"/>
                </a:cubicBezTo>
                <a:cubicBezTo>
                  <a:pt x="981784" y="189375"/>
                  <a:pt x="978848" y="214302"/>
                  <a:pt x="976087" y="228592"/>
                </a:cubicBezTo>
                <a:cubicBezTo>
                  <a:pt x="973327" y="242882"/>
                  <a:pt x="967569" y="255835"/>
                  <a:pt x="958814" y="267450"/>
                </a:cubicBezTo>
                <a:cubicBezTo>
                  <a:pt x="950060" y="279066"/>
                  <a:pt x="943123" y="279658"/>
                  <a:pt x="938003" y="269225"/>
                </a:cubicBezTo>
                <a:cubicBezTo>
                  <a:pt x="932884" y="258793"/>
                  <a:pt x="929757" y="251113"/>
                  <a:pt x="928625" y="246188"/>
                </a:cubicBezTo>
                <a:cubicBezTo>
                  <a:pt x="927492" y="241262"/>
                  <a:pt x="920533" y="238379"/>
                  <a:pt x="907749" y="237540"/>
                </a:cubicBezTo>
                <a:cubicBezTo>
                  <a:pt x="894964" y="236701"/>
                  <a:pt x="879230" y="237175"/>
                  <a:pt x="860544" y="238960"/>
                </a:cubicBezTo>
                <a:cubicBezTo>
                  <a:pt x="841859" y="240745"/>
                  <a:pt x="817760" y="242491"/>
                  <a:pt x="788248" y="244198"/>
                </a:cubicBezTo>
                <a:cubicBezTo>
                  <a:pt x="787445" y="252171"/>
                  <a:pt x="784649" y="257344"/>
                  <a:pt x="779859" y="259718"/>
                </a:cubicBezTo>
                <a:cubicBezTo>
                  <a:pt x="775070" y="262091"/>
                  <a:pt x="771044" y="258251"/>
                  <a:pt x="767781" y="248199"/>
                </a:cubicBezTo>
                <a:cubicBezTo>
                  <a:pt x="764519" y="238146"/>
                  <a:pt x="762214" y="224799"/>
                  <a:pt x="760866" y="208157"/>
                </a:cubicBezTo>
                <a:cubicBezTo>
                  <a:pt x="759518" y="191516"/>
                  <a:pt x="756825" y="169077"/>
                  <a:pt x="752789" y="140841"/>
                </a:cubicBezTo>
                <a:cubicBezTo>
                  <a:pt x="748752" y="112605"/>
                  <a:pt x="744019" y="92855"/>
                  <a:pt x="738592" y="81591"/>
                </a:cubicBezTo>
                <a:cubicBezTo>
                  <a:pt x="733164" y="70326"/>
                  <a:pt x="735060" y="65655"/>
                  <a:pt x="744281" y="67577"/>
                </a:cubicBezTo>
                <a:cubicBezTo>
                  <a:pt x="753502" y="69498"/>
                  <a:pt x="760762" y="70850"/>
                  <a:pt x="766060" y="71631"/>
                </a:cubicBezTo>
                <a:cubicBezTo>
                  <a:pt x="771359" y="72413"/>
                  <a:pt x="799824" y="69907"/>
                  <a:pt x="851456" y="64113"/>
                </a:cubicBezTo>
                <a:cubicBezTo>
                  <a:pt x="903088" y="58320"/>
                  <a:pt x="933407" y="53595"/>
                  <a:pt x="942413" y="49938"/>
                </a:cubicBezTo>
                <a:cubicBezTo>
                  <a:pt x="946915" y="48110"/>
                  <a:pt x="951412" y="47216"/>
                  <a:pt x="955902" y="47257"/>
                </a:cubicBezTo>
                <a:close/>
                <a:moveTo>
                  <a:pt x="4112588" y="47112"/>
                </a:moveTo>
                <a:cubicBezTo>
                  <a:pt x="4115804" y="47010"/>
                  <a:pt x="4119616" y="47794"/>
                  <a:pt x="4124026" y="49465"/>
                </a:cubicBezTo>
                <a:cubicBezTo>
                  <a:pt x="4132845" y="52806"/>
                  <a:pt x="4139800" y="56671"/>
                  <a:pt x="4144891" y="61059"/>
                </a:cubicBezTo>
                <a:cubicBezTo>
                  <a:pt x="4149982" y="65447"/>
                  <a:pt x="4150645" y="69989"/>
                  <a:pt x="4146881" y="74686"/>
                </a:cubicBezTo>
                <a:cubicBezTo>
                  <a:pt x="4143116" y="79382"/>
                  <a:pt x="4139922" y="85441"/>
                  <a:pt x="4137298" y="92862"/>
                </a:cubicBezTo>
                <a:cubicBezTo>
                  <a:pt x="4134674" y="100283"/>
                  <a:pt x="4129741" y="113949"/>
                  <a:pt x="4122499" y="133861"/>
                </a:cubicBezTo>
                <a:cubicBezTo>
                  <a:pt x="4115257" y="153772"/>
                  <a:pt x="4106818" y="172110"/>
                  <a:pt x="4097181" y="188873"/>
                </a:cubicBezTo>
                <a:cubicBezTo>
                  <a:pt x="4127009" y="218285"/>
                  <a:pt x="4152054" y="237834"/>
                  <a:pt x="4172317" y="247521"/>
                </a:cubicBezTo>
                <a:cubicBezTo>
                  <a:pt x="4192579" y="257208"/>
                  <a:pt x="4212118" y="264672"/>
                  <a:pt x="4230932" y="269913"/>
                </a:cubicBezTo>
                <a:cubicBezTo>
                  <a:pt x="4249747" y="275155"/>
                  <a:pt x="4252242" y="279407"/>
                  <a:pt x="4238418" y="282669"/>
                </a:cubicBezTo>
                <a:cubicBezTo>
                  <a:pt x="4224594" y="285931"/>
                  <a:pt x="4208131" y="288240"/>
                  <a:pt x="4189030" y="289595"/>
                </a:cubicBezTo>
                <a:cubicBezTo>
                  <a:pt x="4169929" y="290950"/>
                  <a:pt x="4155410" y="287150"/>
                  <a:pt x="4145472" y="278195"/>
                </a:cubicBezTo>
                <a:cubicBezTo>
                  <a:pt x="4135534" y="269239"/>
                  <a:pt x="4114984" y="245818"/>
                  <a:pt x="4083823" y="207931"/>
                </a:cubicBezTo>
                <a:cubicBezTo>
                  <a:pt x="4069296" y="228940"/>
                  <a:pt x="4052329" y="244761"/>
                  <a:pt x="4032919" y="255394"/>
                </a:cubicBezTo>
                <a:cubicBezTo>
                  <a:pt x="4013509" y="266027"/>
                  <a:pt x="3993469" y="271799"/>
                  <a:pt x="3972798" y="272710"/>
                </a:cubicBezTo>
                <a:cubicBezTo>
                  <a:pt x="3952126" y="273620"/>
                  <a:pt x="3950642" y="270534"/>
                  <a:pt x="3968345" y="263450"/>
                </a:cubicBezTo>
                <a:cubicBezTo>
                  <a:pt x="3986048" y="256366"/>
                  <a:pt x="4003475" y="247105"/>
                  <a:pt x="4020626" y="235669"/>
                </a:cubicBezTo>
                <a:cubicBezTo>
                  <a:pt x="4037777" y="224233"/>
                  <a:pt x="4052891" y="208390"/>
                  <a:pt x="4065970" y="188142"/>
                </a:cubicBezTo>
                <a:cubicBezTo>
                  <a:pt x="4052174" y="169758"/>
                  <a:pt x="4040236" y="154866"/>
                  <a:pt x="4030155" y="143465"/>
                </a:cubicBezTo>
                <a:cubicBezTo>
                  <a:pt x="4020074" y="132065"/>
                  <a:pt x="4009803" y="123665"/>
                  <a:pt x="3999341" y="118266"/>
                </a:cubicBezTo>
                <a:cubicBezTo>
                  <a:pt x="3988880" y="112867"/>
                  <a:pt x="3990752" y="108439"/>
                  <a:pt x="4004956" y="104983"/>
                </a:cubicBezTo>
                <a:cubicBezTo>
                  <a:pt x="4019160" y="101527"/>
                  <a:pt x="4029399" y="104058"/>
                  <a:pt x="4035672" y="112576"/>
                </a:cubicBezTo>
                <a:cubicBezTo>
                  <a:pt x="4041946" y="121094"/>
                  <a:pt x="4056656" y="139780"/>
                  <a:pt x="4079801" y="168632"/>
                </a:cubicBezTo>
                <a:cubicBezTo>
                  <a:pt x="4087702" y="150420"/>
                  <a:pt x="4095023" y="130548"/>
                  <a:pt x="4101763" y="109016"/>
                </a:cubicBezTo>
                <a:cubicBezTo>
                  <a:pt x="4108503" y="87484"/>
                  <a:pt x="4110259" y="76091"/>
                  <a:pt x="4107033" y="74836"/>
                </a:cubicBezTo>
                <a:cubicBezTo>
                  <a:pt x="4103806" y="73582"/>
                  <a:pt x="4092474" y="75643"/>
                  <a:pt x="4073036" y="81021"/>
                </a:cubicBezTo>
                <a:cubicBezTo>
                  <a:pt x="4053598" y="86398"/>
                  <a:pt x="4039071" y="89998"/>
                  <a:pt x="4029456" y="91819"/>
                </a:cubicBezTo>
                <a:cubicBezTo>
                  <a:pt x="4019841" y="93640"/>
                  <a:pt x="4010025" y="89800"/>
                  <a:pt x="4000008" y="80300"/>
                </a:cubicBezTo>
                <a:cubicBezTo>
                  <a:pt x="3989992" y="70800"/>
                  <a:pt x="3991257" y="66723"/>
                  <a:pt x="4003805" y="68071"/>
                </a:cubicBezTo>
                <a:cubicBezTo>
                  <a:pt x="4016353" y="69419"/>
                  <a:pt x="4035299" y="67695"/>
                  <a:pt x="4060646" y="62898"/>
                </a:cubicBezTo>
                <a:cubicBezTo>
                  <a:pt x="4085992" y="58101"/>
                  <a:pt x="4100687" y="53828"/>
                  <a:pt x="4104731" y="50078"/>
                </a:cubicBezTo>
                <a:cubicBezTo>
                  <a:pt x="4106753" y="48203"/>
                  <a:pt x="4109372" y="47214"/>
                  <a:pt x="4112588" y="47112"/>
                </a:cubicBezTo>
                <a:close/>
                <a:moveTo>
                  <a:pt x="3398213" y="47112"/>
                </a:moveTo>
                <a:cubicBezTo>
                  <a:pt x="3401428" y="47010"/>
                  <a:pt x="3405241" y="47794"/>
                  <a:pt x="3409651" y="49465"/>
                </a:cubicBezTo>
                <a:cubicBezTo>
                  <a:pt x="3418470" y="52806"/>
                  <a:pt x="3425425" y="56671"/>
                  <a:pt x="3430516" y="61059"/>
                </a:cubicBezTo>
                <a:cubicBezTo>
                  <a:pt x="3435607" y="65447"/>
                  <a:pt x="3436270" y="69989"/>
                  <a:pt x="3432505" y="74686"/>
                </a:cubicBezTo>
                <a:cubicBezTo>
                  <a:pt x="3428741" y="79382"/>
                  <a:pt x="3425547" y="85441"/>
                  <a:pt x="3422923" y="92862"/>
                </a:cubicBezTo>
                <a:cubicBezTo>
                  <a:pt x="3420298" y="100283"/>
                  <a:pt x="3415365" y="113949"/>
                  <a:pt x="3408123" y="133861"/>
                </a:cubicBezTo>
                <a:cubicBezTo>
                  <a:pt x="3400882" y="153772"/>
                  <a:pt x="3392442" y="172110"/>
                  <a:pt x="3382806" y="188873"/>
                </a:cubicBezTo>
                <a:cubicBezTo>
                  <a:pt x="3412634" y="218285"/>
                  <a:pt x="3437679" y="237834"/>
                  <a:pt x="3457941" y="247521"/>
                </a:cubicBezTo>
                <a:cubicBezTo>
                  <a:pt x="3478204" y="257208"/>
                  <a:pt x="3497743" y="264672"/>
                  <a:pt x="3516557" y="269913"/>
                </a:cubicBezTo>
                <a:cubicBezTo>
                  <a:pt x="3535371" y="275155"/>
                  <a:pt x="3537867" y="279407"/>
                  <a:pt x="3524043" y="282669"/>
                </a:cubicBezTo>
                <a:cubicBezTo>
                  <a:pt x="3510219" y="285931"/>
                  <a:pt x="3493756" y="288240"/>
                  <a:pt x="3474655" y="289595"/>
                </a:cubicBezTo>
                <a:cubicBezTo>
                  <a:pt x="3455554" y="290950"/>
                  <a:pt x="3441034" y="287150"/>
                  <a:pt x="3431096" y="278195"/>
                </a:cubicBezTo>
                <a:cubicBezTo>
                  <a:pt x="3421159" y="269239"/>
                  <a:pt x="3400609" y="245818"/>
                  <a:pt x="3369448" y="207931"/>
                </a:cubicBezTo>
                <a:cubicBezTo>
                  <a:pt x="3354921" y="228940"/>
                  <a:pt x="3337954" y="244761"/>
                  <a:pt x="3318544" y="255394"/>
                </a:cubicBezTo>
                <a:cubicBezTo>
                  <a:pt x="3299134" y="266027"/>
                  <a:pt x="3279094" y="271799"/>
                  <a:pt x="3258422" y="272710"/>
                </a:cubicBezTo>
                <a:cubicBezTo>
                  <a:pt x="3237751" y="273620"/>
                  <a:pt x="3236267" y="270534"/>
                  <a:pt x="3253970" y="263450"/>
                </a:cubicBezTo>
                <a:cubicBezTo>
                  <a:pt x="3271673" y="256366"/>
                  <a:pt x="3289100" y="247105"/>
                  <a:pt x="3306251" y="235669"/>
                </a:cubicBezTo>
                <a:cubicBezTo>
                  <a:pt x="3323402" y="224233"/>
                  <a:pt x="3338516" y="208390"/>
                  <a:pt x="3351594" y="188142"/>
                </a:cubicBezTo>
                <a:cubicBezTo>
                  <a:pt x="3337799" y="169758"/>
                  <a:pt x="3325861" y="154866"/>
                  <a:pt x="3315780" y="143465"/>
                </a:cubicBezTo>
                <a:cubicBezTo>
                  <a:pt x="3305699" y="132065"/>
                  <a:pt x="3295428" y="123665"/>
                  <a:pt x="3284966" y="118266"/>
                </a:cubicBezTo>
                <a:cubicBezTo>
                  <a:pt x="3274505" y="112867"/>
                  <a:pt x="3276377" y="108439"/>
                  <a:pt x="3290580" y="104983"/>
                </a:cubicBezTo>
                <a:cubicBezTo>
                  <a:pt x="3304785" y="101527"/>
                  <a:pt x="3315024" y="104058"/>
                  <a:pt x="3321297" y="112576"/>
                </a:cubicBezTo>
                <a:cubicBezTo>
                  <a:pt x="3327571" y="121094"/>
                  <a:pt x="3342280" y="139780"/>
                  <a:pt x="3365425" y="168632"/>
                </a:cubicBezTo>
                <a:cubicBezTo>
                  <a:pt x="3373327" y="150420"/>
                  <a:pt x="3380648" y="130548"/>
                  <a:pt x="3387387" y="109016"/>
                </a:cubicBezTo>
                <a:cubicBezTo>
                  <a:pt x="3394128" y="87484"/>
                  <a:pt x="3395884" y="76091"/>
                  <a:pt x="3392658" y="74836"/>
                </a:cubicBezTo>
                <a:cubicBezTo>
                  <a:pt x="3389431" y="73582"/>
                  <a:pt x="3378099" y="75643"/>
                  <a:pt x="3358660" y="81021"/>
                </a:cubicBezTo>
                <a:cubicBezTo>
                  <a:pt x="3339223" y="86398"/>
                  <a:pt x="3324696" y="89998"/>
                  <a:pt x="3315081" y="91819"/>
                </a:cubicBezTo>
                <a:cubicBezTo>
                  <a:pt x="3305465" y="93640"/>
                  <a:pt x="3295650" y="89800"/>
                  <a:pt x="3285633" y="80300"/>
                </a:cubicBezTo>
                <a:cubicBezTo>
                  <a:pt x="3275617" y="70800"/>
                  <a:pt x="3276882" y="66723"/>
                  <a:pt x="3289430" y="68071"/>
                </a:cubicBezTo>
                <a:cubicBezTo>
                  <a:pt x="3301978" y="69419"/>
                  <a:pt x="3320924" y="67695"/>
                  <a:pt x="3346271" y="62898"/>
                </a:cubicBezTo>
                <a:cubicBezTo>
                  <a:pt x="3371617" y="58101"/>
                  <a:pt x="3386312" y="53828"/>
                  <a:pt x="3390356" y="50078"/>
                </a:cubicBezTo>
                <a:cubicBezTo>
                  <a:pt x="3392378" y="48203"/>
                  <a:pt x="3394997" y="47214"/>
                  <a:pt x="3398213" y="47112"/>
                </a:cubicBezTo>
                <a:close/>
                <a:moveTo>
                  <a:pt x="73553" y="43214"/>
                </a:moveTo>
                <a:cubicBezTo>
                  <a:pt x="75876" y="43124"/>
                  <a:pt x="78862" y="43677"/>
                  <a:pt x="82510" y="44872"/>
                </a:cubicBezTo>
                <a:cubicBezTo>
                  <a:pt x="97101" y="49655"/>
                  <a:pt x="106576" y="55975"/>
                  <a:pt x="110935" y="63834"/>
                </a:cubicBezTo>
                <a:cubicBezTo>
                  <a:pt x="115295" y="71692"/>
                  <a:pt x="115990" y="79676"/>
                  <a:pt x="113022" y="87786"/>
                </a:cubicBezTo>
                <a:cubicBezTo>
                  <a:pt x="110054" y="95895"/>
                  <a:pt x="103862" y="96562"/>
                  <a:pt x="94448" y="89786"/>
                </a:cubicBezTo>
                <a:cubicBezTo>
                  <a:pt x="85033" y="83010"/>
                  <a:pt x="77057" y="73542"/>
                  <a:pt x="70518" y="61382"/>
                </a:cubicBezTo>
                <a:cubicBezTo>
                  <a:pt x="65570" y="49540"/>
                  <a:pt x="66582" y="43484"/>
                  <a:pt x="73553" y="43214"/>
                </a:cubicBezTo>
                <a:close/>
                <a:moveTo>
                  <a:pt x="2563074" y="40431"/>
                </a:moveTo>
                <a:cubicBezTo>
                  <a:pt x="2574503" y="40431"/>
                  <a:pt x="2585247" y="42453"/>
                  <a:pt x="2595307" y="46497"/>
                </a:cubicBezTo>
                <a:cubicBezTo>
                  <a:pt x="2605366" y="50540"/>
                  <a:pt x="2609579" y="58886"/>
                  <a:pt x="2607944" y="71535"/>
                </a:cubicBezTo>
                <a:cubicBezTo>
                  <a:pt x="2606309" y="84183"/>
                  <a:pt x="2599985" y="87642"/>
                  <a:pt x="2588972" y="81913"/>
                </a:cubicBezTo>
                <a:cubicBezTo>
                  <a:pt x="2577959" y="76184"/>
                  <a:pt x="2567501" y="67838"/>
                  <a:pt x="2557599" y="56875"/>
                </a:cubicBezTo>
                <a:cubicBezTo>
                  <a:pt x="2547697" y="45912"/>
                  <a:pt x="2549522" y="40431"/>
                  <a:pt x="2563074" y="40431"/>
                </a:cubicBezTo>
                <a:close/>
                <a:moveTo>
                  <a:pt x="2348103" y="40414"/>
                </a:moveTo>
                <a:cubicBezTo>
                  <a:pt x="2350808" y="40034"/>
                  <a:pt x="2354254" y="40083"/>
                  <a:pt x="2358439" y="40560"/>
                </a:cubicBezTo>
                <a:cubicBezTo>
                  <a:pt x="2375182" y="42467"/>
                  <a:pt x="2385556" y="46991"/>
                  <a:pt x="2389565" y="54133"/>
                </a:cubicBezTo>
                <a:cubicBezTo>
                  <a:pt x="2393573" y="61274"/>
                  <a:pt x="2394075" y="68448"/>
                  <a:pt x="2391070" y="75654"/>
                </a:cubicBezTo>
                <a:cubicBezTo>
                  <a:pt x="2388066" y="82860"/>
                  <a:pt x="2381082" y="82946"/>
                  <a:pt x="2370119" y="75912"/>
                </a:cubicBezTo>
                <a:cubicBezTo>
                  <a:pt x="2359156" y="68878"/>
                  <a:pt x="2350362" y="62041"/>
                  <a:pt x="2343737" y="55402"/>
                </a:cubicBezTo>
                <a:cubicBezTo>
                  <a:pt x="2338531" y="46550"/>
                  <a:pt x="2339987" y="41555"/>
                  <a:pt x="2348103" y="40414"/>
                </a:cubicBezTo>
                <a:close/>
                <a:moveTo>
                  <a:pt x="4710156" y="39075"/>
                </a:moveTo>
                <a:lnTo>
                  <a:pt x="4758920" y="39075"/>
                </a:lnTo>
                <a:lnTo>
                  <a:pt x="4749198" y="207931"/>
                </a:lnTo>
                <a:lnTo>
                  <a:pt x="4719858" y="207931"/>
                </a:lnTo>
                <a:close/>
                <a:moveTo>
                  <a:pt x="3767349" y="35101"/>
                </a:moveTo>
                <a:cubicBezTo>
                  <a:pt x="3771484" y="35421"/>
                  <a:pt x="3776739" y="36673"/>
                  <a:pt x="3783113" y="38860"/>
                </a:cubicBezTo>
                <a:cubicBezTo>
                  <a:pt x="3795861" y="43234"/>
                  <a:pt x="3803218" y="49253"/>
                  <a:pt x="3805182" y="56918"/>
                </a:cubicBezTo>
                <a:cubicBezTo>
                  <a:pt x="3807147" y="64583"/>
                  <a:pt x="3806255" y="70972"/>
                  <a:pt x="3802504" y="76084"/>
                </a:cubicBezTo>
                <a:cubicBezTo>
                  <a:pt x="3798755" y="81196"/>
                  <a:pt x="3792398" y="80637"/>
                  <a:pt x="3783435" y="74406"/>
                </a:cubicBezTo>
                <a:cubicBezTo>
                  <a:pt x="3774473" y="68175"/>
                  <a:pt x="3767109" y="61683"/>
                  <a:pt x="3761344" y="54929"/>
                </a:cubicBezTo>
                <a:cubicBezTo>
                  <a:pt x="3755523" y="46038"/>
                  <a:pt x="3754508" y="40043"/>
                  <a:pt x="3758301" y="36946"/>
                </a:cubicBezTo>
                <a:cubicBezTo>
                  <a:pt x="3760197" y="35397"/>
                  <a:pt x="3763213" y="34782"/>
                  <a:pt x="3767349" y="35101"/>
                </a:cubicBezTo>
                <a:close/>
                <a:moveTo>
                  <a:pt x="2204417" y="33983"/>
                </a:moveTo>
                <a:cubicBezTo>
                  <a:pt x="2207492" y="33786"/>
                  <a:pt x="2211040" y="34150"/>
                  <a:pt x="2215062" y="35075"/>
                </a:cubicBezTo>
                <a:cubicBezTo>
                  <a:pt x="2223681" y="36035"/>
                  <a:pt x="2232052" y="37785"/>
                  <a:pt x="2240176" y="40323"/>
                </a:cubicBezTo>
                <a:cubicBezTo>
                  <a:pt x="2248299" y="42861"/>
                  <a:pt x="2252608" y="50286"/>
                  <a:pt x="2253103" y="62597"/>
                </a:cubicBezTo>
                <a:cubicBezTo>
                  <a:pt x="2253598" y="74908"/>
                  <a:pt x="2248977" y="79411"/>
                  <a:pt x="2239240" y="76105"/>
                </a:cubicBezTo>
                <a:cubicBezTo>
                  <a:pt x="2229503" y="72800"/>
                  <a:pt x="2218902" y="65992"/>
                  <a:pt x="2207437" y="55681"/>
                </a:cubicBezTo>
                <a:cubicBezTo>
                  <a:pt x="2195972" y="45371"/>
                  <a:pt x="2192365" y="38896"/>
                  <a:pt x="2196617" y="36258"/>
                </a:cubicBezTo>
                <a:cubicBezTo>
                  <a:pt x="2198743" y="34938"/>
                  <a:pt x="2201343" y="34180"/>
                  <a:pt x="2204417" y="33983"/>
                </a:cubicBezTo>
                <a:close/>
                <a:moveTo>
                  <a:pt x="2731764" y="23470"/>
                </a:moveTo>
                <a:cubicBezTo>
                  <a:pt x="2734438" y="23839"/>
                  <a:pt x="2737576" y="24603"/>
                  <a:pt x="2741179" y="25761"/>
                </a:cubicBezTo>
                <a:cubicBezTo>
                  <a:pt x="2753038" y="29718"/>
                  <a:pt x="2760750" y="34185"/>
                  <a:pt x="2764313" y="39161"/>
                </a:cubicBezTo>
                <a:cubicBezTo>
                  <a:pt x="2767877" y="44138"/>
                  <a:pt x="2766188" y="48009"/>
                  <a:pt x="2759248" y="50777"/>
                </a:cubicBezTo>
                <a:cubicBezTo>
                  <a:pt x="2752307" y="53545"/>
                  <a:pt x="2743043" y="60274"/>
                  <a:pt x="2731456" y="70964"/>
                </a:cubicBezTo>
                <a:cubicBezTo>
                  <a:pt x="2719870" y="81655"/>
                  <a:pt x="2709365" y="89159"/>
                  <a:pt x="2699944" y="93475"/>
                </a:cubicBezTo>
                <a:cubicBezTo>
                  <a:pt x="2690522" y="97791"/>
                  <a:pt x="2688529" y="95773"/>
                  <a:pt x="2693964" y="87420"/>
                </a:cubicBezTo>
                <a:cubicBezTo>
                  <a:pt x="2699399" y="79067"/>
                  <a:pt x="2705250" y="69538"/>
                  <a:pt x="2711516" y="58833"/>
                </a:cubicBezTo>
                <a:cubicBezTo>
                  <a:pt x="2717783" y="48128"/>
                  <a:pt x="2720690" y="38781"/>
                  <a:pt x="2720239" y="30794"/>
                </a:cubicBezTo>
                <a:cubicBezTo>
                  <a:pt x="2719900" y="24803"/>
                  <a:pt x="2723741" y="22362"/>
                  <a:pt x="2731764" y="23470"/>
                </a:cubicBezTo>
                <a:close/>
                <a:moveTo>
                  <a:pt x="1150115" y="23002"/>
                </a:moveTo>
                <a:cubicBezTo>
                  <a:pt x="1153279" y="22428"/>
                  <a:pt x="1158587" y="23703"/>
                  <a:pt x="1166041" y="26825"/>
                </a:cubicBezTo>
                <a:cubicBezTo>
                  <a:pt x="1180947" y="33070"/>
                  <a:pt x="1186429" y="38064"/>
                  <a:pt x="1182485" y="41807"/>
                </a:cubicBezTo>
                <a:cubicBezTo>
                  <a:pt x="1178542" y="45550"/>
                  <a:pt x="1174663" y="49135"/>
                  <a:pt x="1170848" y="52562"/>
                </a:cubicBezTo>
                <a:cubicBezTo>
                  <a:pt x="1178133" y="51759"/>
                  <a:pt x="1187924" y="49307"/>
                  <a:pt x="1200220" y="45206"/>
                </a:cubicBezTo>
                <a:cubicBezTo>
                  <a:pt x="1212517" y="41105"/>
                  <a:pt x="1220820" y="42929"/>
                  <a:pt x="1225130" y="50680"/>
                </a:cubicBezTo>
                <a:cubicBezTo>
                  <a:pt x="1229439" y="58431"/>
                  <a:pt x="1221975" y="64307"/>
                  <a:pt x="1202737" y="68308"/>
                </a:cubicBezTo>
                <a:cubicBezTo>
                  <a:pt x="1183500" y="72309"/>
                  <a:pt x="1170461" y="71613"/>
                  <a:pt x="1163621" y="66221"/>
                </a:cubicBezTo>
                <a:cubicBezTo>
                  <a:pt x="1146800" y="89955"/>
                  <a:pt x="1128473" y="106234"/>
                  <a:pt x="1108640" y="115061"/>
                </a:cubicBezTo>
                <a:cubicBezTo>
                  <a:pt x="1088808" y="123887"/>
                  <a:pt x="1085061" y="122216"/>
                  <a:pt x="1097401" y="110049"/>
                </a:cubicBezTo>
                <a:cubicBezTo>
                  <a:pt x="1109741" y="97881"/>
                  <a:pt x="1121665" y="83677"/>
                  <a:pt x="1133173" y="67437"/>
                </a:cubicBezTo>
                <a:cubicBezTo>
                  <a:pt x="1144681" y="51197"/>
                  <a:pt x="1149309" y="38807"/>
                  <a:pt x="1147058" y="30267"/>
                </a:cubicBezTo>
                <a:cubicBezTo>
                  <a:pt x="1145932" y="25997"/>
                  <a:pt x="1146951" y="23576"/>
                  <a:pt x="1150115" y="23002"/>
                </a:cubicBezTo>
                <a:close/>
                <a:moveTo>
                  <a:pt x="120617" y="20146"/>
                </a:moveTo>
                <a:cubicBezTo>
                  <a:pt x="122410" y="19591"/>
                  <a:pt x="124872" y="19670"/>
                  <a:pt x="128004" y="20383"/>
                </a:cubicBezTo>
                <a:cubicBezTo>
                  <a:pt x="140530" y="23237"/>
                  <a:pt x="150679" y="28338"/>
                  <a:pt x="158452" y="35688"/>
                </a:cubicBezTo>
                <a:cubicBezTo>
                  <a:pt x="166224" y="43037"/>
                  <a:pt x="168702" y="52211"/>
                  <a:pt x="165884" y="63210"/>
                </a:cubicBezTo>
                <a:cubicBezTo>
                  <a:pt x="163066" y="74209"/>
                  <a:pt x="157337" y="76543"/>
                  <a:pt x="148697" y="70212"/>
                </a:cubicBezTo>
                <a:cubicBezTo>
                  <a:pt x="140057" y="63880"/>
                  <a:pt x="131342" y="54570"/>
                  <a:pt x="122551" y="42280"/>
                </a:cubicBezTo>
                <a:cubicBezTo>
                  <a:pt x="115883" y="29191"/>
                  <a:pt x="115238" y="21813"/>
                  <a:pt x="120617" y="20146"/>
                </a:cubicBezTo>
                <a:close/>
                <a:moveTo>
                  <a:pt x="3054669" y="18574"/>
                </a:moveTo>
                <a:cubicBezTo>
                  <a:pt x="3056558" y="18516"/>
                  <a:pt x="3058892" y="18901"/>
                  <a:pt x="3061672" y="19727"/>
                </a:cubicBezTo>
                <a:cubicBezTo>
                  <a:pt x="3072793" y="23032"/>
                  <a:pt x="3081142" y="26879"/>
                  <a:pt x="3086721" y="31267"/>
                </a:cubicBezTo>
                <a:cubicBezTo>
                  <a:pt x="3092299" y="35655"/>
                  <a:pt x="3092955" y="40474"/>
                  <a:pt x="3088689" y="45722"/>
                </a:cubicBezTo>
                <a:cubicBezTo>
                  <a:pt x="3084423" y="50971"/>
                  <a:pt x="3079382" y="59403"/>
                  <a:pt x="3073567" y="71018"/>
                </a:cubicBezTo>
                <a:cubicBezTo>
                  <a:pt x="3067752" y="82634"/>
                  <a:pt x="3059180" y="94479"/>
                  <a:pt x="3047852" y="106553"/>
                </a:cubicBezTo>
                <a:cubicBezTo>
                  <a:pt x="3076202" y="105765"/>
                  <a:pt x="3093730" y="102868"/>
                  <a:pt x="3100434" y="97863"/>
                </a:cubicBezTo>
                <a:cubicBezTo>
                  <a:pt x="3107137" y="92858"/>
                  <a:pt x="3114906" y="92285"/>
                  <a:pt x="3123740" y="96142"/>
                </a:cubicBezTo>
                <a:cubicBezTo>
                  <a:pt x="3132573" y="100000"/>
                  <a:pt x="3139683" y="104822"/>
                  <a:pt x="3145068" y="110608"/>
                </a:cubicBezTo>
                <a:cubicBezTo>
                  <a:pt x="3150452" y="116394"/>
                  <a:pt x="3150857" y="121779"/>
                  <a:pt x="3146283" y="126762"/>
                </a:cubicBezTo>
                <a:cubicBezTo>
                  <a:pt x="3141708" y="131745"/>
                  <a:pt x="3138536" y="143562"/>
                  <a:pt x="3136765" y="162211"/>
                </a:cubicBezTo>
                <a:cubicBezTo>
                  <a:pt x="3134993" y="180861"/>
                  <a:pt x="3133434" y="199618"/>
                  <a:pt x="3132086" y="218482"/>
                </a:cubicBezTo>
                <a:cubicBezTo>
                  <a:pt x="3130738" y="237347"/>
                  <a:pt x="3126759" y="253619"/>
                  <a:pt x="3120148" y="267300"/>
                </a:cubicBezTo>
                <a:cubicBezTo>
                  <a:pt x="3113537" y="280980"/>
                  <a:pt x="3103280" y="291381"/>
                  <a:pt x="3089377" y="298501"/>
                </a:cubicBezTo>
                <a:cubicBezTo>
                  <a:pt x="3075474" y="305621"/>
                  <a:pt x="3067996" y="303832"/>
                  <a:pt x="3066942" y="293134"/>
                </a:cubicBezTo>
                <a:cubicBezTo>
                  <a:pt x="3065888" y="282436"/>
                  <a:pt x="3060166" y="270261"/>
                  <a:pt x="3049777" y="256609"/>
                </a:cubicBezTo>
                <a:cubicBezTo>
                  <a:pt x="3039388" y="242957"/>
                  <a:pt x="3040793" y="239329"/>
                  <a:pt x="3053993" y="245725"/>
                </a:cubicBezTo>
                <a:cubicBezTo>
                  <a:pt x="3067193" y="252121"/>
                  <a:pt x="3076410" y="255720"/>
                  <a:pt x="3081644" y="256523"/>
                </a:cubicBezTo>
                <a:cubicBezTo>
                  <a:pt x="3086879" y="257326"/>
                  <a:pt x="3091751" y="252519"/>
                  <a:pt x="3096261" y="242101"/>
                </a:cubicBezTo>
                <a:cubicBezTo>
                  <a:pt x="3100770" y="231682"/>
                  <a:pt x="3103925" y="215905"/>
                  <a:pt x="3105725" y="194767"/>
                </a:cubicBezTo>
                <a:cubicBezTo>
                  <a:pt x="3107525" y="173630"/>
                  <a:pt x="3108425" y="155948"/>
                  <a:pt x="3108425" y="141723"/>
                </a:cubicBezTo>
                <a:cubicBezTo>
                  <a:pt x="3108425" y="128888"/>
                  <a:pt x="3107188" y="121643"/>
                  <a:pt x="3104714" y="119987"/>
                </a:cubicBezTo>
                <a:cubicBezTo>
                  <a:pt x="3102241" y="118330"/>
                  <a:pt x="3096092" y="118735"/>
                  <a:pt x="3086269" y="121202"/>
                </a:cubicBezTo>
                <a:lnTo>
                  <a:pt x="3058133" y="128257"/>
                </a:lnTo>
                <a:cubicBezTo>
                  <a:pt x="3051307" y="129189"/>
                  <a:pt x="3045242" y="126952"/>
                  <a:pt x="3039936" y="121546"/>
                </a:cubicBezTo>
                <a:cubicBezTo>
                  <a:pt x="3026212" y="137134"/>
                  <a:pt x="3011926" y="149129"/>
                  <a:pt x="2997077" y="157533"/>
                </a:cubicBezTo>
                <a:cubicBezTo>
                  <a:pt x="2993364" y="159634"/>
                  <a:pt x="2990569" y="160912"/>
                  <a:pt x="2988691" y="161368"/>
                </a:cubicBezTo>
                <a:lnTo>
                  <a:pt x="2987029" y="160735"/>
                </a:lnTo>
                <a:lnTo>
                  <a:pt x="2986711" y="166298"/>
                </a:lnTo>
                <a:cubicBezTo>
                  <a:pt x="2986505" y="173630"/>
                  <a:pt x="2986626" y="182693"/>
                  <a:pt x="2987074" y="193487"/>
                </a:cubicBezTo>
                <a:cubicBezTo>
                  <a:pt x="2987970" y="215076"/>
                  <a:pt x="2987260" y="231424"/>
                  <a:pt x="2984945" y="242531"/>
                </a:cubicBezTo>
                <a:cubicBezTo>
                  <a:pt x="2982629" y="253637"/>
                  <a:pt x="2979517" y="262571"/>
                  <a:pt x="2975609" y="269333"/>
                </a:cubicBezTo>
                <a:cubicBezTo>
                  <a:pt x="2971702" y="276094"/>
                  <a:pt x="2967518" y="276194"/>
                  <a:pt x="2963058" y="269634"/>
                </a:cubicBezTo>
                <a:cubicBezTo>
                  <a:pt x="2958598" y="263073"/>
                  <a:pt x="2955185" y="257624"/>
                  <a:pt x="2952819" y="253286"/>
                </a:cubicBezTo>
                <a:cubicBezTo>
                  <a:pt x="2950453" y="248948"/>
                  <a:pt x="2948141" y="246603"/>
                  <a:pt x="2945882" y="246252"/>
                </a:cubicBezTo>
                <a:cubicBezTo>
                  <a:pt x="2943624" y="245901"/>
                  <a:pt x="2932398" y="247374"/>
                  <a:pt x="2912207" y="250672"/>
                </a:cubicBezTo>
                <a:cubicBezTo>
                  <a:pt x="2907504" y="270777"/>
                  <a:pt x="2902137" y="276277"/>
                  <a:pt x="2896107" y="267171"/>
                </a:cubicBezTo>
                <a:cubicBezTo>
                  <a:pt x="2890077" y="258065"/>
                  <a:pt x="2887062" y="245940"/>
                  <a:pt x="2887062" y="230797"/>
                </a:cubicBezTo>
                <a:cubicBezTo>
                  <a:pt x="2887062" y="216528"/>
                  <a:pt x="2886621" y="198800"/>
                  <a:pt x="2885739" y="177613"/>
                </a:cubicBezTo>
                <a:cubicBezTo>
                  <a:pt x="2884857" y="156425"/>
                  <a:pt x="2881709" y="141088"/>
                  <a:pt x="2876296" y="131602"/>
                </a:cubicBezTo>
                <a:cubicBezTo>
                  <a:pt x="2870883" y="122116"/>
                  <a:pt x="2871804" y="117373"/>
                  <a:pt x="2879060" y="117373"/>
                </a:cubicBezTo>
                <a:cubicBezTo>
                  <a:pt x="2883850" y="117373"/>
                  <a:pt x="2889450" y="117810"/>
                  <a:pt x="2895860" y="118685"/>
                </a:cubicBezTo>
                <a:cubicBezTo>
                  <a:pt x="2902743" y="110038"/>
                  <a:pt x="2910422" y="96666"/>
                  <a:pt x="2918897" y="78568"/>
                </a:cubicBezTo>
                <a:cubicBezTo>
                  <a:pt x="2927372" y="60471"/>
                  <a:pt x="2930036" y="46213"/>
                  <a:pt x="2926889" y="35795"/>
                </a:cubicBezTo>
                <a:cubicBezTo>
                  <a:pt x="2923740" y="25377"/>
                  <a:pt x="2931667" y="24291"/>
                  <a:pt x="2950668" y="32536"/>
                </a:cubicBezTo>
                <a:cubicBezTo>
                  <a:pt x="2966872" y="40366"/>
                  <a:pt x="2971881" y="47260"/>
                  <a:pt x="2965693" y="53218"/>
                </a:cubicBezTo>
                <a:cubicBezTo>
                  <a:pt x="2959505" y="59177"/>
                  <a:pt x="2952840" y="67512"/>
                  <a:pt x="2945699" y="78224"/>
                </a:cubicBezTo>
                <a:cubicBezTo>
                  <a:pt x="2938558" y="88936"/>
                  <a:pt x="2927616" y="102423"/>
                  <a:pt x="2912874" y="118685"/>
                </a:cubicBezTo>
                <a:cubicBezTo>
                  <a:pt x="2930226" y="116190"/>
                  <a:pt x="2942286" y="111967"/>
                  <a:pt x="2949055" y="106016"/>
                </a:cubicBezTo>
                <a:cubicBezTo>
                  <a:pt x="2955823" y="100064"/>
                  <a:pt x="2963151" y="99010"/>
                  <a:pt x="2971038" y="102854"/>
                </a:cubicBezTo>
                <a:cubicBezTo>
                  <a:pt x="2978925" y="106697"/>
                  <a:pt x="2985827" y="110698"/>
                  <a:pt x="2991742" y="114856"/>
                </a:cubicBezTo>
                <a:cubicBezTo>
                  <a:pt x="2997657" y="119015"/>
                  <a:pt x="2998994" y="123894"/>
                  <a:pt x="2995754" y="129494"/>
                </a:cubicBezTo>
                <a:cubicBezTo>
                  <a:pt x="2992513" y="135094"/>
                  <a:pt x="2990032" y="141762"/>
                  <a:pt x="2988311" y="149499"/>
                </a:cubicBezTo>
                <a:cubicBezTo>
                  <a:pt x="2987881" y="151433"/>
                  <a:pt x="2987532" y="153800"/>
                  <a:pt x="2987266" y="156600"/>
                </a:cubicBezTo>
                <a:lnTo>
                  <a:pt x="2987244" y="156972"/>
                </a:lnTo>
                <a:lnTo>
                  <a:pt x="2988433" y="154238"/>
                </a:lnTo>
                <a:cubicBezTo>
                  <a:pt x="2990225" y="151405"/>
                  <a:pt x="2992934" y="147749"/>
                  <a:pt x="2996560" y="143271"/>
                </a:cubicBezTo>
                <a:cubicBezTo>
                  <a:pt x="3011065" y="125361"/>
                  <a:pt x="3024337" y="104886"/>
                  <a:pt x="3036376" y="81849"/>
                </a:cubicBezTo>
                <a:cubicBezTo>
                  <a:pt x="3048414" y="58811"/>
                  <a:pt x="3052860" y="41872"/>
                  <a:pt x="3049712" y="31031"/>
                </a:cubicBezTo>
                <a:cubicBezTo>
                  <a:pt x="3047351" y="22900"/>
                  <a:pt x="3049004" y="18748"/>
                  <a:pt x="3054669" y="18574"/>
                </a:cubicBezTo>
                <a:close/>
                <a:moveTo>
                  <a:pt x="1251824" y="18232"/>
                </a:moveTo>
                <a:cubicBezTo>
                  <a:pt x="1260019" y="19652"/>
                  <a:pt x="1267243" y="22118"/>
                  <a:pt x="1273496" y="25632"/>
                </a:cubicBezTo>
                <a:cubicBezTo>
                  <a:pt x="1279748" y="29145"/>
                  <a:pt x="1281142" y="32726"/>
                  <a:pt x="1277679" y="36376"/>
                </a:cubicBezTo>
                <a:cubicBezTo>
                  <a:pt x="1274216" y="40026"/>
                  <a:pt x="1271000" y="42718"/>
                  <a:pt x="1268032" y="44453"/>
                </a:cubicBezTo>
                <a:cubicBezTo>
                  <a:pt x="1277181" y="44525"/>
                  <a:pt x="1287785" y="42517"/>
                  <a:pt x="1299845" y="38430"/>
                </a:cubicBezTo>
                <a:cubicBezTo>
                  <a:pt x="1311906" y="34343"/>
                  <a:pt x="1321091" y="36154"/>
                  <a:pt x="1327400" y="43862"/>
                </a:cubicBezTo>
                <a:cubicBezTo>
                  <a:pt x="1333710" y="51569"/>
                  <a:pt x="1327569" y="57223"/>
                  <a:pt x="1308977" y="60822"/>
                </a:cubicBezTo>
                <a:cubicBezTo>
                  <a:pt x="1290385" y="64422"/>
                  <a:pt x="1274887" y="63970"/>
                  <a:pt x="1262482" y="59467"/>
                </a:cubicBezTo>
                <a:cubicBezTo>
                  <a:pt x="1252616" y="71427"/>
                  <a:pt x="1240474" y="82064"/>
                  <a:pt x="1226054" y="91378"/>
                </a:cubicBezTo>
                <a:cubicBezTo>
                  <a:pt x="1211635" y="100692"/>
                  <a:pt x="1207620" y="100455"/>
                  <a:pt x="1214009" y="90668"/>
                </a:cubicBezTo>
                <a:cubicBezTo>
                  <a:pt x="1220397" y="80881"/>
                  <a:pt x="1226044" y="71753"/>
                  <a:pt x="1230948" y="63285"/>
                </a:cubicBezTo>
                <a:cubicBezTo>
                  <a:pt x="1235852" y="54817"/>
                  <a:pt x="1239409" y="47611"/>
                  <a:pt x="1241617" y="41667"/>
                </a:cubicBezTo>
                <a:cubicBezTo>
                  <a:pt x="1243826" y="35723"/>
                  <a:pt x="1244030" y="29977"/>
                  <a:pt x="1242230" y="24427"/>
                </a:cubicBezTo>
                <a:cubicBezTo>
                  <a:pt x="1240430" y="18877"/>
                  <a:pt x="1243628" y="16812"/>
                  <a:pt x="1251824" y="18232"/>
                </a:cubicBezTo>
                <a:close/>
                <a:moveTo>
                  <a:pt x="552687" y="14420"/>
                </a:moveTo>
                <a:cubicBezTo>
                  <a:pt x="556920" y="15416"/>
                  <a:pt x="564245" y="19770"/>
                  <a:pt x="574662" y="27481"/>
                </a:cubicBezTo>
                <a:cubicBezTo>
                  <a:pt x="588550" y="37763"/>
                  <a:pt x="589152" y="44292"/>
                  <a:pt x="576468" y="47067"/>
                </a:cubicBezTo>
                <a:cubicBezTo>
                  <a:pt x="563785" y="49841"/>
                  <a:pt x="540435" y="55782"/>
                  <a:pt x="506420" y="64888"/>
                </a:cubicBezTo>
                <a:cubicBezTo>
                  <a:pt x="516659" y="68172"/>
                  <a:pt x="523266" y="72302"/>
                  <a:pt x="526242" y="77278"/>
                </a:cubicBezTo>
                <a:cubicBezTo>
                  <a:pt x="529217" y="82254"/>
                  <a:pt x="530705" y="88413"/>
                  <a:pt x="530705" y="95755"/>
                </a:cubicBezTo>
                <a:cubicBezTo>
                  <a:pt x="539740" y="94952"/>
                  <a:pt x="549097" y="92952"/>
                  <a:pt x="558776" y="89754"/>
                </a:cubicBezTo>
                <a:cubicBezTo>
                  <a:pt x="568456" y="86556"/>
                  <a:pt x="577895" y="88757"/>
                  <a:pt x="587095" y="96357"/>
                </a:cubicBezTo>
                <a:cubicBezTo>
                  <a:pt x="596294" y="103958"/>
                  <a:pt x="593838" y="109156"/>
                  <a:pt x="579727" y="111952"/>
                </a:cubicBezTo>
                <a:cubicBezTo>
                  <a:pt x="565617" y="114749"/>
                  <a:pt x="549728" y="117732"/>
                  <a:pt x="532060" y="120901"/>
                </a:cubicBezTo>
                <a:cubicBezTo>
                  <a:pt x="533853" y="133090"/>
                  <a:pt x="534749" y="144949"/>
                  <a:pt x="534749" y="156479"/>
                </a:cubicBezTo>
                <a:cubicBezTo>
                  <a:pt x="550136" y="155676"/>
                  <a:pt x="564706" y="154360"/>
                  <a:pt x="578458" y="152532"/>
                </a:cubicBezTo>
                <a:cubicBezTo>
                  <a:pt x="592210" y="150703"/>
                  <a:pt x="603912" y="148656"/>
                  <a:pt x="613563" y="146390"/>
                </a:cubicBezTo>
                <a:cubicBezTo>
                  <a:pt x="623214" y="144125"/>
                  <a:pt x="631521" y="144196"/>
                  <a:pt x="638483" y="146606"/>
                </a:cubicBezTo>
                <a:cubicBezTo>
                  <a:pt x="645445" y="149015"/>
                  <a:pt x="653070" y="153679"/>
                  <a:pt x="661359" y="160598"/>
                </a:cubicBezTo>
                <a:cubicBezTo>
                  <a:pt x="669648" y="167517"/>
                  <a:pt x="670243" y="171963"/>
                  <a:pt x="663144" y="173934"/>
                </a:cubicBezTo>
                <a:cubicBezTo>
                  <a:pt x="656046" y="175906"/>
                  <a:pt x="646786" y="176444"/>
                  <a:pt x="635364" y="175548"/>
                </a:cubicBezTo>
                <a:cubicBezTo>
                  <a:pt x="623942" y="174651"/>
                  <a:pt x="609523" y="174651"/>
                  <a:pt x="592106" y="175548"/>
                </a:cubicBezTo>
                <a:cubicBezTo>
                  <a:pt x="574690" y="176444"/>
                  <a:pt x="555571" y="177695"/>
                  <a:pt x="534749" y="179301"/>
                </a:cubicBezTo>
                <a:cubicBezTo>
                  <a:pt x="535653" y="213546"/>
                  <a:pt x="536104" y="235214"/>
                  <a:pt x="536104" y="244305"/>
                </a:cubicBezTo>
                <a:cubicBezTo>
                  <a:pt x="536104" y="255218"/>
                  <a:pt x="534921" y="266837"/>
                  <a:pt x="532555" y="279163"/>
                </a:cubicBezTo>
                <a:cubicBezTo>
                  <a:pt x="530189" y="291488"/>
                  <a:pt x="523019" y="303172"/>
                  <a:pt x="511045" y="314214"/>
                </a:cubicBezTo>
                <a:cubicBezTo>
                  <a:pt x="499071" y="325256"/>
                  <a:pt x="491972" y="326238"/>
                  <a:pt x="489750" y="317161"/>
                </a:cubicBezTo>
                <a:cubicBezTo>
                  <a:pt x="487527" y="308083"/>
                  <a:pt x="479149" y="297708"/>
                  <a:pt x="464615" y="286035"/>
                </a:cubicBezTo>
                <a:cubicBezTo>
                  <a:pt x="450081" y="274362"/>
                  <a:pt x="450755" y="270548"/>
                  <a:pt x="466637" y="274592"/>
                </a:cubicBezTo>
                <a:cubicBezTo>
                  <a:pt x="482519" y="278636"/>
                  <a:pt x="492876" y="279145"/>
                  <a:pt x="497708" y="276119"/>
                </a:cubicBezTo>
                <a:cubicBezTo>
                  <a:pt x="502541" y="273093"/>
                  <a:pt x="505624" y="263650"/>
                  <a:pt x="506958" y="247790"/>
                </a:cubicBezTo>
                <a:cubicBezTo>
                  <a:pt x="508292" y="231930"/>
                  <a:pt x="508550" y="210097"/>
                  <a:pt x="507732" y="182291"/>
                </a:cubicBezTo>
                <a:cubicBezTo>
                  <a:pt x="480515" y="185848"/>
                  <a:pt x="459162" y="188988"/>
                  <a:pt x="443675" y="191713"/>
                </a:cubicBezTo>
                <a:cubicBezTo>
                  <a:pt x="428187" y="194437"/>
                  <a:pt x="417428" y="196474"/>
                  <a:pt x="411398" y="197822"/>
                </a:cubicBezTo>
                <a:cubicBezTo>
                  <a:pt x="405368" y="199170"/>
                  <a:pt x="399127" y="199127"/>
                  <a:pt x="392674" y="197693"/>
                </a:cubicBezTo>
                <a:cubicBezTo>
                  <a:pt x="386221" y="196259"/>
                  <a:pt x="379466" y="192125"/>
                  <a:pt x="372411" y="185292"/>
                </a:cubicBezTo>
                <a:cubicBezTo>
                  <a:pt x="365356" y="178459"/>
                  <a:pt x="364542" y="174655"/>
                  <a:pt x="369969" y="173881"/>
                </a:cubicBezTo>
                <a:cubicBezTo>
                  <a:pt x="375397" y="173106"/>
                  <a:pt x="382155" y="172719"/>
                  <a:pt x="390243" y="172719"/>
                </a:cubicBezTo>
                <a:cubicBezTo>
                  <a:pt x="398302" y="172719"/>
                  <a:pt x="412481" y="171615"/>
                  <a:pt x="432780" y="169406"/>
                </a:cubicBezTo>
                <a:cubicBezTo>
                  <a:pt x="453078" y="167198"/>
                  <a:pt x="478019" y="163979"/>
                  <a:pt x="507603" y="159748"/>
                </a:cubicBezTo>
                <a:cubicBezTo>
                  <a:pt x="507603" y="147258"/>
                  <a:pt x="506893" y="135879"/>
                  <a:pt x="505474" y="125611"/>
                </a:cubicBezTo>
                <a:cubicBezTo>
                  <a:pt x="496855" y="127361"/>
                  <a:pt x="488448" y="128698"/>
                  <a:pt x="480253" y="129623"/>
                </a:cubicBezTo>
                <a:cubicBezTo>
                  <a:pt x="472057" y="130548"/>
                  <a:pt x="462195" y="128153"/>
                  <a:pt x="450665" y="122439"/>
                </a:cubicBezTo>
                <a:cubicBezTo>
                  <a:pt x="439136" y="116724"/>
                  <a:pt x="440240" y="112659"/>
                  <a:pt x="453978" y="110242"/>
                </a:cubicBezTo>
                <a:cubicBezTo>
                  <a:pt x="467716" y="107826"/>
                  <a:pt x="483791" y="105040"/>
                  <a:pt x="502204" y="101886"/>
                </a:cubicBezTo>
                <a:cubicBezTo>
                  <a:pt x="501372" y="96967"/>
                  <a:pt x="499139" y="91091"/>
                  <a:pt x="495504" y="84258"/>
                </a:cubicBezTo>
                <a:cubicBezTo>
                  <a:pt x="491868" y="77425"/>
                  <a:pt x="489398" y="72761"/>
                  <a:pt x="488093" y="70265"/>
                </a:cubicBezTo>
                <a:cubicBezTo>
                  <a:pt x="476105" y="72961"/>
                  <a:pt x="464436" y="73585"/>
                  <a:pt x="453085" y="72137"/>
                </a:cubicBezTo>
                <a:cubicBezTo>
                  <a:pt x="441735" y="70688"/>
                  <a:pt x="443391" y="67129"/>
                  <a:pt x="458054" y="61457"/>
                </a:cubicBezTo>
                <a:cubicBezTo>
                  <a:pt x="472717" y="55785"/>
                  <a:pt x="488219" y="49641"/>
                  <a:pt x="504560" y="43023"/>
                </a:cubicBezTo>
                <a:cubicBezTo>
                  <a:pt x="520900" y="36405"/>
                  <a:pt x="531749" y="30418"/>
                  <a:pt x="537105" y="25061"/>
                </a:cubicBezTo>
                <a:cubicBezTo>
                  <a:pt x="542461" y="19705"/>
                  <a:pt x="546587" y="16199"/>
                  <a:pt x="549484" y="14543"/>
                </a:cubicBezTo>
                <a:cubicBezTo>
                  <a:pt x="550208" y="14129"/>
                  <a:pt x="551276" y="14088"/>
                  <a:pt x="552687" y="14420"/>
                </a:cubicBezTo>
                <a:close/>
                <a:moveTo>
                  <a:pt x="1983541" y="9098"/>
                </a:moveTo>
                <a:cubicBezTo>
                  <a:pt x="1986227" y="8745"/>
                  <a:pt x="1989713" y="9657"/>
                  <a:pt x="1994001" y="11833"/>
                </a:cubicBezTo>
                <a:cubicBezTo>
                  <a:pt x="2002576" y="16185"/>
                  <a:pt x="2009761" y="21681"/>
                  <a:pt x="2015554" y="28320"/>
                </a:cubicBezTo>
                <a:cubicBezTo>
                  <a:pt x="2021348" y="34960"/>
                  <a:pt x="2019846" y="38882"/>
                  <a:pt x="2011048" y="40086"/>
                </a:cubicBezTo>
                <a:cubicBezTo>
                  <a:pt x="2002250" y="41291"/>
                  <a:pt x="1992947" y="43453"/>
                  <a:pt x="1983138" y="46572"/>
                </a:cubicBezTo>
                <a:cubicBezTo>
                  <a:pt x="1973330" y="49691"/>
                  <a:pt x="1960488" y="52455"/>
                  <a:pt x="1944613" y="54864"/>
                </a:cubicBezTo>
                <a:cubicBezTo>
                  <a:pt x="1955411" y="59367"/>
                  <a:pt x="1959373" y="64056"/>
                  <a:pt x="1956498" y="68932"/>
                </a:cubicBezTo>
                <a:cubicBezTo>
                  <a:pt x="1953622" y="73807"/>
                  <a:pt x="1950557" y="78697"/>
                  <a:pt x="1947302" y="83602"/>
                </a:cubicBezTo>
                <a:cubicBezTo>
                  <a:pt x="1964482" y="81006"/>
                  <a:pt x="1978843" y="77884"/>
                  <a:pt x="1990387" y="74234"/>
                </a:cubicBezTo>
                <a:cubicBezTo>
                  <a:pt x="2001931" y="70584"/>
                  <a:pt x="2011360" y="72359"/>
                  <a:pt x="2018673" y="79558"/>
                </a:cubicBezTo>
                <a:cubicBezTo>
                  <a:pt x="2025987" y="86757"/>
                  <a:pt x="2023664" y="91507"/>
                  <a:pt x="2011704" y="93808"/>
                </a:cubicBezTo>
                <a:cubicBezTo>
                  <a:pt x="1999744" y="96110"/>
                  <a:pt x="1990219" y="97924"/>
                  <a:pt x="1983127" y="99251"/>
                </a:cubicBezTo>
                <a:cubicBezTo>
                  <a:pt x="1976036" y="100577"/>
                  <a:pt x="1962388" y="102502"/>
                  <a:pt x="1942183" y="105026"/>
                </a:cubicBezTo>
                <a:cubicBezTo>
                  <a:pt x="1939028" y="114491"/>
                  <a:pt x="1934890" y="122198"/>
                  <a:pt x="1929771" y="128150"/>
                </a:cubicBezTo>
                <a:lnTo>
                  <a:pt x="1972232" y="122815"/>
                </a:lnTo>
                <a:cubicBezTo>
                  <a:pt x="1984321" y="121080"/>
                  <a:pt x="2000640" y="118388"/>
                  <a:pt x="2021190" y="114738"/>
                </a:cubicBezTo>
                <a:cubicBezTo>
                  <a:pt x="2041739" y="111088"/>
                  <a:pt x="2055779" y="109264"/>
                  <a:pt x="2063307" y="109264"/>
                </a:cubicBezTo>
                <a:cubicBezTo>
                  <a:pt x="2072800" y="109264"/>
                  <a:pt x="2080587" y="113017"/>
                  <a:pt x="2086667" y="120524"/>
                </a:cubicBezTo>
                <a:cubicBezTo>
                  <a:pt x="2092748" y="128031"/>
                  <a:pt x="2088639" y="132330"/>
                  <a:pt x="2074342" y="133420"/>
                </a:cubicBezTo>
                <a:cubicBezTo>
                  <a:pt x="2060045" y="134510"/>
                  <a:pt x="2041209" y="136180"/>
                  <a:pt x="2017834" y="138432"/>
                </a:cubicBezTo>
                <a:cubicBezTo>
                  <a:pt x="1994460" y="140683"/>
                  <a:pt x="1963334" y="143967"/>
                  <a:pt x="1924458" y="148283"/>
                </a:cubicBezTo>
                <a:cubicBezTo>
                  <a:pt x="1921403" y="155898"/>
                  <a:pt x="1917776" y="162652"/>
                  <a:pt x="1913574" y="168546"/>
                </a:cubicBezTo>
                <a:cubicBezTo>
                  <a:pt x="1915280" y="168732"/>
                  <a:pt x="1917335" y="169019"/>
                  <a:pt x="1919737" y="169406"/>
                </a:cubicBezTo>
                <a:cubicBezTo>
                  <a:pt x="1922138" y="169794"/>
                  <a:pt x="1933008" y="168693"/>
                  <a:pt x="1952346" y="166105"/>
                </a:cubicBezTo>
                <a:cubicBezTo>
                  <a:pt x="1971684" y="163516"/>
                  <a:pt x="1983371" y="160365"/>
                  <a:pt x="1987408" y="156651"/>
                </a:cubicBezTo>
                <a:cubicBezTo>
                  <a:pt x="1991445" y="152937"/>
                  <a:pt x="2000619" y="154346"/>
                  <a:pt x="2014930" y="160878"/>
                </a:cubicBezTo>
                <a:cubicBezTo>
                  <a:pt x="2029242" y="167410"/>
                  <a:pt x="2034372" y="173709"/>
                  <a:pt x="2030321" y="179774"/>
                </a:cubicBezTo>
                <a:cubicBezTo>
                  <a:pt x="2026270" y="185840"/>
                  <a:pt x="2025370" y="199076"/>
                  <a:pt x="2027621" y="219482"/>
                </a:cubicBezTo>
                <a:cubicBezTo>
                  <a:pt x="2029873" y="239889"/>
                  <a:pt x="2030999" y="255362"/>
                  <a:pt x="2030999" y="265902"/>
                </a:cubicBezTo>
                <a:cubicBezTo>
                  <a:pt x="2030999" y="276112"/>
                  <a:pt x="2029805" y="285519"/>
                  <a:pt x="2027417" y="294123"/>
                </a:cubicBezTo>
                <a:cubicBezTo>
                  <a:pt x="2025029" y="302727"/>
                  <a:pt x="2020799" y="310088"/>
                  <a:pt x="2014726" y="316204"/>
                </a:cubicBezTo>
                <a:cubicBezTo>
                  <a:pt x="2008653" y="322320"/>
                  <a:pt x="2003641" y="321735"/>
                  <a:pt x="1999690" y="314451"/>
                </a:cubicBezTo>
                <a:cubicBezTo>
                  <a:pt x="1995740" y="307166"/>
                  <a:pt x="1991326" y="298655"/>
                  <a:pt x="1986451" y="288918"/>
                </a:cubicBezTo>
                <a:cubicBezTo>
                  <a:pt x="1968741" y="288918"/>
                  <a:pt x="1947323" y="290588"/>
                  <a:pt x="1922199" y="293930"/>
                </a:cubicBezTo>
                <a:cubicBezTo>
                  <a:pt x="1916334" y="312185"/>
                  <a:pt x="1910028" y="315784"/>
                  <a:pt x="1903281" y="304728"/>
                </a:cubicBezTo>
                <a:cubicBezTo>
                  <a:pt x="1896534" y="293672"/>
                  <a:pt x="1894508" y="283049"/>
                  <a:pt x="1897205" y="272860"/>
                </a:cubicBezTo>
                <a:cubicBezTo>
                  <a:pt x="1899900" y="262672"/>
                  <a:pt x="1901474" y="246492"/>
                  <a:pt x="1901926" y="224322"/>
                </a:cubicBezTo>
                <a:cubicBezTo>
                  <a:pt x="1902378" y="202152"/>
                  <a:pt x="1902690" y="189490"/>
                  <a:pt x="1902862" y="186335"/>
                </a:cubicBezTo>
                <a:cubicBezTo>
                  <a:pt x="1887733" y="214227"/>
                  <a:pt x="1871919" y="235734"/>
                  <a:pt x="1855421" y="250855"/>
                </a:cubicBezTo>
                <a:cubicBezTo>
                  <a:pt x="1838922" y="265977"/>
                  <a:pt x="1821291" y="277001"/>
                  <a:pt x="1802527" y="283927"/>
                </a:cubicBezTo>
                <a:cubicBezTo>
                  <a:pt x="1783763" y="290854"/>
                  <a:pt x="1782174" y="287957"/>
                  <a:pt x="1797762" y="275237"/>
                </a:cubicBezTo>
                <a:cubicBezTo>
                  <a:pt x="1813350" y="262517"/>
                  <a:pt x="1829379" y="247037"/>
                  <a:pt x="1845849" y="228796"/>
                </a:cubicBezTo>
                <a:cubicBezTo>
                  <a:pt x="1862318" y="210556"/>
                  <a:pt x="1879889" y="184707"/>
                  <a:pt x="1898560" y="151252"/>
                </a:cubicBezTo>
                <a:cubicBezTo>
                  <a:pt x="1863985" y="158436"/>
                  <a:pt x="1842579" y="162706"/>
                  <a:pt x="1834340" y="164061"/>
                </a:cubicBezTo>
                <a:cubicBezTo>
                  <a:pt x="1826102" y="165416"/>
                  <a:pt x="1816975" y="161344"/>
                  <a:pt x="1806958" y="151843"/>
                </a:cubicBezTo>
                <a:cubicBezTo>
                  <a:pt x="1796941" y="142343"/>
                  <a:pt x="1797117" y="138270"/>
                  <a:pt x="1807485" y="139625"/>
                </a:cubicBezTo>
                <a:cubicBezTo>
                  <a:pt x="1817853" y="140981"/>
                  <a:pt x="1829927" y="140991"/>
                  <a:pt x="1843708" y="139658"/>
                </a:cubicBezTo>
                <a:cubicBezTo>
                  <a:pt x="1857489" y="138324"/>
                  <a:pt x="1877845" y="135972"/>
                  <a:pt x="1904776" y="132602"/>
                </a:cubicBezTo>
                <a:cubicBezTo>
                  <a:pt x="1908763" y="123037"/>
                  <a:pt x="1912090" y="114405"/>
                  <a:pt x="1914757" y="106704"/>
                </a:cubicBezTo>
                <a:cubicBezTo>
                  <a:pt x="1907859" y="108511"/>
                  <a:pt x="1901134" y="109414"/>
                  <a:pt x="1894580" y="109414"/>
                </a:cubicBezTo>
                <a:cubicBezTo>
                  <a:pt x="1887353" y="109414"/>
                  <a:pt x="1880810" y="106575"/>
                  <a:pt x="1874952" y="100896"/>
                </a:cubicBezTo>
                <a:cubicBezTo>
                  <a:pt x="1869094" y="95217"/>
                  <a:pt x="1870302" y="92059"/>
                  <a:pt x="1878576" y="91421"/>
                </a:cubicBezTo>
                <a:cubicBezTo>
                  <a:pt x="1886851" y="90783"/>
                  <a:pt x="1900488" y="89223"/>
                  <a:pt x="1919489" y="86742"/>
                </a:cubicBezTo>
                <a:cubicBezTo>
                  <a:pt x="1923533" y="74625"/>
                  <a:pt x="1925555" y="65533"/>
                  <a:pt x="1925555" y="59467"/>
                </a:cubicBezTo>
                <a:cubicBezTo>
                  <a:pt x="1921741" y="60328"/>
                  <a:pt x="1914703" y="61217"/>
                  <a:pt x="1904443" y="62135"/>
                </a:cubicBezTo>
                <a:cubicBezTo>
                  <a:pt x="1894182" y="63052"/>
                  <a:pt x="1884112" y="62669"/>
                  <a:pt x="1874232" y="60984"/>
                </a:cubicBezTo>
                <a:cubicBezTo>
                  <a:pt x="1864351" y="59299"/>
                  <a:pt x="1871073" y="55495"/>
                  <a:pt x="1894397" y="49572"/>
                </a:cubicBezTo>
                <a:cubicBezTo>
                  <a:pt x="1917722" y="43650"/>
                  <a:pt x="1936927" y="37674"/>
                  <a:pt x="1952013" y="31644"/>
                </a:cubicBezTo>
                <a:cubicBezTo>
                  <a:pt x="1967099" y="25614"/>
                  <a:pt x="1975724" y="19716"/>
                  <a:pt x="1977890" y="13951"/>
                </a:cubicBezTo>
                <a:cubicBezTo>
                  <a:pt x="1978972" y="11069"/>
                  <a:pt x="1980856" y="9451"/>
                  <a:pt x="1983541" y="9098"/>
                </a:cubicBezTo>
                <a:close/>
                <a:moveTo>
                  <a:pt x="2314107" y="7509"/>
                </a:moveTo>
                <a:cubicBezTo>
                  <a:pt x="2320194" y="8979"/>
                  <a:pt x="2327196" y="12388"/>
                  <a:pt x="2335111" y="17737"/>
                </a:cubicBezTo>
                <a:cubicBezTo>
                  <a:pt x="2343027" y="23086"/>
                  <a:pt x="2344393" y="28403"/>
                  <a:pt x="2339209" y="33687"/>
                </a:cubicBezTo>
                <a:cubicBezTo>
                  <a:pt x="2334025" y="38972"/>
                  <a:pt x="2327059" y="52125"/>
                  <a:pt x="2318312" y="73148"/>
                </a:cubicBezTo>
                <a:lnTo>
                  <a:pt x="2302437" y="103585"/>
                </a:lnTo>
                <a:cubicBezTo>
                  <a:pt x="2311428" y="110425"/>
                  <a:pt x="2315476" y="121740"/>
                  <a:pt x="2314580" y="137528"/>
                </a:cubicBezTo>
                <a:cubicBezTo>
                  <a:pt x="2313683" y="153317"/>
                  <a:pt x="2313235" y="192028"/>
                  <a:pt x="2313235" y="253662"/>
                </a:cubicBezTo>
                <a:cubicBezTo>
                  <a:pt x="2326084" y="251927"/>
                  <a:pt x="2339980" y="249095"/>
                  <a:pt x="2354922" y="245166"/>
                </a:cubicBezTo>
                <a:lnTo>
                  <a:pt x="2354922" y="220085"/>
                </a:lnTo>
                <a:cubicBezTo>
                  <a:pt x="2348957" y="221892"/>
                  <a:pt x="2343579" y="222795"/>
                  <a:pt x="2338790" y="222795"/>
                </a:cubicBezTo>
                <a:cubicBezTo>
                  <a:pt x="2334674" y="222795"/>
                  <a:pt x="2328684" y="220999"/>
                  <a:pt x="2320818" y="217407"/>
                </a:cubicBezTo>
                <a:cubicBezTo>
                  <a:pt x="2312952" y="213815"/>
                  <a:pt x="2313268" y="210681"/>
                  <a:pt x="2321764" y="208007"/>
                </a:cubicBezTo>
                <a:cubicBezTo>
                  <a:pt x="2330261" y="205332"/>
                  <a:pt x="2341313" y="201995"/>
                  <a:pt x="2354922" y="197994"/>
                </a:cubicBezTo>
                <a:lnTo>
                  <a:pt x="2354922" y="172848"/>
                </a:lnTo>
                <a:cubicBezTo>
                  <a:pt x="2350663" y="174641"/>
                  <a:pt x="2344529" y="175053"/>
                  <a:pt x="2336520" y="174085"/>
                </a:cubicBezTo>
                <a:cubicBezTo>
                  <a:pt x="2328511" y="173117"/>
                  <a:pt x="2323277" y="170557"/>
                  <a:pt x="2320818" y="166406"/>
                </a:cubicBezTo>
                <a:cubicBezTo>
                  <a:pt x="2318358" y="162254"/>
                  <a:pt x="2320535" y="159591"/>
                  <a:pt x="2327346" y="158415"/>
                </a:cubicBezTo>
                <a:cubicBezTo>
                  <a:pt x="2334158" y="157239"/>
                  <a:pt x="2343350" y="154722"/>
                  <a:pt x="2354922" y="150865"/>
                </a:cubicBezTo>
                <a:cubicBezTo>
                  <a:pt x="2354922" y="141386"/>
                  <a:pt x="2354593" y="132065"/>
                  <a:pt x="2353933" y="122901"/>
                </a:cubicBezTo>
                <a:cubicBezTo>
                  <a:pt x="2346074" y="124708"/>
                  <a:pt x="2339227" y="125611"/>
                  <a:pt x="2333390" y="125611"/>
                </a:cubicBezTo>
                <a:cubicBezTo>
                  <a:pt x="2327224" y="125611"/>
                  <a:pt x="2321395" y="123410"/>
                  <a:pt x="2315903" y="119008"/>
                </a:cubicBezTo>
                <a:cubicBezTo>
                  <a:pt x="2310410" y="114605"/>
                  <a:pt x="2312834" y="111243"/>
                  <a:pt x="2323173" y="108919"/>
                </a:cubicBezTo>
                <a:cubicBezTo>
                  <a:pt x="2333512" y="106596"/>
                  <a:pt x="2346261" y="102986"/>
                  <a:pt x="2361418" y="98089"/>
                </a:cubicBezTo>
                <a:cubicBezTo>
                  <a:pt x="2376576" y="93192"/>
                  <a:pt x="2388148" y="89101"/>
                  <a:pt x="2396136" y="85817"/>
                </a:cubicBezTo>
                <a:cubicBezTo>
                  <a:pt x="2404123" y="82533"/>
                  <a:pt x="2412100" y="83788"/>
                  <a:pt x="2420066" y="89582"/>
                </a:cubicBezTo>
                <a:cubicBezTo>
                  <a:pt x="2428032" y="95375"/>
                  <a:pt x="2427914" y="100333"/>
                  <a:pt x="2419711" y="104456"/>
                </a:cubicBezTo>
                <a:cubicBezTo>
                  <a:pt x="2411509" y="108579"/>
                  <a:pt x="2397161" y="112806"/>
                  <a:pt x="2376669" y="117136"/>
                </a:cubicBezTo>
                <a:cubicBezTo>
                  <a:pt x="2382964" y="120736"/>
                  <a:pt x="2385417" y="124134"/>
                  <a:pt x="2384026" y="127332"/>
                </a:cubicBezTo>
                <a:cubicBezTo>
                  <a:pt x="2382635" y="130530"/>
                  <a:pt x="2381531" y="136209"/>
                  <a:pt x="2380713" y="144368"/>
                </a:cubicBezTo>
                <a:cubicBezTo>
                  <a:pt x="2379150" y="144368"/>
                  <a:pt x="2382509" y="142787"/>
                  <a:pt x="2390791" y="139625"/>
                </a:cubicBezTo>
                <a:cubicBezTo>
                  <a:pt x="2399072" y="136463"/>
                  <a:pt x="2406214" y="137872"/>
                  <a:pt x="2412215" y="143852"/>
                </a:cubicBezTo>
                <a:cubicBezTo>
                  <a:pt x="2418216" y="149832"/>
                  <a:pt x="2416639" y="154797"/>
                  <a:pt x="2407483" y="158748"/>
                </a:cubicBezTo>
                <a:cubicBezTo>
                  <a:pt x="2398326" y="162699"/>
                  <a:pt x="2389339" y="165786"/>
                  <a:pt x="2380520" y="168008"/>
                </a:cubicBezTo>
                <a:lnTo>
                  <a:pt x="2379380" y="191584"/>
                </a:lnTo>
                <a:cubicBezTo>
                  <a:pt x="2382004" y="191698"/>
                  <a:pt x="2387098" y="190153"/>
                  <a:pt x="2394663" y="186948"/>
                </a:cubicBezTo>
                <a:cubicBezTo>
                  <a:pt x="2402227" y="183743"/>
                  <a:pt x="2409218" y="185672"/>
                  <a:pt x="2415635" y="192734"/>
                </a:cubicBezTo>
                <a:cubicBezTo>
                  <a:pt x="2422053" y="199797"/>
                  <a:pt x="2419998" y="204985"/>
                  <a:pt x="2409472" y="208297"/>
                </a:cubicBezTo>
                <a:cubicBezTo>
                  <a:pt x="2398947" y="211610"/>
                  <a:pt x="2388823" y="214392"/>
                  <a:pt x="2379100" y="216643"/>
                </a:cubicBezTo>
                <a:cubicBezTo>
                  <a:pt x="2378383" y="227456"/>
                  <a:pt x="2378024" y="235300"/>
                  <a:pt x="2378024" y="240175"/>
                </a:cubicBezTo>
                <a:cubicBezTo>
                  <a:pt x="2389812" y="237565"/>
                  <a:pt x="2402241" y="235113"/>
                  <a:pt x="2415313" y="232819"/>
                </a:cubicBezTo>
                <a:cubicBezTo>
                  <a:pt x="2428384" y="230524"/>
                  <a:pt x="2439383" y="234579"/>
                  <a:pt x="2448309" y="244983"/>
                </a:cubicBezTo>
                <a:cubicBezTo>
                  <a:pt x="2457236" y="255387"/>
                  <a:pt x="2452282" y="260137"/>
                  <a:pt x="2433446" y="259234"/>
                </a:cubicBezTo>
                <a:cubicBezTo>
                  <a:pt x="2414610" y="258330"/>
                  <a:pt x="2394351" y="259875"/>
                  <a:pt x="2372668" y="263869"/>
                </a:cubicBezTo>
                <a:cubicBezTo>
                  <a:pt x="2350986" y="267863"/>
                  <a:pt x="2337255" y="271014"/>
                  <a:pt x="2331476" y="273323"/>
                </a:cubicBezTo>
                <a:cubicBezTo>
                  <a:pt x="2325697" y="275632"/>
                  <a:pt x="2319523" y="275431"/>
                  <a:pt x="2312956" y="272721"/>
                </a:cubicBezTo>
                <a:cubicBezTo>
                  <a:pt x="2312181" y="293069"/>
                  <a:pt x="2309847" y="308281"/>
                  <a:pt x="2305954" y="318355"/>
                </a:cubicBezTo>
                <a:cubicBezTo>
                  <a:pt x="2302061" y="328429"/>
                  <a:pt x="2296873" y="326321"/>
                  <a:pt x="2290391" y="312031"/>
                </a:cubicBezTo>
                <a:cubicBezTo>
                  <a:pt x="2283910" y="297741"/>
                  <a:pt x="2282246" y="283286"/>
                  <a:pt x="2285401" y="268666"/>
                </a:cubicBezTo>
                <a:cubicBezTo>
                  <a:pt x="2288556" y="254046"/>
                  <a:pt x="2290581" y="227391"/>
                  <a:pt x="2291478" y="188701"/>
                </a:cubicBezTo>
                <a:cubicBezTo>
                  <a:pt x="2292374" y="150011"/>
                  <a:pt x="2291740" y="127626"/>
                  <a:pt x="2289574" y="121546"/>
                </a:cubicBezTo>
                <a:cubicBezTo>
                  <a:pt x="2274732" y="142497"/>
                  <a:pt x="2262116" y="155611"/>
                  <a:pt x="2251727" y="160888"/>
                </a:cubicBezTo>
                <a:cubicBezTo>
                  <a:pt x="2241337" y="166166"/>
                  <a:pt x="2238652" y="164602"/>
                  <a:pt x="2243671" y="156199"/>
                </a:cubicBezTo>
                <a:cubicBezTo>
                  <a:pt x="2248690" y="147796"/>
                  <a:pt x="2255688" y="136406"/>
                  <a:pt x="2264665" y="122030"/>
                </a:cubicBezTo>
                <a:cubicBezTo>
                  <a:pt x="2273642" y="107654"/>
                  <a:pt x="2281268" y="93518"/>
                  <a:pt x="2287541" y="79622"/>
                </a:cubicBezTo>
                <a:cubicBezTo>
                  <a:pt x="2293815" y="65727"/>
                  <a:pt x="2298515" y="53455"/>
                  <a:pt x="2301641" y="42807"/>
                </a:cubicBezTo>
                <a:cubicBezTo>
                  <a:pt x="2304768" y="32160"/>
                  <a:pt x="2306105" y="23247"/>
                  <a:pt x="2305653" y="16070"/>
                </a:cubicBezTo>
                <a:cubicBezTo>
                  <a:pt x="2305201" y="8893"/>
                  <a:pt x="2308019" y="6039"/>
                  <a:pt x="2314107" y="7509"/>
                </a:cubicBezTo>
                <a:close/>
                <a:moveTo>
                  <a:pt x="3724279" y="5095"/>
                </a:moveTo>
                <a:cubicBezTo>
                  <a:pt x="3726310" y="4464"/>
                  <a:pt x="3729696" y="5111"/>
                  <a:pt x="3734435" y="7036"/>
                </a:cubicBezTo>
                <a:cubicBezTo>
                  <a:pt x="3743914" y="10886"/>
                  <a:pt x="3751141" y="15246"/>
                  <a:pt x="3756117" y="20114"/>
                </a:cubicBezTo>
                <a:cubicBezTo>
                  <a:pt x="3761094" y="24983"/>
                  <a:pt x="3761868" y="29349"/>
                  <a:pt x="3758440" y="33214"/>
                </a:cubicBezTo>
                <a:cubicBezTo>
                  <a:pt x="3755013" y="37079"/>
                  <a:pt x="3750866" y="43435"/>
                  <a:pt x="3745997" y="52283"/>
                </a:cubicBezTo>
                <a:cubicBezTo>
                  <a:pt x="3741128" y="61131"/>
                  <a:pt x="3731244" y="77887"/>
                  <a:pt x="3716345" y="102552"/>
                </a:cubicBezTo>
                <a:cubicBezTo>
                  <a:pt x="3724433" y="110196"/>
                  <a:pt x="3728477" y="118305"/>
                  <a:pt x="3728477" y="126881"/>
                </a:cubicBezTo>
                <a:cubicBezTo>
                  <a:pt x="3728477" y="133405"/>
                  <a:pt x="3728254" y="145197"/>
                  <a:pt x="3727810" y="162254"/>
                </a:cubicBezTo>
                <a:cubicBezTo>
                  <a:pt x="3727366" y="179312"/>
                  <a:pt x="3727143" y="208433"/>
                  <a:pt x="3727143" y="249618"/>
                </a:cubicBezTo>
                <a:cubicBezTo>
                  <a:pt x="3741784" y="247898"/>
                  <a:pt x="3756125" y="245474"/>
                  <a:pt x="3770164" y="242348"/>
                </a:cubicBezTo>
                <a:lnTo>
                  <a:pt x="3770164" y="216041"/>
                </a:lnTo>
                <a:cubicBezTo>
                  <a:pt x="3761387" y="217833"/>
                  <a:pt x="3754002" y="218489"/>
                  <a:pt x="3748008" y="218009"/>
                </a:cubicBezTo>
                <a:cubicBezTo>
                  <a:pt x="3742014" y="217529"/>
                  <a:pt x="3736335" y="214743"/>
                  <a:pt x="3730972" y="209652"/>
                </a:cubicBezTo>
                <a:cubicBezTo>
                  <a:pt x="3725609" y="204561"/>
                  <a:pt x="3727975" y="201421"/>
                  <a:pt x="3738070" y="200231"/>
                </a:cubicBezTo>
                <a:cubicBezTo>
                  <a:pt x="3748166" y="199041"/>
                  <a:pt x="3758864" y="197320"/>
                  <a:pt x="3770164" y="195068"/>
                </a:cubicBezTo>
                <a:lnTo>
                  <a:pt x="3770164" y="170138"/>
                </a:lnTo>
                <a:cubicBezTo>
                  <a:pt x="3762291" y="171041"/>
                  <a:pt x="3756017" y="171493"/>
                  <a:pt x="3751342" y="171493"/>
                </a:cubicBezTo>
                <a:cubicBezTo>
                  <a:pt x="3746825" y="171493"/>
                  <a:pt x="3741860" y="168976"/>
                  <a:pt x="3736446" y="163943"/>
                </a:cubicBezTo>
                <a:cubicBezTo>
                  <a:pt x="3731033" y="158909"/>
                  <a:pt x="3732184" y="155758"/>
                  <a:pt x="3739899" y="154489"/>
                </a:cubicBezTo>
                <a:cubicBezTo>
                  <a:pt x="3747614" y="153220"/>
                  <a:pt x="3757702" y="151029"/>
                  <a:pt x="3770164" y="147918"/>
                </a:cubicBezTo>
                <a:cubicBezTo>
                  <a:pt x="3770164" y="138640"/>
                  <a:pt x="3769834" y="129849"/>
                  <a:pt x="3769174" y="121546"/>
                </a:cubicBezTo>
                <a:cubicBezTo>
                  <a:pt x="3763940" y="122449"/>
                  <a:pt x="3757745" y="123353"/>
                  <a:pt x="3750589" y="124256"/>
                </a:cubicBezTo>
                <a:cubicBezTo>
                  <a:pt x="3743434" y="125160"/>
                  <a:pt x="3736360" y="123518"/>
                  <a:pt x="3729369" y="119330"/>
                </a:cubicBezTo>
                <a:cubicBezTo>
                  <a:pt x="3722378" y="115143"/>
                  <a:pt x="3724999" y="111318"/>
                  <a:pt x="3737231" y="107855"/>
                </a:cubicBezTo>
                <a:cubicBezTo>
                  <a:pt x="3749464" y="104392"/>
                  <a:pt x="3762409" y="100674"/>
                  <a:pt x="3776068" y="96702"/>
                </a:cubicBezTo>
                <a:cubicBezTo>
                  <a:pt x="3789727" y="92729"/>
                  <a:pt x="3801181" y="88879"/>
                  <a:pt x="3810431" y="85151"/>
                </a:cubicBezTo>
                <a:cubicBezTo>
                  <a:pt x="3819680" y="81422"/>
                  <a:pt x="3828131" y="81598"/>
                  <a:pt x="3835781" y="85678"/>
                </a:cubicBezTo>
                <a:cubicBezTo>
                  <a:pt x="3843431" y="89757"/>
                  <a:pt x="3844159" y="94231"/>
                  <a:pt x="3837964" y="99100"/>
                </a:cubicBezTo>
                <a:cubicBezTo>
                  <a:pt x="3831769" y="103968"/>
                  <a:pt x="3817322" y="109572"/>
                  <a:pt x="3794621" y="115910"/>
                </a:cubicBezTo>
                <a:cubicBezTo>
                  <a:pt x="3798221" y="119395"/>
                  <a:pt x="3799776" y="122923"/>
                  <a:pt x="3799289" y="126493"/>
                </a:cubicBezTo>
                <a:cubicBezTo>
                  <a:pt x="3798801" y="130064"/>
                  <a:pt x="3798148" y="134660"/>
                  <a:pt x="3797331" y="140281"/>
                </a:cubicBezTo>
                <a:cubicBezTo>
                  <a:pt x="3805577" y="138575"/>
                  <a:pt x="3812826" y="137026"/>
                  <a:pt x="3819078" y="135635"/>
                </a:cubicBezTo>
                <a:cubicBezTo>
                  <a:pt x="3825331" y="134244"/>
                  <a:pt x="3831142" y="136492"/>
                  <a:pt x="3836512" y="142379"/>
                </a:cubicBezTo>
                <a:cubicBezTo>
                  <a:pt x="3841883" y="148265"/>
                  <a:pt x="3842284" y="152546"/>
                  <a:pt x="3837717" y="155220"/>
                </a:cubicBezTo>
                <a:cubicBezTo>
                  <a:pt x="3833150" y="157895"/>
                  <a:pt x="3826686" y="159928"/>
                  <a:pt x="3818325" y="161319"/>
                </a:cubicBezTo>
                <a:cubicBezTo>
                  <a:pt x="3809965" y="162710"/>
                  <a:pt x="3802852" y="164065"/>
                  <a:pt x="3796987" y="165384"/>
                </a:cubicBezTo>
                <a:cubicBezTo>
                  <a:pt x="3796313" y="172841"/>
                  <a:pt x="3795976" y="180671"/>
                  <a:pt x="3795976" y="188873"/>
                </a:cubicBezTo>
                <a:cubicBezTo>
                  <a:pt x="3804724" y="187253"/>
                  <a:pt x="3812302" y="185500"/>
                  <a:pt x="3818712" y="183614"/>
                </a:cubicBezTo>
                <a:cubicBezTo>
                  <a:pt x="3825122" y="181728"/>
                  <a:pt x="3831260" y="184163"/>
                  <a:pt x="3837125" y="190917"/>
                </a:cubicBezTo>
                <a:cubicBezTo>
                  <a:pt x="3842990" y="197671"/>
                  <a:pt x="3842166" y="201926"/>
                  <a:pt x="3834651" y="203683"/>
                </a:cubicBezTo>
                <a:cubicBezTo>
                  <a:pt x="3827137" y="205440"/>
                  <a:pt x="3814246" y="207982"/>
                  <a:pt x="3795976" y="211309"/>
                </a:cubicBezTo>
                <a:cubicBezTo>
                  <a:pt x="3795976" y="219468"/>
                  <a:pt x="3795524" y="228187"/>
                  <a:pt x="3794621" y="237465"/>
                </a:cubicBezTo>
                <a:cubicBezTo>
                  <a:pt x="3814023" y="235716"/>
                  <a:pt x="3829557" y="233930"/>
                  <a:pt x="3841223" y="232109"/>
                </a:cubicBezTo>
                <a:cubicBezTo>
                  <a:pt x="3852889" y="230288"/>
                  <a:pt x="3862210" y="234579"/>
                  <a:pt x="3869186" y="244983"/>
                </a:cubicBezTo>
                <a:cubicBezTo>
                  <a:pt x="3876163" y="255387"/>
                  <a:pt x="3872657" y="260137"/>
                  <a:pt x="3858668" y="259234"/>
                </a:cubicBezTo>
                <a:cubicBezTo>
                  <a:pt x="3844679" y="258330"/>
                  <a:pt x="3831088" y="258323"/>
                  <a:pt x="3817895" y="259212"/>
                </a:cubicBezTo>
                <a:cubicBezTo>
                  <a:pt x="3804702" y="260101"/>
                  <a:pt x="3792424" y="261223"/>
                  <a:pt x="3781059" y="262578"/>
                </a:cubicBezTo>
                <a:cubicBezTo>
                  <a:pt x="3769694" y="263934"/>
                  <a:pt x="3759419" y="265515"/>
                  <a:pt x="3750234" y="267321"/>
                </a:cubicBezTo>
                <a:cubicBezTo>
                  <a:pt x="3741049" y="269128"/>
                  <a:pt x="3733273" y="269128"/>
                  <a:pt x="3726906" y="267321"/>
                </a:cubicBezTo>
                <a:cubicBezTo>
                  <a:pt x="3726089" y="290481"/>
                  <a:pt x="3723189" y="306395"/>
                  <a:pt x="3718205" y="315064"/>
                </a:cubicBezTo>
                <a:cubicBezTo>
                  <a:pt x="3713223" y="323732"/>
                  <a:pt x="3707364" y="321377"/>
                  <a:pt x="3700631" y="307997"/>
                </a:cubicBezTo>
                <a:cubicBezTo>
                  <a:pt x="3693899" y="294618"/>
                  <a:pt x="3691884" y="283289"/>
                  <a:pt x="3694587" y="274011"/>
                </a:cubicBezTo>
                <a:cubicBezTo>
                  <a:pt x="3697290" y="264733"/>
                  <a:pt x="3699319" y="252193"/>
                  <a:pt x="3700674" y="236390"/>
                </a:cubicBezTo>
                <a:cubicBezTo>
                  <a:pt x="3702030" y="220587"/>
                  <a:pt x="3703378" y="197470"/>
                  <a:pt x="3704718" y="167040"/>
                </a:cubicBezTo>
                <a:cubicBezTo>
                  <a:pt x="3706060" y="136610"/>
                  <a:pt x="3706178" y="119646"/>
                  <a:pt x="3705073" y="116147"/>
                </a:cubicBezTo>
                <a:cubicBezTo>
                  <a:pt x="3690891" y="135377"/>
                  <a:pt x="3677271" y="148283"/>
                  <a:pt x="3664214" y="154866"/>
                </a:cubicBezTo>
                <a:cubicBezTo>
                  <a:pt x="3651158" y="161448"/>
                  <a:pt x="3648964" y="159153"/>
                  <a:pt x="3657632" y="147982"/>
                </a:cubicBezTo>
                <a:cubicBezTo>
                  <a:pt x="3666301" y="136811"/>
                  <a:pt x="3675339" y="123611"/>
                  <a:pt x="3684746" y="108382"/>
                </a:cubicBezTo>
                <a:cubicBezTo>
                  <a:pt x="3694154" y="93152"/>
                  <a:pt x="3701969" y="79092"/>
                  <a:pt x="3708192" y="66200"/>
                </a:cubicBezTo>
                <a:cubicBezTo>
                  <a:pt x="3714416" y="53308"/>
                  <a:pt x="3718654" y="42449"/>
                  <a:pt x="3720905" y="33623"/>
                </a:cubicBezTo>
                <a:cubicBezTo>
                  <a:pt x="3723157" y="24796"/>
                  <a:pt x="3723604" y="17196"/>
                  <a:pt x="3722249" y="10822"/>
                </a:cubicBezTo>
                <a:cubicBezTo>
                  <a:pt x="3721572" y="7635"/>
                  <a:pt x="3722248" y="5726"/>
                  <a:pt x="3724279" y="5095"/>
                </a:cubicBezTo>
                <a:close/>
                <a:moveTo>
                  <a:pt x="4435446" y="1824"/>
                </a:moveTo>
                <a:cubicBezTo>
                  <a:pt x="4436812" y="1855"/>
                  <a:pt x="4438385" y="2237"/>
                  <a:pt x="4440163" y="2970"/>
                </a:cubicBezTo>
                <a:cubicBezTo>
                  <a:pt x="4447276" y="5903"/>
                  <a:pt x="4453779" y="10112"/>
                  <a:pt x="4459673" y="15597"/>
                </a:cubicBezTo>
                <a:cubicBezTo>
                  <a:pt x="4465566" y="21082"/>
                  <a:pt x="4466860" y="25151"/>
                  <a:pt x="4463556" y="27804"/>
                </a:cubicBezTo>
                <a:cubicBezTo>
                  <a:pt x="4460250" y="30457"/>
                  <a:pt x="4455148" y="32866"/>
                  <a:pt x="4448251" y="35032"/>
                </a:cubicBezTo>
                <a:cubicBezTo>
                  <a:pt x="4468069" y="35032"/>
                  <a:pt x="4481546" y="33228"/>
                  <a:pt x="4488680" y="29622"/>
                </a:cubicBezTo>
                <a:cubicBezTo>
                  <a:pt x="4495814" y="26015"/>
                  <a:pt x="4502762" y="25904"/>
                  <a:pt x="4509523" y="29288"/>
                </a:cubicBezTo>
                <a:cubicBezTo>
                  <a:pt x="4516284" y="32673"/>
                  <a:pt x="4522386" y="37010"/>
                  <a:pt x="4527828" y="42302"/>
                </a:cubicBezTo>
                <a:cubicBezTo>
                  <a:pt x="4533270" y="47594"/>
                  <a:pt x="4532794" y="51666"/>
                  <a:pt x="4526398" y="54520"/>
                </a:cubicBezTo>
                <a:cubicBezTo>
                  <a:pt x="4520002" y="57374"/>
                  <a:pt x="4513940" y="62328"/>
                  <a:pt x="4508211" y="69383"/>
                </a:cubicBezTo>
                <a:cubicBezTo>
                  <a:pt x="4502482" y="76439"/>
                  <a:pt x="4494394" y="84957"/>
                  <a:pt x="4483947" y="94938"/>
                </a:cubicBezTo>
                <a:cubicBezTo>
                  <a:pt x="4473500" y="104919"/>
                  <a:pt x="4462806" y="113784"/>
                  <a:pt x="4451864" y="121535"/>
                </a:cubicBezTo>
                <a:lnTo>
                  <a:pt x="4447316" y="124047"/>
                </a:lnTo>
                <a:lnTo>
                  <a:pt x="4451346" y="123618"/>
                </a:lnTo>
                <a:cubicBezTo>
                  <a:pt x="4452966" y="123809"/>
                  <a:pt x="4454856" y="124333"/>
                  <a:pt x="4457016" y="125192"/>
                </a:cubicBezTo>
                <a:cubicBezTo>
                  <a:pt x="4465656" y="128626"/>
                  <a:pt x="4471980" y="132900"/>
                  <a:pt x="4475988" y="138012"/>
                </a:cubicBezTo>
                <a:cubicBezTo>
                  <a:pt x="4479996" y="143124"/>
                  <a:pt x="4479957" y="147129"/>
                  <a:pt x="4475870" y="150026"/>
                </a:cubicBezTo>
                <a:cubicBezTo>
                  <a:pt x="4471783" y="152922"/>
                  <a:pt x="4467532" y="155088"/>
                  <a:pt x="4463114" y="156522"/>
                </a:cubicBezTo>
                <a:cubicBezTo>
                  <a:pt x="4471704" y="156522"/>
                  <a:pt x="4480939" y="155446"/>
                  <a:pt x="4490820" y="153295"/>
                </a:cubicBezTo>
                <a:cubicBezTo>
                  <a:pt x="4500700" y="151144"/>
                  <a:pt x="4508386" y="148437"/>
                  <a:pt x="4513879" y="145175"/>
                </a:cubicBezTo>
                <a:cubicBezTo>
                  <a:pt x="4519371" y="141913"/>
                  <a:pt x="4526215" y="142210"/>
                  <a:pt x="4534410" y="146068"/>
                </a:cubicBezTo>
                <a:cubicBezTo>
                  <a:pt x="4542606" y="149925"/>
                  <a:pt x="4550092" y="155113"/>
                  <a:pt x="4556867" y="161630"/>
                </a:cubicBezTo>
                <a:cubicBezTo>
                  <a:pt x="4563643" y="168148"/>
                  <a:pt x="4563618" y="173321"/>
                  <a:pt x="4556792" y="177150"/>
                </a:cubicBezTo>
                <a:cubicBezTo>
                  <a:pt x="4549966" y="180979"/>
                  <a:pt x="4541642" y="188694"/>
                  <a:pt x="4531818" y="200295"/>
                </a:cubicBezTo>
                <a:cubicBezTo>
                  <a:pt x="4521996" y="211896"/>
                  <a:pt x="4506454" y="227423"/>
                  <a:pt x="4485195" y="246876"/>
                </a:cubicBezTo>
                <a:cubicBezTo>
                  <a:pt x="4463936" y="266328"/>
                  <a:pt x="4439582" y="282683"/>
                  <a:pt x="4412135" y="295941"/>
                </a:cubicBezTo>
                <a:cubicBezTo>
                  <a:pt x="4384688" y="309198"/>
                  <a:pt x="4357724" y="317193"/>
                  <a:pt x="4331246" y="319925"/>
                </a:cubicBezTo>
                <a:cubicBezTo>
                  <a:pt x="4304767" y="322657"/>
                  <a:pt x="4303569" y="319341"/>
                  <a:pt x="4327653" y="309976"/>
                </a:cubicBezTo>
                <a:cubicBezTo>
                  <a:pt x="4351738" y="300612"/>
                  <a:pt x="4375750" y="289276"/>
                  <a:pt x="4399692" y="275969"/>
                </a:cubicBezTo>
                <a:cubicBezTo>
                  <a:pt x="4423632" y="262661"/>
                  <a:pt x="4440665" y="251504"/>
                  <a:pt x="4450789" y="242499"/>
                </a:cubicBezTo>
                <a:cubicBezTo>
                  <a:pt x="4444465" y="238598"/>
                  <a:pt x="4436137" y="230718"/>
                  <a:pt x="4425805" y="218859"/>
                </a:cubicBezTo>
                <a:cubicBezTo>
                  <a:pt x="4415472" y="206999"/>
                  <a:pt x="4413314" y="200163"/>
                  <a:pt x="4419330" y="198349"/>
                </a:cubicBezTo>
                <a:cubicBezTo>
                  <a:pt x="4425346" y="196535"/>
                  <a:pt x="4434570" y="198069"/>
                  <a:pt x="4447003" y="202952"/>
                </a:cubicBezTo>
                <a:cubicBezTo>
                  <a:pt x="4459436" y="207835"/>
                  <a:pt x="4466004" y="217539"/>
                  <a:pt x="4466706" y="232066"/>
                </a:cubicBezTo>
                <a:cubicBezTo>
                  <a:pt x="4476344" y="222171"/>
                  <a:pt x="4486450" y="210391"/>
                  <a:pt x="4497026" y="196725"/>
                </a:cubicBezTo>
                <a:cubicBezTo>
                  <a:pt x="4507602" y="183058"/>
                  <a:pt x="4512890" y="174175"/>
                  <a:pt x="4512890" y="170073"/>
                </a:cubicBezTo>
                <a:cubicBezTo>
                  <a:pt x="4512890" y="168324"/>
                  <a:pt x="4508730" y="168349"/>
                  <a:pt x="4500414" y="170149"/>
                </a:cubicBezTo>
                <a:cubicBezTo>
                  <a:pt x="4492096" y="171948"/>
                  <a:pt x="4483600" y="173522"/>
                  <a:pt x="4474924" y="174870"/>
                </a:cubicBezTo>
                <a:cubicBezTo>
                  <a:pt x="4466248" y="176218"/>
                  <a:pt x="4458805" y="174196"/>
                  <a:pt x="4452596" y="168804"/>
                </a:cubicBezTo>
                <a:cubicBezTo>
                  <a:pt x="4439661" y="182657"/>
                  <a:pt x="4424023" y="194394"/>
                  <a:pt x="4405682" y="204017"/>
                </a:cubicBezTo>
                <a:cubicBezTo>
                  <a:pt x="4387341" y="213639"/>
                  <a:pt x="4370254" y="220296"/>
                  <a:pt x="4354423" y="223989"/>
                </a:cubicBezTo>
                <a:cubicBezTo>
                  <a:pt x="4338591" y="227682"/>
                  <a:pt x="4338548" y="224466"/>
                  <a:pt x="4354294" y="214342"/>
                </a:cubicBezTo>
                <a:cubicBezTo>
                  <a:pt x="4370040" y="204217"/>
                  <a:pt x="4386104" y="193179"/>
                  <a:pt x="4402488" y="181226"/>
                </a:cubicBezTo>
                <a:cubicBezTo>
                  <a:pt x="4418871" y="169274"/>
                  <a:pt x="4429895" y="158719"/>
                  <a:pt x="4435560" y="149563"/>
                </a:cubicBezTo>
                <a:cubicBezTo>
                  <a:pt x="4441224" y="140407"/>
                  <a:pt x="4444056" y="134194"/>
                  <a:pt x="4444056" y="130925"/>
                </a:cubicBezTo>
                <a:cubicBezTo>
                  <a:pt x="4444056" y="129110"/>
                  <a:pt x="4444326" y="127631"/>
                  <a:pt x="4444866" y="126485"/>
                </a:cubicBezTo>
                <a:lnTo>
                  <a:pt x="4447278" y="124068"/>
                </a:lnTo>
                <a:lnTo>
                  <a:pt x="4405918" y="146907"/>
                </a:lnTo>
                <a:cubicBezTo>
                  <a:pt x="4386230" y="156070"/>
                  <a:pt x="4367641" y="161111"/>
                  <a:pt x="4350153" y="162028"/>
                </a:cubicBezTo>
                <a:cubicBezTo>
                  <a:pt x="4332665" y="162946"/>
                  <a:pt x="4331056" y="159831"/>
                  <a:pt x="4345324" y="152682"/>
                </a:cubicBezTo>
                <a:cubicBezTo>
                  <a:pt x="4359592" y="145534"/>
                  <a:pt x="4373538" y="138668"/>
                  <a:pt x="4387162" y="132086"/>
                </a:cubicBezTo>
                <a:cubicBezTo>
                  <a:pt x="4400785" y="125504"/>
                  <a:pt x="4415246" y="117567"/>
                  <a:pt x="4430548" y="108274"/>
                </a:cubicBezTo>
                <a:cubicBezTo>
                  <a:pt x="4415677" y="97175"/>
                  <a:pt x="4407234" y="88262"/>
                  <a:pt x="4405220" y="81537"/>
                </a:cubicBezTo>
                <a:lnTo>
                  <a:pt x="4406666" y="75901"/>
                </a:lnTo>
                <a:lnTo>
                  <a:pt x="4405048" y="77181"/>
                </a:lnTo>
                <a:cubicBezTo>
                  <a:pt x="4390054" y="88531"/>
                  <a:pt x="4373234" y="96741"/>
                  <a:pt x="4354584" y="101810"/>
                </a:cubicBezTo>
                <a:cubicBezTo>
                  <a:pt x="4335935" y="106880"/>
                  <a:pt x="4334877" y="103703"/>
                  <a:pt x="4351412" y="92281"/>
                </a:cubicBezTo>
                <a:cubicBezTo>
                  <a:pt x="4367946" y="80859"/>
                  <a:pt x="4384828" y="66537"/>
                  <a:pt x="4402058" y="49314"/>
                </a:cubicBezTo>
                <a:cubicBezTo>
                  <a:pt x="4419287" y="32092"/>
                  <a:pt x="4428168" y="19329"/>
                  <a:pt x="4428698" y="11026"/>
                </a:cubicBezTo>
                <a:cubicBezTo>
                  <a:pt x="4429096" y="4799"/>
                  <a:pt x="4431345" y="1732"/>
                  <a:pt x="4435446" y="1824"/>
                </a:cubicBezTo>
                <a:close/>
                <a:moveTo>
                  <a:pt x="200094" y="17"/>
                </a:moveTo>
                <a:cubicBezTo>
                  <a:pt x="201809" y="113"/>
                  <a:pt x="203903" y="638"/>
                  <a:pt x="206377" y="1594"/>
                </a:cubicBezTo>
                <a:cubicBezTo>
                  <a:pt x="216272" y="5415"/>
                  <a:pt x="224625" y="10481"/>
                  <a:pt x="231436" y="16791"/>
                </a:cubicBezTo>
                <a:cubicBezTo>
                  <a:pt x="238248" y="23100"/>
                  <a:pt x="239237" y="28406"/>
                  <a:pt x="234405" y="32708"/>
                </a:cubicBezTo>
                <a:cubicBezTo>
                  <a:pt x="229572" y="37010"/>
                  <a:pt x="223807" y="43621"/>
                  <a:pt x="217110" y="52541"/>
                </a:cubicBezTo>
                <a:cubicBezTo>
                  <a:pt x="210414" y="61461"/>
                  <a:pt x="199694" y="76310"/>
                  <a:pt x="184953" y="97089"/>
                </a:cubicBezTo>
                <a:cubicBezTo>
                  <a:pt x="198490" y="96300"/>
                  <a:pt x="210066" y="95217"/>
                  <a:pt x="219681" y="93841"/>
                </a:cubicBezTo>
                <a:cubicBezTo>
                  <a:pt x="229296" y="92464"/>
                  <a:pt x="240951" y="90413"/>
                  <a:pt x="254646" y="87689"/>
                </a:cubicBezTo>
                <a:cubicBezTo>
                  <a:pt x="268341" y="84964"/>
                  <a:pt x="279946" y="87911"/>
                  <a:pt x="289460" y="96530"/>
                </a:cubicBezTo>
                <a:cubicBezTo>
                  <a:pt x="298975" y="105148"/>
                  <a:pt x="297114" y="110565"/>
                  <a:pt x="283878" y="112781"/>
                </a:cubicBezTo>
                <a:cubicBezTo>
                  <a:pt x="270642" y="114996"/>
                  <a:pt x="254904" y="116563"/>
                  <a:pt x="236663" y="117481"/>
                </a:cubicBezTo>
                <a:cubicBezTo>
                  <a:pt x="218423" y="118398"/>
                  <a:pt x="198934" y="119187"/>
                  <a:pt x="178198" y="119847"/>
                </a:cubicBezTo>
                <a:cubicBezTo>
                  <a:pt x="193169" y="130000"/>
                  <a:pt x="209248" y="142131"/>
                  <a:pt x="226435" y="156242"/>
                </a:cubicBezTo>
                <a:cubicBezTo>
                  <a:pt x="243622" y="170353"/>
                  <a:pt x="259127" y="180305"/>
                  <a:pt x="272951" y="186098"/>
                </a:cubicBezTo>
                <a:cubicBezTo>
                  <a:pt x="286775" y="191892"/>
                  <a:pt x="299861" y="197560"/>
                  <a:pt x="312208" y="203102"/>
                </a:cubicBezTo>
                <a:cubicBezTo>
                  <a:pt x="324554" y="208645"/>
                  <a:pt x="321496" y="212861"/>
                  <a:pt x="303033" y="215750"/>
                </a:cubicBezTo>
                <a:cubicBezTo>
                  <a:pt x="284570" y="218640"/>
                  <a:pt x="270954" y="219608"/>
                  <a:pt x="262185" y="218654"/>
                </a:cubicBezTo>
                <a:cubicBezTo>
                  <a:pt x="253416" y="217701"/>
                  <a:pt x="245103" y="213047"/>
                  <a:pt x="237244" y="204694"/>
                </a:cubicBezTo>
                <a:cubicBezTo>
                  <a:pt x="229386" y="196341"/>
                  <a:pt x="219516" y="185346"/>
                  <a:pt x="207635" y="171708"/>
                </a:cubicBezTo>
                <a:cubicBezTo>
                  <a:pt x="195754" y="158071"/>
                  <a:pt x="180815" y="140905"/>
                  <a:pt x="162818" y="120212"/>
                </a:cubicBezTo>
                <a:cubicBezTo>
                  <a:pt x="144492" y="122005"/>
                  <a:pt x="128022" y="123475"/>
                  <a:pt x="113409" y="124622"/>
                </a:cubicBezTo>
                <a:cubicBezTo>
                  <a:pt x="123318" y="130157"/>
                  <a:pt x="125796" y="134911"/>
                  <a:pt x="120841" y="138883"/>
                </a:cubicBezTo>
                <a:cubicBezTo>
                  <a:pt x="115886" y="142856"/>
                  <a:pt x="109175" y="150413"/>
                  <a:pt x="100707" y="161555"/>
                </a:cubicBezTo>
                <a:cubicBezTo>
                  <a:pt x="92239" y="172698"/>
                  <a:pt x="80921" y="185579"/>
                  <a:pt x="66753" y="200198"/>
                </a:cubicBezTo>
                <a:cubicBezTo>
                  <a:pt x="52585" y="214818"/>
                  <a:pt x="35872" y="225839"/>
                  <a:pt x="16613" y="233260"/>
                </a:cubicBezTo>
                <a:cubicBezTo>
                  <a:pt x="-2646" y="240681"/>
                  <a:pt x="-5159" y="238254"/>
                  <a:pt x="9073" y="225979"/>
                </a:cubicBezTo>
                <a:cubicBezTo>
                  <a:pt x="23306" y="213703"/>
                  <a:pt x="39073" y="197585"/>
                  <a:pt x="56375" y="177623"/>
                </a:cubicBezTo>
                <a:cubicBezTo>
                  <a:pt x="73676" y="157662"/>
                  <a:pt x="84091" y="140769"/>
                  <a:pt x="87618" y="126945"/>
                </a:cubicBezTo>
                <a:cubicBezTo>
                  <a:pt x="65606" y="130544"/>
                  <a:pt x="49377" y="133470"/>
                  <a:pt x="38930" y="135721"/>
                </a:cubicBezTo>
                <a:cubicBezTo>
                  <a:pt x="28483" y="137973"/>
                  <a:pt x="18237" y="134122"/>
                  <a:pt x="8191" y="124170"/>
                </a:cubicBezTo>
                <a:cubicBezTo>
                  <a:pt x="-1854" y="114218"/>
                  <a:pt x="527" y="109701"/>
                  <a:pt x="15333" y="110619"/>
                </a:cubicBezTo>
                <a:cubicBezTo>
                  <a:pt x="30139" y="111537"/>
                  <a:pt x="49660" y="110873"/>
                  <a:pt x="73895" y="108629"/>
                </a:cubicBezTo>
                <a:cubicBezTo>
                  <a:pt x="98130" y="106385"/>
                  <a:pt x="129133" y="103542"/>
                  <a:pt x="166905" y="100100"/>
                </a:cubicBezTo>
                <a:cubicBezTo>
                  <a:pt x="173445" y="86190"/>
                  <a:pt x="180310" y="70305"/>
                  <a:pt x="187502" y="52444"/>
                </a:cubicBezTo>
                <a:cubicBezTo>
                  <a:pt x="194693" y="34583"/>
                  <a:pt x="197163" y="20688"/>
                  <a:pt x="194912" y="10757"/>
                </a:cubicBezTo>
                <a:cubicBezTo>
                  <a:pt x="193223" y="3309"/>
                  <a:pt x="194951" y="-271"/>
                  <a:pt x="200094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e5t5d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宽屏</PresentationFormat>
  <Paragraphs>169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2020-06-28T03:02:59Z</dcterms:created>
  <dcterms:modified xsi:type="dcterms:W3CDTF">2021-01-08T23:23:09Z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