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59" r:id="rId2"/>
    <p:sldId id="360" r:id="rId3"/>
    <p:sldId id="363" r:id="rId4"/>
    <p:sldId id="277" r:id="rId5"/>
    <p:sldId id="278" r:id="rId6"/>
    <p:sldId id="279" r:id="rId7"/>
    <p:sldId id="280" r:id="rId8"/>
    <p:sldId id="281" r:id="rId9"/>
    <p:sldId id="376" r:id="rId10"/>
    <p:sldId id="282" r:id="rId11"/>
    <p:sldId id="283" r:id="rId12"/>
    <p:sldId id="377" r:id="rId13"/>
    <p:sldId id="284" r:id="rId14"/>
    <p:sldId id="285" r:id="rId15"/>
    <p:sldId id="286" r:id="rId16"/>
    <p:sldId id="287" r:id="rId17"/>
    <p:sldId id="288" r:id="rId18"/>
    <p:sldId id="289" r:id="rId19"/>
    <p:sldId id="380" r:id="rId20"/>
    <p:sldId id="37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02E"/>
    <a:srgbClr val="DE3732"/>
    <a:srgbClr val="C8242E"/>
    <a:srgbClr val="A3B2C6"/>
    <a:srgbClr val="CD0074"/>
    <a:srgbClr val="FF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02" d="100"/>
          <a:sy n="102" d="100"/>
        </p:scale>
        <p:origin x="10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56A99D9E-1647-420E-8137-22D9728E1F59}"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CF428CB3-13DD-4DAB-A57B-842912C3C84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F9AEEC-0578-41D7-9B10-0E7214241BD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254000"/>
            <a:ext cx="495300" cy="431800"/>
          </a:xfrm>
          <a:prstGeom prst="rect">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39"/>
          <p:cNvSpPr/>
          <p:nvPr userDrawn="1">
            <p:custDataLst>
              <p:tags r:id="rId1"/>
            </p:custDataLst>
          </p:nvPr>
        </p:nvSpPr>
        <p:spPr>
          <a:xfrm>
            <a:off x="97761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对角圆角矩形 13"/>
          <p:cNvSpPr/>
          <p:nvPr>
            <p:custDataLst>
              <p:tags r:id="rId1"/>
            </p:custDataLst>
          </p:nvPr>
        </p:nvSpPr>
        <p:spPr>
          <a:xfrm>
            <a:off x="10629900" y="-687865"/>
            <a:ext cx="1701800" cy="1701800"/>
          </a:xfrm>
          <a:prstGeom prst="round2Diag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pic>
        <p:nvPicPr>
          <p:cNvPr id="4" name="PA-图片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03466" y="2658254"/>
            <a:ext cx="5487531" cy="3658354"/>
          </a:xfrm>
          <a:prstGeom prst="rect">
            <a:avLst/>
          </a:prstGeom>
          <a:effectLst>
            <a:outerShdw blurRad="50800" dist="38100" dir="2700000" algn="tl" rotWithShape="0">
              <a:prstClr val="black">
                <a:alpha val="40000"/>
              </a:prstClr>
            </a:outerShdw>
          </a:effectLst>
        </p:spPr>
      </p:pic>
      <p:sp>
        <p:nvSpPr>
          <p:cNvPr id="26" name="PA-矩形 25"/>
          <p:cNvSpPr/>
          <p:nvPr>
            <p:custDataLst>
              <p:tags r:id="rId3"/>
            </p:custDataLst>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0" name="PA-矩形 39"/>
          <p:cNvSpPr/>
          <p:nvPr>
            <p:custDataLst>
              <p:tags r:id="rId4"/>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精品课件系列</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57" name="组合 56"/>
          <p:cNvGrpSpPr/>
          <p:nvPr/>
        </p:nvGrpSpPr>
        <p:grpSpPr>
          <a:xfrm>
            <a:off x="10381545" y="1372157"/>
            <a:ext cx="968011" cy="2019469"/>
            <a:chOff x="10400595" y="2115265"/>
            <a:chExt cx="968011" cy="2019469"/>
          </a:xfrm>
          <a:solidFill>
            <a:srgbClr val="DE3732"/>
          </a:solidFill>
        </p:grpSpPr>
        <p:sp>
          <p:nvSpPr>
            <p:cNvPr id="58" name="椭圆 57"/>
            <p:cNvSpPr/>
            <p:nvPr/>
          </p:nvSpPr>
          <p:spPr>
            <a:xfrm flipH="1">
              <a:off x="10400595" y="2115265"/>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数</a:t>
              </a:r>
            </a:p>
          </p:txBody>
        </p:sp>
        <p:sp>
          <p:nvSpPr>
            <p:cNvPr id="59" name="椭圆 58"/>
            <p:cNvSpPr/>
            <p:nvPr/>
          </p:nvSpPr>
          <p:spPr>
            <a:xfrm flipH="1">
              <a:off x="10400595" y="3166723"/>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学</a:t>
              </a:r>
            </a:p>
          </p:txBody>
        </p:sp>
      </p:grpSp>
      <p:grpSp>
        <p:nvGrpSpPr>
          <p:cNvPr id="60" name="组合 59"/>
          <p:cNvGrpSpPr/>
          <p:nvPr/>
        </p:nvGrpSpPr>
        <p:grpSpPr>
          <a:xfrm>
            <a:off x="5497195" y="1427480"/>
            <a:ext cx="4821555" cy="2000169"/>
            <a:chOff x="5610047" y="2170691"/>
            <a:chExt cx="4727412" cy="2000066"/>
          </a:xfrm>
        </p:grpSpPr>
        <p:sp>
          <p:nvSpPr>
            <p:cNvPr id="61" name="矩形 60"/>
            <p:cNvSpPr/>
            <p:nvPr/>
          </p:nvSpPr>
          <p:spPr>
            <a:xfrm flipH="1">
              <a:off x="5610047" y="2867697"/>
              <a:ext cx="4727412" cy="829902"/>
            </a:xfrm>
            <a:prstGeom prst="rect">
              <a:avLst/>
            </a:prstGeom>
          </p:spPr>
          <p:txBody>
            <a:bodyPr wrap="square">
              <a:spAutoFit/>
            </a:bodyPr>
            <a:lstStyle/>
            <a:p>
              <a:pPr lvl="0" algn="dist">
                <a:defRPr/>
              </a:pPr>
              <a:r>
                <a:rPr lang="en-US" altLang="zh-CN" sz="4800" kern="0" dirty="0">
                  <a:cs typeface="+mn-ea"/>
                  <a:sym typeface="+mn-lt"/>
                </a:rPr>
                <a:t>6.1 </a:t>
              </a:r>
              <a:r>
                <a:rPr lang="zh-CN" altLang="en-US" sz="4800" kern="0" dirty="0">
                  <a:cs typeface="+mn-ea"/>
                  <a:sym typeface="+mn-lt"/>
                </a:rPr>
                <a:t>年、月、日</a:t>
              </a:r>
            </a:p>
          </p:txBody>
        </p:sp>
        <p:sp>
          <p:nvSpPr>
            <p:cNvPr id="62" name="矩形 61"/>
            <p:cNvSpPr/>
            <p:nvPr/>
          </p:nvSpPr>
          <p:spPr>
            <a:xfrm flipH="1">
              <a:off x="5649254" y="3771998"/>
              <a:ext cx="4527381" cy="398759"/>
            </a:xfrm>
            <a:prstGeom prst="rect">
              <a:avLst/>
            </a:prstGeom>
          </p:spPr>
          <p:txBody>
            <a:bodyPr wrap="square">
              <a:spAutoFit/>
            </a:bodyPr>
            <a:lstStyle/>
            <a:p>
              <a:pPr lvl="0" algn="dist"/>
              <a:r>
                <a:rPr lang="en-US" altLang="zh-CN" sz="2000" kern="0" dirty="0">
                  <a:effectLst>
                    <a:outerShdw blurRad="38100" dist="38100" dir="2700000" algn="tl">
                      <a:srgbClr val="000000">
                        <a:alpha val="43137"/>
                      </a:srgbClr>
                    </a:outerShdw>
                  </a:effectLst>
                  <a:cs typeface="+mn-ea"/>
                  <a:sym typeface="+mn-lt"/>
                </a:rPr>
                <a:t>TIME MANAGEMENT</a:t>
              </a:r>
              <a:endPar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cs typeface="+mn-ea"/>
                <a:sym typeface="+mn-lt"/>
              </a:endParaRPr>
            </a:p>
          </p:txBody>
        </p:sp>
        <p:sp>
          <p:nvSpPr>
            <p:cNvPr id="63" name="矩形 62"/>
            <p:cNvSpPr/>
            <p:nvPr/>
          </p:nvSpPr>
          <p:spPr>
            <a:xfrm flipH="1">
              <a:off x="8234706" y="2170691"/>
              <a:ext cx="1980029" cy="52194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800" kern="0" dirty="0">
                  <a:solidFill>
                    <a:schemeClr val="bg1">
                      <a:lumMod val="50000"/>
                    </a:schemeClr>
                  </a:solidFill>
                  <a:cs typeface="+mn-ea"/>
                  <a:sym typeface="+mn-lt"/>
                </a:rPr>
                <a:t>三年级下册</a:t>
              </a:r>
              <a:endParaRPr kumimoji="0" lang="zh-CN" altLang="en-US" sz="2800" b="0" i="0" strike="noStrike" kern="0" cap="none" spc="0" normalizeH="0" baseline="0" noProof="0" dirty="0">
                <a:ln>
                  <a:noFill/>
                </a:ln>
                <a:solidFill>
                  <a:schemeClr val="bg1">
                    <a:lumMod val="50000"/>
                  </a:schemeClr>
                </a:solidFill>
                <a:uLnTx/>
                <a:uFillTx/>
                <a:cs typeface="+mn-ea"/>
                <a:sym typeface="+mn-lt"/>
              </a:endParaRPr>
            </a:p>
          </p:txBody>
        </p:sp>
      </p:grpSp>
      <p:grpSp>
        <p:nvGrpSpPr>
          <p:cNvPr id="64" name="组合 63"/>
          <p:cNvGrpSpPr/>
          <p:nvPr/>
        </p:nvGrpSpPr>
        <p:grpSpPr>
          <a:xfrm>
            <a:off x="4832350" y="3727292"/>
            <a:ext cx="6456101" cy="1310805"/>
            <a:chOff x="4851400" y="4470400"/>
            <a:chExt cx="6456101" cy="1310805"/>
          </a:xfrm>
        </p:grpSpPr>
        <p:sp>
          <p:nvSpPr>
            <p:cNvPr id="65" name="矩形 64"/>
            <p:cNvSpPr/>
            <p:nvPr/>
          </p:nvSpPr>
          <p:spPr>
            <a:xfrm flipH="1">
              <a:off x="5211501" y="4564707"/>
              <a:ext cx="6096000" cy="423321"/>
            </a:xfrm>
            <a:prstGeom prst="rect">
              <a:avLst/>
            </a:prstGeom>
          </p:spPr>
          <p:txBody>
            <a:bodyPr>
              <a:spAutoFit/>
            </a:bodyPr>
            <a:lstStyle/>
            <a:p>
              <a:pPr algn="r">
                <a:lnSpc>
                  <a:spcPct val="150000"/>
                </a:lnSpc>
              </a:pPr>
              <a:r>
                <a:rPr lang="zh-CN" altLang="en-US" sz="1600" dirty="0">
                  <a:cs typeface="+mn-ea"/>
                  <a:sym typeface="+mn-lt"/>
                </a:rPr>
                <a:t>时间管理方法并不是要把所有事情做完，而是更有效的运用时间</a:t>
              </a:r>
            </a:p>
          </p:txBody>
        </p:sp>
        <p:grpSp>
          <p:nvGrpSpPr>
            <p:cNvPr id="66" name="组合 65"/>
            <p:cNvGrpSpPr/>
            <p:nvPr/>
          </p:nvGrpSpPr>
          <p:grpSpPr>
            <a:xfrm>
              <a:off x="7237676" y="5311896"/>
              <a:ext cx="3941617" cy="469309"/>
              <a:chOff x="7430325" y="5513399"/>
              <a:chExt cx="3941617" cy="469309"/>
            </a:xfrm>
          </p:grpSpPr>
          <p:sp>
            <p:nvSpPr>
              <p:cNvPr id="68" name="矩形: 圆角 11"/>
              <p:cNvSpPr/>
              <p:nvPr/>
            </p:nvSpPr>
            <p:spPr>
              <a:xfrm flipH="1">
                <a:off x="9591379" y="5513399"/>
                <a:ext cx="1780563" cy="469309"/>
              </a:xfrm>
              <a:prstGeom prst="roundRect">
                <a:avLst>
                  <a:gd name="adj" fmla="val 50000"/>
                </a:avLst>
              </a:prstGeom>
              <a:noFill/>
              <a:ln w="25400" cap="flat" cmpd="sng" algn="ctr">
                <a:solidFill>
                  <a:srgbClr val="DE3732"/>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cs typeface="+mn-ea"/>
                    <a:sym typeface="+mn-lt"/>
                  </a:rPr>
                  <a:t>汇报时间：</a:t>
                </a:r>
                <a:r>
                  <a:rPr lang="en-US" altLang="zh-CN" sz="1400" kern="0" dirty="0">
                    <a:cs typeface="+mn-ea"/>
                    <a:sym typeface="+mn-lt"/>
                  </a:rPr>
                  <a:t>20XX</a:t>
                </a:r>
                <a:endParaRPr lang="zh-CN" altLang="en-US" sz="1400" kern="0" dirty="0">
                  <a:cs typeface="+mn-ea"/>
                  <a:sym typeface="+mn-lt"/>
                </a:endParaRPr>
              </a:p>
            </p:txBody>
          </p:sp>
          <p:sp>
            <p:nvSpPr>
              <p:cNvPr id="69" name="矩形: 圆角 11"/>
              <p:cNvSpPr/>
              <p:nvPr/>
            </p:nvSpPr>
            <p:spPr>
              <a:xfrm flipH="1">
                <a:off x="7430325" y="5513399"/>
                <a:ext cx="1780563" cy="469309"/>
              </a:xfrm>
              <a:prstGeom prst="roundRect">
                <a:avLst>
                  <a:gd name="adj" fmla="val 50000"/>
                </a:avLst>
              </a:prstGeom>
              <a:solidFill>
                <a:srgbClr val="DE373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a:solidFill>
                      <a:schemeClr val="bg1"/>
                    </a:solidFill>
                    <a:cs typeface="+mn-ea"/>
                    <a:sym typeface="+mn-lt"/>
                  </a:rPr>
                  <a:t>老师：</a:t>
                </a:r>
                <a:r>
                  <a:rPr lang="en-US" altLang="zh-CN" sz="1400" kern="0">
                    <a:solidFill>
                      <a:schemeClr val="bg1"/>
                    </a:solidFill>
                    <a:cs typeface="+mn-ea"/>
                    <a:sym typeface="+mn-lt"/>
                  </a:rPr>
                  <a:t>xippt</a:t>
                </a:r>
                <a:endParaRPr lang="zh-CN" altLang="en-US" sz="1400" kern="0" dirty="0">
                  <a:solidFill>
                    <a:schemeClr val="bg1"/>
                  </a:solidFill>
                  <a:cs typeface="+mn-ea"/>
                  <a:sym typeface="+mn-lt"/>
                </a:endParaRPr>
              </a:p>
            </p:txBody>
          </p:sp>
        </p:grpSp>
        <p:cxnSp>
          <p:nvCxnSpPr>
            <p:cNvPr id="67" name="直接连接符 66"/>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14:bounceEnd="38000">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14:bounceEnd="38000">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14:bounceEnd="38000">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圆角矩形 29"/>
          <p:cNvSpPr/>
          <p:nvPr/>
        </p:nvSpPr>
        <p:spPr>
          <a:xfrm>
            <a:off x="5643740" y="1074408"/>
            <a:ext cx="2086172" cy="560953"/>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226" name="右箭头 36"/>
          <p:cNvSpPr/>
          <p:nvPr/>
        </p:nvSpPr>
        <p:spPr>
          <a:xfrm rot="5400000">
            <a:off x="4971764" y="2952062"/>
            <a:ext cx="2548717" cy="227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27" name="圆角矩形 40"/>
          <p:cNvSpPr/>
          <p:nvPr/>
        </p:nvSpPr>
        <p:spPr>
          <a:xfrm>
            <a:off x="5563171" y="4450005"/>
            <a:ext cx="2086172" cy="560953"/>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24</a:t>
            </a:r>
            <a:r>
              <a:rPr kumimoji="0" lang="zh-CN" altLang="en-US" sz="2400" b="1" i="0" u="none" strike="noStrike" kern="1200" cap="none" spc="0" normalizeH="0" baseline="0" noProof="0" dirty="0">
                <a:ln>
                  <a:noFill/>
                </a:ln>
                <a:solidFill>
                  <a:prstClr val="black"/>
                </a:solidFill>
                <a:effectLst/>
                <a:uLnTx/>
                <a:uFillTx/>
                <a:cs typeface="+mn-ea"/>
                <a:sym typeface="+mn-lt"/>
              </a:rPr>
              <a:t>时计时法</a:t>
            </a:r>
          </a:p>
        </p:txBody>
      </p:sp>
      <p:sp>
        <p:nvSpPr>
          <p:cNvPr id="228" name="矩形 227"/>
          <p:cNvSpPr/>
          <p:nvPr/>
        </p:nvSpPr>
        <p:spPr>
          <a:xfrm>
            <a:off x="4334279" y="2377594"/>
            <a:ext cx="1722345" cy="1938992"/>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cs typeface="+mn-ea"/>
                <a:sym typeface="+mn-lt"/>
              </a:rPr>
              <a:t>去时间限制词，钟表第一圈的时刻不变，第二圈的时刻加</a:t>
            </a:r>
            <a:r>
              <a:rPr kumimoji="0" lang="en-US" altLang="zh-CN" sz="2000" b="1" i="0" u="none" strike="noStrike" kern="1200" cap="none" spc="0" normalizeH="0" baseline="0" noProof="0" dirty="0">
                <a:ln>
                  <a:noFill/>
                </a:ln>
                <a:solidFill>
                  <a:srgbClr val="0000FF"/>
                </a:solidFill>
                <a:effectLst/>
                <a:uLnTx/>
                <a:uFillTx/>
                <a:cs typeface="+mn-ea"/>
                <a:sym typeface="+mn-lt"/>
              </a:rPr>
              <a:t>12</a:t>
            </a:r>
            <a:r>
              <a:rPr kumimoji="0" lang="zh-CN" altLang="en-US" sz="2000" b="1" i="0" u="none" strike="noStrike" kern="1200" cap="none" spc="0" normalizeH="0" baseline="0" noProof="0" dirty="0">
                <a:ln>
                  <a:noFill/>
                </a:ln>
                <a:solidFill>
                  <a:srgbClr val="0000FF"/>
                </a:solidFill>
                <a:effectLst/>
                <a:uLnTx/>
                <a:uFillTx/>
                <a:cs typeface="+mn-ea"/>
                <a:sym typeface="+mn-lt"/>
              </a:rPr>
              <a:t>。</a:t>
            </a:r>
            <a:endParaRPr kumimoji="0" lang="en-US" altLang="zh-CN" sz="2000" b="1" i="0" u="none" strike="noStrike" kern="1200" cap="none" spc="0" normalizeH="0" baseline="0" noProof="0" dirty="0">
              <a:ln>
                <a:noFill/>
              </a:ln>
              <a:solidFill>
                <a:srgbClr val="0000FF"/>
              </a:solidFill>
              <a:effectLst/>
              <a:uLnTx/>
              <a:uFillTx/>
              <a:cs typeface="+mn-ea"/>
              <a:sym typeface="+mn-lt"/>
            </a:endParaRPr>
          </a:p>
        </p:txBody>
      </p:sp>
      <p:sp>
        <p:nvSpPr>
          <p:cNvPr id="229" name="右箭头 44"/>
          <p:cNvSpPr/>
          <p:nvPr/>
        </p:nvSpPr>
        <p:spPr>
          <a:xfrm rot="16200000">
            <a:off x="5827010" y="2940680"/>
            <a:ext cx="2541911" cy="257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30" name="矩形 229"/>
          <p:cNvSpPr/>
          <p:nvPr/>
        </p:nvSpPr>
        <p:spPr>
          <a:xfrm>
            <a:off x="7226578" y="2482369"/>
            <a:ext cx="1722885" cy="1938992"/>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cs typeface="+mn-ea"/>
                <a:sym typeface="+mn-lt"/>
              </a:rPr>
              <a:t>加上时间限制词，钟表第一圈的时刻不变，第二圈的时刻减</a:t>
            </a:r>
            <a:r>
              <a:rPr kumimoji="0" lang="en-US" altLang="zh-CN" sz="2000" b="1" i="0" u="none" strike="noStrike" kern="1200" cap="none" spc="0" normalizeH="0" baseline="0" noProof="0" dirty="0">
                <a:ln>
                  <a:noFill/>
                </a:ln>
                <a:solidFill>
                  <a:srgbClr val="0000FF"/>
                </a:solidFill>
                <a:effectLst/>
                <a:uLnTx/>
                <a:uFillTx/>
                <a:cs typeface="+mn-ea"/>
                <a:sym typeface="+mn-lt"/>
              </a:rPr>
              <a:t>12</a:t>
            </a:r>
            <a:r>
              <a:rPr kumimoji="0" lang="zh-CN" altLang="en-US" sz="2000" b="1" i="0" u="none" strike="noStrike" kern="1200" cap="none" spc="0" normalizeH="0" baseline="0" noProof="0" dirty="0">
                <a:ln>
                  <a:noFill/>
                </a:ln>
                <a:solidFill>
                  <a:srgbClr val="0000FF"/>
                </a:solidFill>
                <a:effectLst/>
                <a:uLnTx/>
                <a:uFillTx/>
                <a:cs typeface="+mn-ea"/>
                <a:sym typeface="+mn-lt"/>
              </a:rPr>
              <a:t>。</a:t>
            </a:r>
            <a:endParaRPr kumimoji="0" lang="en-US" altLang="zh-CN" sz="2000" b="1" i="0" u="none" strike="noStrike" kern="1200" cap="none" spc="0" normalizeH="0" baseline="0" noProof="0" dirty="0">
              <a:ln>
                <a:noFill/>
              </a:ln>
              <a:solidFill>
                <a:srgbClr val="0000FF"/>
              </a:solidFill>
              <a:effectLst/>
              <a:uLnTx/>
              <a:uFillTx/>
              <a:cs typeface="+mn-ea"/>
              <a:sym typeface="+mn-lt"/>
            </a:endParaRPr>
          </a:p>
        </p:txBody>
      </p:sp>
      <p:sp>
        <p:nvSpPr>
          <p:cNvPr id="231" name="矩形 230"/>
          <p:cNvSpPr/>
          <p:nvPr/>
        </p:nvSpPr>
        <p:spPr>
          <a:xfrm>
            <a:off x="2123085" y="3612878"/>
            <a:ext cx="1481139" cy="58477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计时法</a:t>
            </a:r>
            <a:endParaRPr kumimoji="0" lang="en-US" altLang="zh-CN" sz="3200" b="1" i="0" u="none" strike="noStrike" kern="1200" cap="none" spc="0" normalizeH="0" baseline="0" noProof="0" dirty="0">
              <a:ln>
                <a:noFill/>
              </a:ln>
              <a:solidFill>
                <a:srgbClr val="FF0000"/>
              </a:solidFill>
              <a:effectLst/>
              <a:uLnTx/>
              <a:uFillTx/>
              <a:cs typeface="+mn-ea"/>
              <a:sym typeface="+mn-lt"/>
            </a:endParaRPr>
          </a:p>
        </p:txBody>
      </p:sp>
      <p:sp>
        <p:nvSpPr>
          <p:cNvPr id="16" name="矩形 15"/>
          <p:cNvSpPr/>
          <p:nvPr/>
        </p:nvSpPr>
        <p:spPr>
          <a:xfrm>
            <a:off x="7088246" y="4440714"/>
            <a:ext cx="3256226"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19</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sp>
        <p:nvSpPr>
          <p:cNvPr id="17" name="TextBox 12"/>
          <p:cNvSpPr txBox="1">
            <a:spLocks noChangeArrowheads="1"/>
          </p:cNvSpPr>
          <p:nvPr/>
        </p:nvSpPr>
        <p:spPr bwMode="auto">
          <a:xfrm>
            <a:off x="8442835" y="4368996"/>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下午</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7</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18" name="TextBox 12"/>
          <p:cNvSpPr txBox="1">
            <a:spLocks noChangeArrowheads="1"/>
          </p:cNvSpPr>
          <p:nvPr/>
        </p:nvSpPr>
        <p:spPr bwMode="auto">
          <a:xfrm>
            <a:off x="4211067" y="4368996"/>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15</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19" name="矩形 18"/>
          <p:cNvSpPr/>
          <p:nvPr/>
        </p:nvSpPr>
        <p:spPr>
          <a:xfrm>
            <a:off x="2123083" y="4438494"/>
            <a:ext cx="4032448" cy="540212"/>
          </a:xfrm>
          <a:prstGeom prst="rect">
            <a:avLst/>
          </a:prstGeom>
        </p:spPr>
        <p:txBody>
          <a:bodyPr wrap="square">
            <a:spAutoFit/>
          </a:bodyPr>
          <a:lstStyle/>
          <a:p>
            <a:pPr marL="0" marR="0" lvl="0" indent="0" algn="l" defTabSz="914400" rtl="0" eaLnBrk="1" fontAlgn="auto" latinLnBrk="1" hangingPunct="1">
              <a:lnSpc>
                <a:spcPct val="12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black"/>
                </a:solidFill>
                <a:effectLst/>
                <a:uLnTx/>
                <a:uFillTx/>
                <a:cs typeface="+mn-ea"/>
                <a:sym typeface="+mn-lt"/>
              </a:rPr>
              <a:t>    </a:t>
            </a:r>
            <a:r>
              <a:rPr kumimoji="0" lang="zh-CN" altLang="en-US" sz="2600" b="1" i="0" u="none" strike="noStrike" kern="1200" cap="none" spc="0" normalizeH="0" baseline="0" noProof="0" dirty="0">
                <a:ln>
                  <a:noFill/>
                </a:ln>
                <a:solidFill>
                  <a:prstClr val="black"/>
                </a:solidFill>
                <a:effectLst/>
                <a:uLnTx/>
                <a:uFillTx/>
                <a:cs typeface="+mn-ea"/>
                <a:sym typeface="+mn-lt"/>
              </a:rPr>
              <a:t>下午</a:t>
            </a:r>
            <a:r>
              <a:rPr kumimoji="0" lang="en-US" altLang="zh-CN" sz="2600" b="1" i="0" u="none" strike="noStrike" kern="1200" cap="none" spc="0" normalizeH="0" baseline="0" noProof="0" dirty="0">
                <a:ln>
                  <a:noFill/>
                </a:ln>
                <a:solidFill>
                  <a:prstClr val="black"/>
                </a:solidFill>
                <a:effectLst/>
                <a:uLnTx/>
                <a:uFillTx/>
                <a:cs typeface="+mn-ea"/>
                <a:sym typeface="+mn-lt"/>
              </a:rPr>
              <a:t>3</a:t>
            </a:r>
            <a:r>
              <a:rPr kumimoji="0" lang="zh-CN" altLang="en-US" sz="2600" b="1" i="0" u="none" strike="noStrike" kern="1200" cap="none" spc="0" normalizeH="0" baseline="0" noProof="0" dirty="0">
                <a:ln>
                  <a:noFill/>
                </a:ln>
                <a:solidFill>
                  <a:prstClr val="black"/>
                </a:solidFill>
                <a:effectLst/>
                <a:uLnTx/>
                <a:uFillTx/>
                <a:cs typeface="+mn-ea"/>
                <a:sym typeface="+mn-lt"/>
              </a:rPr>
              <a:t>时</a:t>
            </a:r>
            <a:r>
              <a:rPr kumimoji="0" lang="en-US" altLang="zh-CN" sz="2600" b="1" i="0" u="none" strike="noStrike" kern="1200" cap="none" spc="0" normalizeH="0" baseline="0" noProof="0" dirty="0">
                <a:ln>
                  <a:noFill/>
                </a:ln>
                <a:solidFill>
                  <a:prstClr val="black"/>
                </a:solidFill>
                <a:effectLst/>
                <a:uLnTx/>
                <a:uFillTx/>
                <a:cs typeface="+mn-ea"/>
                <a:sym typeface="+mn-lt"/>
              </a:rPr>
              <a:t>_________</a:t>
            </a:r>
          </a:p>
        </p:txBody>
      </p:sp>
      <p:pic>
        <p:nvPicPr>
          <p:cNvPr id="20" name="Picture 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536" y="1806630"/>
            <a:ext cx="1725570" cy="17218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文本框 13"/>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500"/>
                                        <p:tgtEl>
                                          <p:spTgt spid="2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7"/>
                                        </p:tgtEl>
                                        <p:attrNameLst>
                                          <p:attrName>style.visibility</p:attrName>
                                        </p:attrNameLst>
                                      </p:cBhvr>
                                      <p:to>
                                        <p:strVal val="visible"/>
                                      </p:to>
                                    </p:set>
                                    <p:animEffect transition="in" filter="wipe(left)">
                                      <p:cBhvr>
                                        <p:cTn id="11" dur="500"/>
                                        <p:tgtEl>
                                          <p:spTgt spid="2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6"/>
                                        </p:tgtEl>
                                        <p:attrNameLst>
                                          <p:attrName>style.visibility</p:attrName>
                                        </p:attrNameLst>
                                      </p:cBhvr>
                                      <p:to>
                                        <p:strVal val="visible"/>
                                      </p:to>
                                    </p:set>
                                    <p:animEffect transition="in" filter="wipe(left)">
                                      <p:cBhvr>
                                        <p:cTn id="15" dur="500"/>
                                        <p:tgtEl>
                                          <p:spTgt spid="226"/>
                                        </p:tgtEl>
                                      </p:cBhvr>
                                    </p:animEffect>
                                  </p:childTnLst>
                                </p:cTn>
                              </p:par>
                            </p:childTnLst>
                          </p:cTn>
                        </p:par>
                        <p:par>
                          <p:cTn id="16" fill="hold">
                            <p:stCondLst>
                              <p:cond delay="1500"/>
                            </p:stCondLst>
                            <p:childTnLst>
                              <p:par>
                                <p:cTn id="17" presetID="22" presetClass="entr" presetSubtype="8" fill="hold" grpId="0" nodeType="afterEffect">
                                  <p:stCondLst>
                                    <p:cond delay="0"/>
                                  </p:stCondLst>
                                  <p:iterate type="wd">
                                    <p:tmPct val="30000"/>
                                  </p:iterate>
                                  <p:childTnLst>
                                    <p:set>
                                      <p:cBhvr>
                                        <p:cTn id="18" dur="1" fill="hold">
                                          <p:stCondLst>
                                            <p:cond delay="0"/>
                                          </p:stCondLst>
                                        </p:cTn>
                                        <p:tgtEl>
                                          <p:spTgt spid="228"/>
                                        </p:tgtEl>
                                        <p:attrNameLst>
                                          <p:attrName>style.visibility</p:attrName>
                                        </p:attrNameLst>
                                      </p:cBhvr>
                                      <p:to>
                                        <p:strVal val="visible"/>
                                      </p:to>
                                    </p:set>
                                    <p:animEffect transition="in" filter="wipe(left)">
                                      <p:cBhvr>
                                        <p:cTn id="19" dur="500"/>
                                        <p:tgtEl>
                                          <p:spTgt spid="2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29"/>
                                        </p:tgtEl>
                                        <p:attrNameLst>
                                          <p:attrName>style.visibility</p:attrName>
                                        </p:attrNameLst>
                                      </p:cBhvr>
                                      <p:to>
                                        <p:strVal val="visible"/>
                                      </p:to>
                                    </p:set>
                                    <p:animEffect transition="in" filter="wipe(right)">
                                      <p:cBhvr>
                                        <p:cTn id="36" dur="500"/>
                                        <p:tgtEl>
                                          <p:spTgt spid="229"/>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30000"/>
                                  </p:iterate>
                                  <p:childTnLst>
                                    <p:set>
                                      <p:cBhvr>
                                        <p:cTn id="39" dur="1" fill="hold">
                                          <p:stCondLst>
                                            <p:cond delay="0"/>
                                          </p:stCondLst>
                                        </p:cTn>
                                        <p:tgtEl>
                                          <p:spTgt spid="230"/>
                                        </p:tgtEl>
                                        <p:attrNameLst>
                                          <p:attrName>style.visibility</p:attrName>
                                        </p:attrNameLst>
                                      </p:cBhvr>
                                      <p:to>
                                        <p:strVal val="visible"/>
                                      </p:to>
                                    </p:set>
                                    <p:animEffect transition="in" filter="wipe(left)">
                                      <p:cBhvr>
                                        <p:cTn id="40" dur="500"/>
                                        <p:tgtEl>
                                          <p:spTgt spid="23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28" grpId="0"/>
      <p:bldP spid="229" grpId="0" animBg="1"/>
      <p:bldP spid="230" grpId="0"/>
      <p:bldP spid="16" grpId="0"/>
      <p:bldP spid="17" grpId="0"/>
      <p:bldP spid="18" grpId="0"/>
      <p:bldP spid="1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36585" y="1764060"/>
            <a:ext cx="3616659" cy="2745258"/>
            <a:chOff x="321513" y="982479"/>
            <a:chExt cx="3616659" cy="2745258"/>
          </a:xfrm>
        </p:grpSpPr>
        <p:pic>
          <p:nvPicPr>
            <p:cNvPr id="10" name="图片 9"/>
            <p:cNvPicPr>
              <a:picLocks noChangeAspect="1"/>
            </p:cNvPicPr>
            <p:nvPr/>
          </p:nvPicPr>
          <p:blipFill>
            <a:blip r:embed="rId3"/>
            <a:stretch>
              <a:fillRect/>
            </a:stretch>
          </p:blipFill>
          <p:spPr>
            <a:xfrm>
              <a:off x="321513" y="982479"/>
              <a:ext cx="3616659" cy="1664586"/>
            </a:xfrm>
            <a:prstGeom prst="rect">
              <a:avLst/>
            </a:prstGeom>
          </p:spPr>
        </p:pic>
        <p:sp>
          <p:nvSpPr>
            <p:cNvPr id="403" name="矩形 402"/>
            <p:cNvSpPr/>
            <p:nvPr/>
          </p:nvSpPr>
          <p:spPr>
            <a:xfrm>
              <a:off x="692754" y="3142962"/>
              <a:ext cx="2874175" cy="58477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计算经过时间</a:t>
              </a:r>
              <a:endParaRPr kumimoji="0" lang="en-US" altLang="zh-CN" sz="3200" b="1" i="0" u="none" strike="noStrike" kern="1200" cap="none" spc="0" normalizeH="0" baseline="0" noProof="0" dirty="0">
                <a:ln>
                  <a:noFill/>
                </a:ln>
                <a:solidFill>
                  <a:srgbClr val="FF0000"/>
                </a:solidFill>
                <a:effectLst/>
                <a:uLnTx/>
                <a:uFillTx/>
                <a:cs typeface="+mn-ea"/>
                <a:sym typeface="+mn-lt"/>
              </a:endParaRPr>
            </a:p>
          </p:txBody>
        </p:sp>
      </p:grpSp>
      <p:sp>
        <p:nvSpPr>
          <p:cNvPr id="404" name="圆角矩形标注 2"/>
          <p:cNvSpPr/>
          <p:nvPr/>
        </p:nvSpPr>
        <p:spPr>
          <a:xfrm>
            <a:off x="8062507" y="2008087"/>
            <a:ext cx="1975730" cy="997668"/>
          </a:xfrm>
          <a:prstGeom prst="wedgeRoundRectCallout">
            <a:avLst>
              <a:gd name="adj1" fmla="val -49741"/>
              <a:gd name="adj2" fmla="val -31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统一为</a:t>
            </a:r>
            <a:r>
              <a:rPr kumimoji="0" lang="en-US" altLang="zh-CN" sz="2400" b="1" i="0" u="none" strike="noStrike" kern="1200" cap="none" spc="0" normalizeH="0" baseline="0" noProof="0" dirty="0">
                <a:ln>
                  <a:noFill/>
                </a:ln>
                <a:solidFill>
                  <a:prstClr val="black"/>
                </a:solidFill>
                <a:effectLst/>
                <a:uLnTx/>
                <a:uFillTx/>
                <a:cs typeface="+mn-ea"/>
                <a:sym typeface="+mn-lt"/>
              </a:rPr>
              <a:t>24</a:t>
            </a:r>
            <a:r>
              <a:rPr kumimoji="0" lang="zh-CN" altLang="en-US" sz="2400" b="1" i="0" u="none" strike="noStrike" kern="1200" cap="none" spc="0" normalizeH="0" baseline="0" noProof="0" dirty="0">
                <a:ln>
                  <a:noFill/>
                </a:ln>
                <a:solidFill>
                  <a:prstClr val="black"/>
                </a:solidFill>
                <a:effectLst/>
                <a:uLnTx/>
                <a:uFillTx/>
                <a:cs typeface="+mn-ea"/>
                <a:sym typeface="+mn-lt"/>
              </a:rPr>
              <a:t>时计时法</a:t>
            </a:r>
          </a:p>
        </p:txBody>
      </p:sp>
      <p:sp>
        <p:nvSpPr>
          <p:cNvPr id="405" name="下箭头 6"/>
          <p:cNvSpPr/>
          <p:nvPr/>
        </p:nvSpPr>
        <p:spPr>
          <a:xfrm>
            <a:off x="8865058" y="3358189"/>
            <a:ext cx="370628" cy="31791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406" name="圆角矩形标注 52"/>
          <p:cNvSpPr/>
          <p:nvPr/>
        </p:nvSpPr>
        <p:spPr>
          <a:xfrm>
            <a:off x="7327220" y="3963724"/>
            <a:ext cx="3446308" cy="506414"/>
          </a:xfrm>
          <a:prstGeom prst="wedgeRoundRectCallout">
            <a:avLst>
              <a:gd name="adj1" fmla="val -49741"/>
              <a:gd name="adj2" fmla="val -318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结束时刻－开始时刻</a:t>
            </a:r>
          </a:p>
        </p:txBody>
      </p:sp>
      <p:sp>
        <p:nvSpPr>
          <p:cNvPr id="13" name="TextBox 12"/>
          <p:cNvSpPr txBox="1">
            <a:spLocks noChangeArrowheads="1"/>
          </p:cNvSpPr>
          <p:nvPr/>
        </p:nvSpPr>
        <p:spPr bwMode="auto">
          <a:xfrm>
            <a:off x="5807811" y="4620902"/>
            <a:ext cx="2861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11</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9</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2</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（时）</a:t>
            </a:r>
          </a:p>
        </p:txBody>
      </p:sp>
      <p:sp>
        <p:nvSpPr>
          <p:cNvPr id="14" name="TextBox 12"/>
          <p:cNvSpPr txBox="1">
            <a:spLocks noChangeArrowheads="1"/>
          </p:cNvSpPr>
          <p:nvPr/>
        </p:nvSpPr>
        <p:spPr bwMode="auto">
          <a:xfrm>
            <a:off x="3630683" y="3414985"/>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mn-lt"/>
                <a:ea typeface="+mn-ea"/>
                <a:cs typeface="+mn-ea"/>
                <a:sym typeface="+mn-lt"/>
              </a:rPr>
              <a:t>上午</a:t>
            </a:r>
            <a:r>
              <a:rPr kumimoji="0" lang="en-US" altLang="zh-CN" sz="2800" b="1" i="0" u="none" strike="noStrike" kern="1200" cap="none" spc="0" normalizeH="0" baseline="0" noProof="0" dirty="0">
                <a:ln>
                  <a:noFill/>
                </a:ln>
                <a:solidFill>
                  <a:srgbClr val="0000FF"/>
                </a:solidFill>
                <a:effectLst/>
                <a:uLnTx/>
                <a:uFillTx/>
                <a:latin typeface="+mn-lt"/>
                <a:ea typeface="+mn-ea"/>
                <a:cs typeface="+mn-ea"/>
                <a:sym typeface="+mn-lt"/>
              </a:rPr>
              <a:t>9</a:t>
            </a:r>
            <a:r>
              <a:rPr kumimoji="0" lang="zh-CN" altLang="en-US" sz="2800" b="1" i="0" u="none" strike="noStrike" kern="1200" cap="none" spc="0" normalizeH="0" baseline="0" noProof="0" dirty="0">
                <a:ln>
                  <a:noFill/>
                </a:ln>
                <a:solidFill>
                  <a:srgbClr val="0000FF"/>
                </a:solidFill>
                <a:effectLst/>
                <a:uLnTx/>
                <a:uFillTx/>
                <a:latin typeface="+mn-lt"/>
                <a:ea typeface="+mn-ea"/>
                <a:cs typeface="+mn-ea"/>
                <a:sym typeface="+mn-lt"/>
              </a:rPr>
              <a:t>时</a:t>
            </a:r>
          </a:p>
        </p:txBody>
      </p:sp>
      <p:sp>
        <p:nvSpPr>
          <p:cNvPr id="15" name="TextBox 12"/>
          <p:cNvSpPr txBox="1">
            <a:spLocks noChangeArrowheads="1"/>
          </p:cNvSpPr>
          <p:nvPr/>
        </p:nvSpPr>
        <p:spPr bwMode="auto">
          <a:xfrm>
            <a:off x="5426757" y="3401323"/>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mn-lt"/>
                <a:ea typeface="+mn-ea"/>
                <a:cs typeface="+mn-ea"/>
                <a:sym typeface="+mn-lt"/>
              </a:rPr>
              <a:t>上午</a:t>
            </a:r>
            <a:r>
              <a:rPr kumimoji="0" lang="en-US" altLang="zh-CN" sz="2800" b="1" i="0" u="none" strike="noStrike" kern="1200" cap="none" spc="0" normalizeH="0" baseline="0" noProof="0" dirty="0">
                <a:ln>
                  <a:noFill/>
                </a:ln>
                <a:solidFill>
                  <a:srgbClr val="0000FF"/>
                </a:solidFill>
                <a:effectLst/>
                <a:uLnTx/>
                <a:uFillTx/>
                <a:latin typeface="+mn-lt"/>
                <a:ea typeface="+mn-ea"/>
                <a:cs typeface="+mn-ea"/>
                <a:sym typeface="+mn-lt"/>
              </a:rPr>
              <a:t>11</a:t>
            </a:r>
            <a:r>
              <a:rPr kumimoji="0" lang="zh-CN" altLang="en-US" sz="2800" b="1" i="0" u="none" strike="noStrike" kern="1200" cap="none" spc="0" normalizeH="0" baseline="0" noProof="0" dirty="0">
                <a:ln>
                  <a:noFill/>
                </a:ln>
                <a:solidFill>
                  <a:srgbClr val="0000FF"/>
                </a:solidFill>
                <a:effectLst/>
                <a:uLnTx/>
                <a:uFillTx/>
                <a:latin typeface="+mn-lt"/>
                <a:ea typeface="+mn-ea"/>
                <a:cs typeface="+mn-ea"/>
                <a:sym typeface="+mn-lt"/>
              </a:rPr>
              <a:t>时</a:t>
            </a:r>
          </a:p>
        </p:txBody>
      </p:sp>
      <p:sp>
        <p:nvSpPr>
          <p:cNvPr id="16" name="TextBox 12"/>
          <p:cNvSpPr txBox="1">
            <a:spLocks noChangeArrowheads="1"/>
          </p:cNvSpPr>
          <p:nvPr/>
        </p:nvSpPr>
        <p:spPr bwMode="auto">
          <a:xfrm>
            <a:off x="5426757" y="5205677"/>
            <a:ext cx="4079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答：中间经过了</a:t>
            </a: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2</a:t>
            </a:r>
            <a:r>
              <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rPr>
              <a:t>小时。</a:t>
            </a:r>
          </a:p>
        </p:txBody>
      </p:sp>
      <p:sp>
        <p:nvSpPr>
          <p:cNvPr id="17" name="文本框 16"/>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新知探究</a:t>
            </a:r>
          </a:p>
        </p:txBody>
      </p:sp>
      <p:pic>
        <p:nvPicPr>
          <p:cNvPr id="18" name="图片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690"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wipe(left)">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5"/>
                                        </p:tgtEl>
                                        <p:attrNameLst>
                                          <p:attrName>style.visibility</p:attrName>
                                        </p:attrNameLst>
                                      </p:cBhvr>
                                      <p:to>
                                        <p:strVal val="visible"/>
                                      </p:to>
                                    </p:set>
                                    <p:animEffect transition="in" filter="wipe(up)">
                                      <p:cBhvr>
                                        <p:cTn id="12" dur="500"/>
                                        <p:tgtEl>
                                          <p:spTgt spid="40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wipe(left)">
                                      <p:cBhvr>
                                        <p:cTn id="16" dur="500"/>
                                        <p:tgtEl>
                                          <p:spTgt spid="4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animBg="1"/>
      <p:bldP spid="405" grpId="0" animBg="1"/>
      <p:bldP spid="406" grpId="0" animBg="1"/>
      <p:bldP spid="13"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第三部分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课堂练习</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5"/>
          <p:cNvSpPr txBox="1">
            <a:spLocks noChangeArrowheads="1"/>
          </p:cNvSpPr>
          <p:nvPr/>
        </p:nvSpPr>
        <p:spPr bwMode="auto">
          <a:xfrm>
            <a:off x="1049100" y="977473"/>
            <a:ext cx="1848505"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填空。</a:t>
            </a:r>
          </a:p>
        </p:txBody>
      </p:sp>
      <p:sp>
        <p:nvSpPr>
          <p:cNvPr id="2" name="矩形 1"/>
          <p:cNvSpPr/>
          <p:nvPr/>
        </p:nvSpPr>
        <p:spPr>
          <a:xfrm>
            <a:off x="1102670" y="1706881"/>
            <a:ext cx="8600130" cy="3356496"/>
          </a:xfrm>
          <a:prstGeom prst="rect">
            <a:avLst/>
          </a:prstGeom>
        </p:spPr>
        <p:txBody>
          <a:bodyPr wrap="square">
            <a:spAutoFit/>
          </a:bodyPr>
          <a:lstStyle/>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1</a:t>
            </a:r>
            <a:r>
              <a:rPr kumimoji="0" lang="zh-CN" altLang="zh-CN"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5</a:t>
            </a:r>
            <a:r>
              <a:rPr kumimoji="0" lang="zh-CN" altLang="zh-CN" sz="2400" b="1" i="0" u="none" strike="noStrike" kern="100" cap="none" spc="0" normalizeH="0" baseline="0" noProof="0" dirty="0">
                <a:ln>
                  <a:noFill/>
                </a:ln>
                <a:solidFill>
                  <a:prstClr val="black"/>
                </a:solidFill>
                <a:effectLst/>
                <a:uLnTx/>
                <a:uFillTx/>
                <a:cs typeface="+mn-ea"/>
                <a:sym typeface="+mn-lt"/>
              </a:rPr>
              <a:t>年＝</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个月</a:t>
            </a:r>
          </a:p>
          <a:p>
            <a:pPr marL="0" marR="0" lvl="0" indent="27051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168</a:t>
            </a:r>
            <a:r>
              <a:rPr kumimoji="0" lang="zh-CN" altLang="zh-CN" sz="2400" b="1" i="0" u="none" strike="noStrike" kern="100" cap="none" spc="0" normalizeH="0" baseline="0" noProof="0" dirty="0">
                <a:ln>
                  <a:noFill/>
                </a:ln>
                <a:solidFill>
                  <a:prstClr val="black"/>
                </a:solidFill>
                <a:effectLst/>
                <a:uLnTx/>
                <a:uFillTx/>
                <a:cs typeface="+mn-ea"/>
                <a:sym typeface="+mn-lt"/>
              </a:rPr>
              <a:t>时＝</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日</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2</a:t>
            </a:r>
            <a:r>
              <a:rPr kumimoji="0" lang="zh-CN" altLang="zh-CN" sz="2400" b="1" i="0" u="none" strike="noStrike" kern="100" cap="none" spc="0" normalizeH="0" baseline="0" noProof="0" dirty="0">
                <a:ln>
                  <a:noFill/>
                </a:ln>
                <a:solidFill>
                  <a:prstClr val="black"/>
                </a:solidFill>
                <a:effectLst/>
                <a:uLnTx/>
                <a:uFillTx/>
                <a:cs typeface="+mn-ea"/>
                <a:sym typeface="+mn-lt"/>
              </a:rPr>
              <a:t>．东东的生日是</a:t>
            </a:r>
            <a:r>
              <a:rPr kumimoji="0" lang="en-US" altLang="zh-CN" sz="2400" b="1" i="0" u="none" strike="noStrike" kern="100" cap="none" spc="0" normalizeH="0" baseline="0" noProof="0" dirty="0">
                <a:ln>
                  <a:noFill/>
                </a:ln>
                <a:solidFill>
                  <a:prstClr val="black"/>
                </a:solidFill>
                <a:effectLst/>
                <a:uLnTx/>
                <a:uFillTx/>
                <a:cs typeface="+mn-ea"/>
                <a:sym typeface="+mn-lt"/>
              </a:rPr>
              <a:t>1999</a:t>
            </a:r>
            <a:r>
              <a:rPr kumimoji="0" lang="zh-CN" altLang="zh-CN" sz="2400" b="1" i="0" u="none" strike="noStrike" kern="100" cap="none" spc="0" normalizeH="0" baseline="0" noProof="0" dirty="0">
                <a:ln>
                  <a:noFill/>
                </a:ln>
                <a:solidFill>
                  <a:prstClr val="black"/>
                </a:solidFill>
                <a:effectLst/>
                <a:uLnTx/>
                <a:uFillTx/>
                <a:cs typeface="+mn-ea"/>
                <a:sym typeface="+mn-lt"/>
              </a:rPr>
              <a:t>年</a:t>
            </a:r>
            <a:r>
              <a:rPr kumimoji="0" lang="en-US" altLang="zh-CN" sz="2400" b="1" i="0" u="none" strike="noStrike" kern="100" cap="none" spc="0" normalizeH="0" baseline="0" noProof="0" dirty="0">
                <a:ln>
                  <a:noFill/>
                </a:ln>
                <a:solidFill>
                  <a:prstClr val="black"/>
                </a:solidFill>
                <a:effectLst/>
                <a:uLnTx/>
                <a:uFillTx/>
                <a:cs typeface="+mn-ea"/>
                <a:sym typeface="+mn-lt"/>
              </a:rPr>
              <a:t>9</a:t>
            </a:r>
            <a:r>
              <a:rPr kumimoji="0" lang="zh-CN" altLang="zh-CN" sz="2400" b="1" i="0" u="none" strike="noStrike" kern="100" cap="none" spc="0" normalizeH="0" baseline="0" noProof="0" dirty="0">
                <a:ln>
                  <a:noFill/>
                </a:ln>
                <a:solidFill>
                  <a:prstClr val="black"/>
                </a:solidFill>
                <a:effectLst/>
                <a:uLnTx/>
                <a:uFillTx/>
                <a:cs typeface="+mn-ea"/>
                <a:sym typeface="+mn-lt"/>
              </a:rPr>
              <a:t>月</a:t>
            </a:r>
            <a:r>
              <a:rPr kumimoji="0" lang="en-US" altLang="zh-CN" sz="2400" b="1" i="0" u="none" strike="noStrike" kern="100" cap="none" spc="0" normalizeH="0" baseline="0" noProof="0" dirty="0">
                <a:ln>
                  <a:noFill/>
                </a:ln>
                <a:solidFill>
                  <a:prstClr val="black"/>
                </a:solidFill>
                <a:effectLst/>
                <a:uLnTx/>
                <a:uFillTx/>
                <a:cs typeface="+mn-ea"/>
                <a:sym typeface="+mn-lt"/>
              </a:rPr>
              <a:t>8</a:t>
            </a:r>
            <a:r>
              <a:rPr kumimoji="0" lang="zh-CN" altLang="zh-CN" sz="2400" b="1" i="0" u="none" strike="noStrike" kern="100" cap="none" spc="0" normalizeH="0" baseline="0" noProof="0" dirty="0">
                <a:ln>
                  <a:noFill/>
                </a:ln>
                <a:solidFill>
                  <a:prstClr val="black"/>
                </a:solidFill>
                <a:effectLst/>
                <a:uLnTx/>
                <a:uFillTx/>
                <a:cs typeface="+mn-ea"/>
                <a:sym typeface="+mn-lt"/>
              </a:rPr>
              <a:t>日，</a:t>
            </a:r>
            <a:r>
              <a:rPr kumimoji="0" lang="en-US" altLang="zh-CN" sz="2400" b="1" i="0" u="none" strike="noStrike" kern="100" cap="none" spc="0" normalizeH="0" baseline="0" noProof="0" dirty="0">
                <a:ln>
                  <a:noFill/>
                </a:ln>
                <a:solidFill>
                  <a:prstClr val="black"/>
                </a:solidFill>
                <a:effectLst/>
                <a:uLnTx/>
                <a:uFillTx/>
                <a:cs typeface="+mn-ea"/>
                <a:sym typeface="+mn-lt"/>
              </a:rPr>
              <a:t>2018</a:t>
            </a:r>
            <a:r>
              <a:rPr kumimoji="0" lang="zh-CN" altLang="zh-CN" sz="2400" b="1" i="0" u="none" strike="noStrike" kern="100" cap="none" spc="0" normalizeH="0" baseline="0" noProof="0" dirty="0">
                <a:ln>
                  <a:noFill/>
                </a:ln>
                <a:solidFill>
                  <a:prstClr val="black"/>
                </a:solidFill>
                <a:effectLst/>
                <a:uLnTx/>
                <a:uFillTx/>
                <a:cs typeface="+mn-ea"/>
                <a:sym typeface="+mn-lt"/>
              </a:rPr>
              <a:t>年</a:t>
            </a:r>
            <a:r>
              <a:rPr kumimoji="0" lang="en-US" altLang="zh-CN" sz="2400" b="1" i="0" u="none" strike="noStrike" kern="100" cap="none" spc="0" normalizeH="0" baseline="0" noProof="0" dirty="0">
                <a:ln>
                  <a:noFill/>
                </a:ln>
                <a:solidFill>
                  <a:prstClr val="black"/>
                </a:solidFill>
                <a:effectLst/>
                <a:uLnTx/>
                <a:uFillTx/>
                <a:cs typeface="+mn-ea"/>
                <a:sym typeface="+mn-lt"/>
              </a:rPr>
              <a:t>9</a:t>
            </a:r>
            <a:r>
              <a:rPr kumimoji="0" lang="zh-CN" altLang="zh-CN" sz="2400" b="1" i="0" u="none" strike="noStrike" kern="100" cap="none" spc="0" normalizeH="0" baseline="0" noProof="0" dirty="0">
                <a:ln>
                  <a:noFill/>
                </a:ln>
                <a:solidFill>
                  <a:prstClr val="black"/>
                </a:solidFill>
                <a:effectLst/>
                <a:uLnTx/>
                <a:uFillTx/>
                <a:cs typeface="+mn-ea"/>
                <a:sym typeface="+mn-lt"/>
              </a:rPr>
              <a:t>月</a:t>
            </a:r>
            <a:r>
              <a:rPr kumimoji="0" lang="en-US" altLang="zh-CN" sz="2400" b="1" i="0" u="none" strike="noStrike" kern="100" cap="none" spc="0" normalizeH="0" baseline="0" noProof="0" dirty="0">
                <a:ln>
                  <a:noFill/>
                </a:ln>
                <a:solidFill>
                  <a:prstClr val="black"/>
                </a:solidFill>
                <a:effectLst/>
                <a:uLnTx/>
                <a:uFillTx/>
                <a:cs typeface="+mn-ea"/>
                <a:sym typeface="+mn-lt"/>
              </a:rPr>
              <a:t>8</a:t>
            </a:r>
            <a:r>
              <a:rPr kumimoji="0" lang="zh-CN" altLang="zh-CN" sz="2400" b="1" i="0" u="none" strike="noStrike" kern="100" cap="none" spc="0" normalizeH="0" baseline="0" noProof="0" dirty="0">
                <a:ln>
                  <a:noFill/>
                </a:ln>
                <a:solidFill>
                  <a:prstClr val="black"/>
                </a:solidFill>
                <a:effectLst/>
                <a:uLnTx/>
                <a:uFillTx/>
                <a:cs typeface="+mn-ea"/>
                <a:sym typeface="+mn-lt"/>
              </a:rPr>
              <a:t>日他要</a:t>
            </a:r>
            <a:endParaRPr kumimoji="0" lang="en-US" altLang="zh-CN" sz="2400" b="1" i="0" u="none" strike="noStrike" kern="100" cap="none" spc="0" normalizeH="0" baseline="0" noProof="0" dirty="0">
              <a:ln>
                <a:noFill/>
              </a:ln>
              <a:solidFill>
                <a:prstClr val="black"/>
              </a:solidFill>
              <a:effectLst/>
              <a:uLnTx/>
              <a:uFillTx/>
              <a:cs typeface="+mn-ea"/>
              <a:sym typeface="+mn-lt"/>
            </a:endParaRP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a:t>
            </a:r>
            <a:r>
              <a:rPr kumimoji="0" lang="zh-CN" altLang="zh-CN" sz="2400" b="1" i="0" u="none" strike="noStrike" kern="100" cap="none" spc="0" normalizeH="0" baseline="0" noProof="0" dirty="0">
                <a:ln>
                  <a:noFill/>
                </a:ln>
                <a:solidFill>
                  <a:prstClr val="black"/>
                </a:solidFill>
                <a:effectLst/>
                <a:uLnTx/>
                <a:uFillTx/>
                <a:cs typeface="+mn-ea"/>
                <a:sym typeface="+mn-lt"/>
              </a:rPr>
              <a:t>过</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岁生日。</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3</a:t>
            </a:r>
            <a:r>
              <a:rPr kumimoji="0" lang="zh-CN" altLang="zh-CN" sz="2400" b="1" i="0" u="none" strike="noStrike" kern="100" cap="none" spc="0" normalizeH="0" baseline="0" noProof="0" dirty="0">
                <a:ln>
                  <a:noFill/>
                </a:ln>
                <a:solidFill>
                  <a:prstClr val="black"/>
                </a:solidFill>
                <a:effectLst/>
                <a:uLnTx/>
                <a:uFillTx/>
                <a:cs typeface="+mn-ea"/>
                <a:sym typeface="+mn-lt"/>
              </a:rPr>
              <a:t>．芳芳是</a:t>
            </a:r>
            <a:r>
              <a:rPr kumimoji="0" lang="en-US" altLang="zh-CN" sz="2400" b="1" i="0" u="none" strike="noStrike" kern="100" cap="none" spc="0" normalizeH="0" baseline="0" noProof="0" dirty="0">
                <a:ln>
                  <a:noFill/>
                </a:ln>
                <a:solidFill>
                  <a:prstClr val="black"/>
                </a:solidFill>
                <a:effectLst/>
                <a:uLnTx/>
                <a:uFillTx/>
                <a:cs typeface="+mn-ea"/>
                <a:sym typeface="+mn-lt"/>
              </a:rPr>
              <a:t>2015</a:t>
            </a:r>
            <a:r>
              <a:rPr kumimoji="0" lang="zh-CN" altLang="zh-CN" sz="2400" b="1" i="0" u="none" strike="noStrike" kern="100" cap="none" spc="0" normalizeH="0" baseline="0" noProof="0" dirty="0">
                <a:ln>
                  <a:noFill/>
                </a:ln>
                <a:solidFill>
                  <a:prstClr val="black"/>
                </a:solidFill>
                <a:effectLst/>
                <a:uLnTx/>
                <a:uFillTx/>
                <a:cs typeface="+mn-ea"/>
                <a:sym typeface="+mn-lt"/>
              </a:rPr>
              <a:t>年</a:t>
            </a:r>
            <a:r>
              <a:rPr kumimoji="0" lang="en-US" altLang="zh-CN" sz="2400" b="1" i="0" u="none" strike="noStrike" kern="100" cap="none" spc="0" normalizeH="0" baseline="0" noProof="0" dirty="0">
                <a:ln>
                  <a:noFill/>
                </a:ln>
                <a:solidFill>
                  <a:prstClr val="black"/>
                </a:solidFill>
                <a:effectLst/>
                <a:uLnTx/>
                <a:uFillTx/>
                <a:cs typeface="+mn-ea"/>
                <a:sym typeface="+mn-lt"/>
              </a:rPr>
              <a:t>2</a:t>
            </a:r>
            <a:r>
              <a:rPr kumimoji="0" lang="zh-CN" altLang="zh-CN" sz="2400" b="1" i="0" u="none" strike="noStrike" kern="100" cap="none" spc="0" normalizeH="0" baseline="0" noProof="0" dirty="0">
                <a:ln>
                  <a:noFill/>
                </a:ln>
                <a:solidFill>
                  <a:prstClr val="black"/>
                </a:solidFill>
                <a:effectLst/>
                <a:uLnTx/>
                <a:uFillTx/>
                <a:cs typeface="+mn-ea"/>
                <a:sym typeface="+mn-lt"/>
              </a:rPr>
              <a:t>月</a:t>
            </a:r>
            <a:r>
              <a:rPr kumimoji="0" lang="en-US" altLang="zh-CN" sz="2400" b="1" i="0" u="none" strike="noStrike" kern="100" cap="none" spc="0" normalizeH="0" baseline="0" noProof="0" dirty="0">
                <a:ln>
                  <a:noFill/>
                </a:ln>
                <a:solidFill>
                  <a:prstClr val="black"/>
                </a:solidFill>
                <a:effectLst/>
                <a:uLnTx/>
                <a:uFillTx/>
                <a:cs typeface="+mn-ea"/>
                <a:sym typeface="+mn-lt"/>
              </a:rPr>
              <a:t>28</a:t>
            </a:r>
            <a:r>
              <a:rPr kumimoji="0" lang="zh-CN" altLang="zh-CN" sz="2400" b="1" i="0" u="none" strike="noStrike" kern="100" cap="none" spc="0" normalizeH="0" baseline="0" noProof="0" dirty="0">
                <a:ln>
                  <a:noFill/>
                </a:ln>
                <a:solidFill>
                  <a:prstClr val="black"/>
                </a:solidFill>
                <a:effectLst/>
                <a:uLnTx/>
                <a:uFillTx/>
                <a:cs typeface="+mn-ea"/>
                <a:sym typeface="+mn-lt"/>
              </a:rPr>
              <a:t>日出生的，她出生的第二天是</a:t>
            </a:r>
            <a:endParaRPr kumimoji="0" lang="en-US" altLang="zh-CN" sz="2400" b="1" i="0" u="none" strike="noStrike" kern="100" cap="none" spc="0" normalizeH="0" baseline="0" noProof="0" dirty="0">
              <a:ln>
                <a:noFill/>
              </a:ln>
              <a:solidFill>
                <a:prstClr val="black"/>
              </a:solidFill>
              <a:effectLst/>
              <a:uLnTx/>
              <a:uFillTx/>
              <a:cs typeface="+mn-ea"/>
              <a:sym typeface="+mn-lt"/>
            </a:endParaRP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a:t>
            </a:r>
            <a:r>
              <a:rPr kumimoji="0" lang="zh-CN" altLang="zh-CN"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月</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zh-CN" sz="2400" b="1" i="0" u="none" strike="noStrike" kern="100" cap="none" spc="0" normalizeH="0" baseline="0" noProof="0" dirty="0">
                <a:ln>
                  <a:noFill/>
                </a:ln>
                <a:solidFill>
                  <a:prstClr val="black"/>
                </a:solidFill>
                <a:effectLst/>
                <a:uLnTx/>
                <a:uFillTx/>
                <a:cs typeface="+mn-ea"/>
                <a:sym typeface="+mn-lt"/>
              </a:rPr>
              <a:t>日。</a:t>
            </a:r>
          </a:p>
        </p:txBody>
      </p:sp>
      <p:sp>
        <p:nvSpPr>
          <p:cNvPr id="15" name="矩形 14"/>
          <p:cNvSpPr/>
          <p:nvPr/>
        </p:nvSpPr>
        <p:spPr>
          <a:xfrm>
            <a:off x="2629140" y="1787705"/>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60</a:t>
            </a:r>
          </a:p>
        </p:txBody>
      </p:sp>
      <p:sp>
        <p:nvSpPr>
          <p:cNvPr id="16" name="矩形 15"/>
          <p:cNvSpPr/>
          <p:nvPr/>
        </p:nvSpPr>
        <p:spPr>
          <a:xfrm>
            <a:off x="2897605" y="2440286"/>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7</a:t>
            </a:r>
          </a:p>
        </p:txBody>
      </p:sp>
      <p:sp>
        <p:nvSpPr>
          <p:cNvPr id="20" name="矩形 19"/>
          <p:cNvSpPr/>
          <p:nvPr/>
        </p:nvSpPr>
        <p:spPr>
          <a:xfrm>
            <a:off x="1916676" y="3493392"/>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19</a:t>
            </a:r>
          </a:p>
        </p:txBody>
      </p:sp>
      <p:sp>
        <p:nvSpPr>
          <p:cNvPr id="21" name="矩形 20"/>
          <p:cNvSpPr/>
          <p:nvPr/>
        </p:nvSpPr>
        <p:spPr>
          <a:xfrm>
            <a:off x="1700815" y="4601712"/>
            <a:ext cx="1856649"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3           1</a:t>
            </a:r>
          </a:p>
        </p:txBody>
      </p:sp>
      <p:sp>
        <p:nvSpPr>
          <p:cNvPr id="10" name="文本框 9"/>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4655"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1369367" y="1528103"/>
            <a:ext cx="826789" cy="320421"/>
          </a:xfrm>
          <a:custGeom>
            <a:avLst/>
            <a:gdLst/>
            <a:ahLst/>
            <a:cxnLst/>
            <a:rect l="l" t="t" r="r" b="b"/>
            <a:pathLst>
              <a:path w="826789" h="320421">
                <a:moveTo>
                  <a:pt x="781173" y="224859"/>
                </a:moveTo>
                <a:cubicBezTo>
                  <a:pt x="777801" y="225049"/>
                  <a:pt x="774522" y="226328"/>
                  <a:pt x="771335" y="228698"/>
                </a:cubicBezTo>
                <a:cubicBezTo>
                  <a:pt x="764960" y="233438"/>
                  <a:pt x="761773" y="239754"/>
                  <a:pt x="761773" y="247649"/>
                </a:cubicBezTo>
                <a:cubicBezTo>
                  <a:pt x="761773" y="255543"/>
                  <a:pt x="765322" y="261469"/>
                  <a:pt x="772421" y="265427"/>
                </a:cubicBezTo>
                <a:cubicBezTo>
                  <a:pt x="779519" y="269385"/>
                  <a:pt x="786467" y="269184"/>
                  <a:pt x="793264" y="264825"/>
                </a:cubicBezTo>
                <a:cubicBezTo>
                  <a:pt x="800062" y="260451"/>
                  <a:pt x="803256" y="254141"/>
                  <a:pt x="802847" y="245896"/>
                </a:cubicBezTo>
                <a:cubicBezTo>
                  <a:pt x="802439" y="237650"/>
                  <a:pt x="798678" y="231538"/>
                  <a:pt x="791565" y="227558"/>
                </a:cubicBezTo>
                <a:cubicBezTo>
                  <a:pt x="788009" y="225568"/>
                  <a:pt x="784545" y="224669"/>
                  <a:pt x="781173" y="224859"/>
                </a:cubicBezTo>
                <a:close/>
                <a:moveTo>
                  <a:pt x="783655" y="201939"/>
                </a:moveTo>
                <a:cubicBezTo>
                  <a:pt x="789176" y="202061"/>
                  <a:pt x="794820" y="203334"/>
                  <a:pt x="800589" y="205757"/>
                </a:cubicBezTo>
                <a:cubicBezTo>
                  <a:pt x="812125" y="210604"/>
                  <a:pt x="819787" y="218284"/>
                  <a:pt x="823572" y="228795"/>
                </a:cubicBezTo>
                <a:cubicBezTo>
                  <a:pt x="827358" y="239306"/>
                  <a:pt x="827803" y="249703"/>
                  <a:pt x="824906" y="259985"/>
                </a:cubicBezTo>
                <a:cubicBezTo>
                  <a:pt x="822009" y="270267"/>
                  <a:pt x="816589" y="278136"/>
                  <a:pt x="808644" y="283592"/>
                </a:cubicBezTo>
                <a:cubicBezTo>
                  <a:pt x="800700" y="289049"/>
                  <a:pt x="791260" y="291777"/>
                  <a:pt x="780326" y="291777"/>
                </a:cubicBezTo>
                <a:cubicBezTo>
                  <a:pt x="769391" y="291777"/>
                  <a:pt x="759490" y="287339"/>
                  <a:pt x="750620" y="278462"/>
                </a:cubicBezTo>
                <a:cubicBezTo>
                  <a:pt x="741751" y="269586"/>
                  <a:pt x="737316" y="260042"/>
                  <a:pt x="737316" y="249832"/>
                </a:cubicBezTo>
                <a:cubicBezTo>
                  <a:pt x="737316" y="239622"/>
                  <a:pt x="739704" y="230691"/>
                  <a:pt x="744479" y="223041"/>
                </a:cubicBezTo>
                <a:cubicBezTo>
                  <a:pt x="749254" y="215390"/>
                  <a:pt x="756915" y="209385"/>
                  <a:pt x="767463" y="205026"/>
                </a:cubicBezTo>
                <a:cubicBezTo>
                  <a:pt x="772736" y="202846"/>
                  <a:pt x="778134" y="201817"/>
                  <a:pt x="783655" y="201939"/>
                </a:cubicBezTo>
                <a:close/>
                <a:moveTo>
                  <a:pt x="548595" y="128907"/>
                </a:moveTo>
                <a:cubicBezTo>
                  <a:pt x="551078" y="129163"/>
                  <a:pt x="554125" y="129853"/>
                  <a:pt x="557737" y="130977"/>
                </a:cubicBezTo>
                <a:cubicBezTo>
                  <a:pt x="572185" y="135472"/>
                  <a:pt x="578509" y="140337"/>
                  <a:pt x="576709" y="145572"/>
                </a:cubicBezTo>
                <a:cubicBezTo>
                  <a:pt x="574910" y="150806"/>
                  <a:pt x="574010" y="156291"/>
                  <a:pt x="574010" y="162027"/>
                </a:cubicBezTo>
                <a:cubicBezTo>
                  <a:pt x="579975" y="161152"/>
                  <a:pt x="585798" y="160715"/>
                  <a:pt x="591476" y="160715"/>
                </a:cubicBezTo>
                <a:cubicBezTo>
                  <a:pt x="598116" y="160715"/>
                  <a:pt x="603389" y="162780"/>
                  <a:pt x="607297" y="166910"/>
                </a:cubicBezTo>
                <a:cubicBezTo>
                  <a:pt x="611205" y="171040"/>
                  <a:pt x="609498" y="174876"/>
                  <a:pt x="602177" y="178418"/>
                </a:cubicBezTo>
                <a:cubicBezTo>
                  <a:pt x="594857" y="181960"/>
                  <a:pt x="586371" y="184469"/>
                  <a:pt x="576720" y="185946"/>
                </a:cubicBezTo>
                <a:lnTo>
                  <a:pt x="576720" y="202531"/>
                </a:lnTo>
                <a:cubicBezTo>
                  <a:pt x="588465" y="201728"/>
                  <a:pt x="599091" y="199953"/>
                  <a:pt x="608598" y="197207"/>
                </a:cubicBezTo>
                <a:cubicBezTo>
                  <a:pt x="618106" y="194461"/>
                  <a:pt x="627710" y="195318"/>
                  <a:pt x="637411" y="199778"/>
                </a:cubicBezTo>
                <a:cubicBezTo>
                  <a:pt x="647112" y="204237"/>
                  <a:pt x="652469" y="209662"/>
                  <a:pt x="653480" y="216050"/>
                </a:cubicBezTo>
                <a:cubicBezTo>
                  <a:pt x="654491" y="222439"/>
                  <a:pt x="647557" y="224959"/>
                  <a:pt x="632679" y="223611"/>
                </a:cubicBezTo>
                <a:cubicBezTo>
                  <a:pt x="617801" y="222263"/>
                  <a:pt x="599148" y="222801"/>
                  <a:pt x="576720" y="225224"/>
                </a:cubicBezTo>
                <a:cubicBezTo>
                  <a:pt x="576720" y="255210"/>
                  <a:pt x="575465" y="278971"/>
                  <a:pt x="572956" y="296509"/>
                </a:cubicBezTo>
                <a:cubicBezTo>
                  <a:pt x="570446" y="314048"/>
                  <a:pt x="566155" y="321938"/>
                  <a:pt x="560082" y="320182"/>
                </a:cubicBezTo>
                <a:cubicBezTo>
                  <a:pt x="554009" y="318425"/>
                  <a:pt x="550736" y="306713"/>
                  <a:pt x="550262" y="285044"/>
                </a:cubicBezTo>
                <a:cubicBezTo>
                  <a:pt x="549789" y="263376"/>
                  <a:pt x="549552" y="244024"/>
                  <a:pt x="549552" y="226988"/>
                </a:cubicBezTo>
                <a:cubicBezTo>
                  <a:pt x="525045" y="229655"/>
                  <a:pt x="509468" y="232122"/>
                  <a:pt x="502821" y="234388"/>
                </a:cubicBezTo>
                <a:cubicBezTo>
                  <a:pt x="496175" y="236653"/>
                  <a:pt x="486330" y="234273"/>
                  <a:pt x="473288" y="227246"/>
                </a:cubicBezTo>
                <a:cubicBezTo>
                  <a:pt x="460245" y="220220"/>
                  <a:pt x="460127" y="216383"/>
                  <a:pt x="472933" y="215738"/>
                </a:cubicBezTo>
                <a:cubicBezTo>
                  <a:pt x="485739" y="215093"/>
                  <a:pt x="511278" y="212218"/>
                  <a:pt x="549552" y="207113"/>
                </a:cubicBezTo>
                <a:lnTo>
                  <a:pt x="549552" y="189194"/>
                </a:lnTo>
                <a:cubicBezTo>
                  <a:pt x="531140" y="190987"/>
                  <a:pt x="518216" y="189628"/>
                  <a:pt x="510780" y="185118"/>
                </a:cubicBezTo>
                <a:cubicBezTo>
                  <a:pt x="503345" y="180608"/>
                  <a:pt x="504367" y="177686"/>
                  <a:pt x="513845" y="176353"/>
                </a:cubicBezTo>
                <a:cubicBezTo>
                  <a:pt x="523324" y="175019"/>
                  <a:pt x="534782" y="171993"/>
                  <a:pt x="548219" y="167275"/>
                </a:cubicBezTo>
                <a:cubicBezTo>
                  <a:pt x="547344" y="157366"/>
                  <a:pt x="545100" y="147715"/>
                  <a:pt x="541486" y="138323"/>
                </a:cubicBezTo>
                <a:cubicBezTo>
                  <a:pt x="538776" y="131278"/>
                  <a:pt x="541145" y="128139"/>
                  <a:pt x="548595" y="128907"/>
                </a:cubicBezTo>
                <a:close/>
                <a:moveTo>
                  <a:pt x="39636" y="41962"/>
                </a:moveTo>
                <a:cubicBezTo>
                  <a:pt x="42664" y="41076"/>
                  <a:pt x="47205" y="41110"/>
                  <a:pt x="53260" y="42064"/>
                </a:cubicBezTo>
                <a:cubicBezTo>
                  <a:pt x="65370" y="43971"/>
                  <a:pt x="74168" y="48184"/>
                  <a:pt x="79653" y="54701"/>
                </a:cubicBezTo>
                <a:cubicBezTo>
                  <a:pt x="85138" y="61219"/>
                  <a:pt x="87318" y="68615"/>
                  <a:pt x="86192" y="76889"/>
                </a:cubicBezTo>
                <a:cubicBezTo>
                  <a:pt x="85066" y="85163"/>
                  <a:pt x="80854" y="88566"/>
                  <a:pt x="73555" y="87096"/>
                </a:cubicBezTo>
                <a:cubicBezTo>
                  <a:pt x="66256" y="85626"/>
                  <a:pt x="57802" y="79614"/>
                  <a:pt x="48194" y="69059"/>
                </a:cubicBezTo>
                <a:cubicBezTo>
                  <a:pt x="39461" y="57415"/>
                  <a:pt x="35094" y="50188"/>
                  <a:pt x="35094" y="47377"/>
                </a:cubicBezTo>
                <a:cubicBezTo>
                  <a:pt x="35094" y="44652"/>
                  <a:pt x="36608" y="42847"/>
                  <a:pt x="39636" y="41962"/>
                </a:cubicBezTo>
                <a:close/>
                <a:moveTo>
                  <a:pt x="592132" y="17865"/>
                </a:moveTo>
                <a:cubicBezTo>
                  <a:pt x="597246" y="16951"/>
                  <a:pt x="604796" y="19424"/>
                  <a:pt x="614782" y="25286"/>
                </a:cubicBezTo>
                <a:cubicBezTo>
                  <a:pt x="628097" y="33101"/>
                  <a:pt x="631629" y="39250"/>
                  <a:pt x="625376" y="43731"/>
                </a:cubicBezTo>
                <a:cubicBezTo>
                  <a:pt x="619124" y="48212"/>
                  <a:pt x="612707" y="55060"/>
                  <a:pt x="606125" y="64273"/>
                </a:cubicBezTo>
                <a:cubicBezTo>
                  <a:pt x="599542" y="73487"/>
                  <a:pt x="588837" y="85450"/>
                  <a:pt x="574010" y="100163"/>
                </a:cubicBezTo>
                <a:cubicBezTo>
                  <a:pt x="587490" y="109556"/>
                  <a:pt x="599955" y="117336"/>
                  <a:pt x="611405" y="123502"/>
                </a:cubicBezTo>
                <a:cubicBezTo>
                  <a:pt x="622856" y="129668"/>
                  <a:pt x="634346" y="134526"/>
                  <a:pt x="645876" y="138075"/>
                </a:cubicBezTo>
                <a:cubicBezTo>
                  <a:pt x="657405" y="141624"/>
                  <a:pt x="667433" y="144847"/>
                  <a:pt x="675958" y="147744"/>
                </a:cubicBezTo>
                <a:cubicBezTo>
                  <a:pt x="684483" y="150641"/>
                  <a:pt x="682106" y="153996"/>
                  <a:pt x="668827" y="157811"/>
                </a:cubicBezTo>
                <a:cubicBezTo>
                  <a:pt x="655548" y="161625"/>
                  <a:pt x="643843" y="163984"/>
                  <a:pt x="633712" y="164888"/>
                </a:cubicBezTo>
                <a:cubicBezTo>
                  <a:pt x="623580" y="165791"/>
                  <a:pt x="615084" y="163572"/>
                  <a:pt x="608222" y="158230"/>
                </a:cubicBezTo>
                <a:cubicBezTo>
                  <a:pt x="601360" y="152889"/>
                  <a:pt x="594168" y="146927"/>
                  <a:pt x="586647" y="140345"/>
                </a:cubicBezTo>
                <a:cubicBezTo>
                  <a:pt x="579126" y="133762"/>
                  <a:pt x="569951" y="125746"/>
                  <a:pt x="559125" y="116296"/>
                </a:cubicBezTo>
                <a:cubicBezTo>
                  <a:pt x="534302" y="137634"/>
                  <a:pt x="511203" y="150845"/>
                  <a:pt x="489829" y="155929"/>
                </a:cubicBezTo>
                <a:cubicBezTo>
                  <a:pt x="468455" y="161012"/>
                  <a:pt x="463626" y="159607"/>
                  <a:pt x="475342" y="151713"/>
                </a:cubicBezTo>
                <a:cubicBezTo>
                  <a:pt x="487058" y="143818"/>
                  <a:pt x="498215" y="136118"/>
                  <a:pt x="508812" y="128611"/>
                </a:cubicBezTo>
                <a:cubicBezTo>
                  <a:pt x="519409" y="121104"/>
                  <a:pt x="530294" y="112274"/>
                  <a:pt x="541465" y="102121"/>
                </a:cubicBezTo>
                <a:cubicBezTo>
                  <a:pt x="529333" y="93244"/>
                  <a:pt x="518201" y="85959"/>
                  <a:pt x="508070" y="80266"/>
                </a:cubicBezTo>
                <a:cubicBezTo>
                  <a:pt x="497938" y="74573"/>
                  <a:pt x="498035" y="70805"/>
                  <a:pt x="508360" y="68963"/>
                </a:cubicBezTo>
                <a:cubicBezTo>
                  <a:pt x="518685" y="67120"/>
                  <a:pt x="526931" y="68303"/>
                  <a:pt x="533097" y="72512"/>
                </a:cubicBezTo>
                <a:cubicBezTo>
                  <a:pt x="539263" y="76721"/>
                  <a:pt x="546326" y="81363"/>
                  <a:pt x="554285" y="86440"/>
                </a:cubicBezTo>
                <a:cubicBezTo>
                  <a:pt x="559605" y="81105"/>
                  <a:pt x="564689" y="74917"/>
                  <a:pt x="569536" y="67876"/>
                </a:cubicBezTo>
                <a:cubicBezTo>
                  <a:pt x="574383" y="60835"/>
                  <a:pt x="578340" y="54773"/>
                  <a:pt x="581409" y="49689"/>
                </a:cubicBezTo>
                <a:cubicBezTo>
                  <a:pt x="584478" y="44606"/>
                  <a:pt x="581234" y="43846"/>
                  <a:pt x="571676" y="47409"/>
                </a:cubicBezTo>
                <a:cubicBezTo>
                  <a:pt x="562118" y="50973"/>
                  <a:pt x="550381" y="54124"/>
                  <a:pt x="536463" y="56863"/>
                </a:cubicBezTo>
                <a:cubicBezTo>
                  <a:pt x="522546" y="59602"/>
                  <a:pt x="510228" y="58512"/>
                  <a:pt x="499509" y="53593"/>
                </a:cubicBezTo>
                <a:cubicBezTo>
                  <a:pt x="488789" y="48675"/>
                  <a:pt x="490930" y="45290"/>
                  <a:pt x="505930" y="43441"/>
                </a:cubicBezTo>
                <a:cubicBezTo>
                  <a:pt x="520929" y="41591"/>
                  <a:pt x="537166" y="38264"/>
                  <a:pt x="554640" y="33460"/>
                </a:cubicBezTo>
                <a:cubicBezTo>
                  <a:pt x="572113" y="28656"/>
                  <a:pt x="583177" y="24139"/>
                  <a:pt x="587830" y="19908"/>
                </a:cubicBezTo>
                <a:cubicBezTo>
                  <a:pt x="588993" y="18851"/>
                  <a:pt x="590427" y="18170"/>
                  <a:pt x="592132" y="17865"/>
                </a:cubicBezTo>
                <a:close/>
                <a:moveTo>
                  <a:pt x="172846" y="2786"/>
                </a:moveTo>
                <a:cubicBezTo>
                  <a:pt x="178855" y="2786"/>
                  <a:pt x="186671" y="4880"/>
                  <a:pt x="196293" y="9067"/>
                </a:cubicBezTo>
                <a:cubicBezTo>
                  <a:pt x="205915" y="13254"/>
                  <a:pt x="209149" y="18829"/>
                  <a:pt x="205994" y="25791"/>
                </a:cubicBezTo>
                <a:cubicBezTo>
                  <a:pt x="202839" y="32754"/>
                  <a:pt x="201262" y="50274"/>
                  <a:pt x="201262" y="78352"/>
                </a:cubicBezTo>
                <a:cubicBezTo>
                  <a:pt x="200774" y="78581"/>
                  <a:pt x="206947" y="77065"/>
                  <a:pt x="219782" y="73802"/>
                </a:cubicBezTo>
                <a:cubicBezTo>
                  <a:pt x="232616" y="70540"/>
                  <a:pt x="241737" y="71974"/>
                  <a:pt x="247143" y="78104"/>
                </a:cubicBezTo>
                <a:cubicBezTo>
                  <a:pt x="252549" y="84235"/>
                  <a:pt x="249584" y="89189"/>
                  <a:pt x="238249" y="92968"/>
                </a:cubicBezTo>
                <a:cubicBezTo>
                  <a:pt x="226913" y="96747"/>
                  <a:pt x="214476" y="100615"/>
                  <a:pt x="200939" y="104573"/>
                </a:cubicBezTo>
                <a:cubicBezTo>
                  <a:pt x="200265" y="112188"/>
                  <a:pt x="199928" y="118296"/>
                  <a:pt x="199928" y="122900"/>
                </a:cubicBezTo>
                <a:cubicBezTo>
                  <a:pt x="208260" y="121165"/>
                  <a:pt x="220269" y="118931"/>
                  <a:pt x="235958" y="116199"/>
                </a:cubicBezTo>
                <a:cubicBezTo>
                  <a:pt x="251646" y="113467"/>
                  <a:pt x="263061" y="116343"/>
                  <a:pt x="270202" y="124825"/>
                </a:cubicBezTo>
                <a:cubicBezTo>
                  <a:pt x="277344" y="133307"/>
                  <a:pt x="274501" y="137828"/>
                  <a:pt x="261673" y="138387"/>
                </a:cubicBezTo>
                <a:cubicBezTo>
                  <a:pt x="248846" y="138946"/>
                  <a:pt x="229612" y="140660"/>
                  <a:pt x="203972" y="143528"/>
                </a:cubicBezTo>
                <a:cubicBezTo>
                  <a:pt x="212074" y="147371"/>
                  <a:pt x="215598" y="151602"/>
                  <a:pt x="214544" y="156219"/>
                </a:cubicBezTo>
                <a:cubicBezTo>
                  <a:pt x="213490" y="160837"/>
                  <a:pt x="211691" y="168853"/>
                  <a:pt x="209145" y="180268"/>
                </a:cubicBezTo>
                <a:cubicBezTo>
                  <a:pt x="206600" y="191682"/>
                  <a:pt x="206144" y="202072"/>
                  <a:pt x="207779" y="211436"/>
                </a:cubicBezTo>
                <a:cubicBezTo>
                  <a:pt x="209414" y="220800"/>
                  <a:pt x="216968" y="225285"/>
                  <a:pt x="230440" y="224891"/>
                </a:cubicBezTo>
                <a:cubicBezTo>
                  <a:pt x="243913" y="224496"/>
                  <a:pt x="253001" y="222733"/>
                  <a:pt x="257705" y="219599"/>
                </a:cubicBezTo>
                <a:cubicBezTo>
                  <a:pt x="262408" y="216466"/>
                  <a:pt x="267176" y="208113"/>
                  <a:pt x="272009" y="194540"/>
                </a:cubicBezTo>
                <a:cubicBezTo>
                  <a:pt x="276842" y="180967"/>
                  <a:pt x="279746" y="179092"/>
                  <a:pt x="280721" y="188915"/>
                </a:cubicBezTo>
                <a:cubicBezTo>
                  <a:pt x="281696" y="198738"/>
                  <a:pt x="282854" y="206779"/>
                  <a:pt x="284195" y="213039"/>
                </a:cubicBezTo>
                <a:cubicBezTo>
                  <a:pt x="285535" y="219298"/>
                  <a:pt x="287124" y="226210"/>
                  <a:pt x="288959" y="233775"/>
                </a:cubicBezTo>
                <a:cubicBezTo>
                  <a:pt x="290795" y="241339"/>
                  <a:pt x="281491" y="246824"/>
                  <a:pt x="261049" y="250230"/>
                </a:cubicBezTo>
                <a:cubicBezTo>
                  <a:pt x="240607" y="253636"/>
                  <a:pt x="223256" y="252424"/>
                  <a:pt x="208994" y="246595"/>
                </a:cubicBezTo>
                <a:cubicBezTo>
                  <a:pt x="194733" y="240765"/>
                  <a:pt x="187602" y="230150"/>
                  <a:pt x="187602" y="214749"/>
                </a:cubicBezTo>
                <a:cubicBezTo>
                  <a:pt x="187602" y="200236"/>
                  <a:pt x="187828" y="189646"/>
                  <a:pt x="188280" y="182978"/>
                </a:cubicBezTo>
                <a:cubicBezTo>
                  <a:pt x="188732" y="176310"/>
                  <a:pt x="188739" y="168666"/>
                  <a:pt x="188302" y="160048"/>
                </a:cubicBezTo>
                <a:cubicBezTo>
                  <a:pt x="187864" y="151430"/>
                  <a:pt x="187725" y="147199"/>
                  <a:pt x="187882" y="147357"/>
                </a:cubicBezTo>
                <a:cubicBezTo>
                  <a:pt x="178317" y="148232"/>
                  <a:pt x="170631" y="149071"/>
                  <a:pt x="164823" y="149874"/>
                </a:cubicBezTo>
                <a:cubicBezTo>
                  <a:pt x="166859" y="149702"/>
                  <a:pt x="169620" y="150953"/>
                  <a:pt x="173105" y="153627"/>
                </a:cubicBezTo>
                <a:cubicBezTo>
                  <a:pt x="176589" y="156302"/>
                  <a:pt x="176668" y="160969"/>
                  <a:pt x="173341" y="167630"/>
                </a:cubicBezTo>
                <a:cubicBezTo>
                  <a:pt x="170014" y="174291"/>
                  <a:pt x="166522" y="181049"/>
                  <a:pt x="162866" y="187904"/>
                </a:cubicBezTo>
                <a:cubicBezTo>
                  <a:pt x="159209" y="194758"/>
                  <a:pt x="152957" y="203305"/>
                  <a:pt x="144109" y="213544"/>
                </a:cubicBezTo>
                <a:cubicBezTo>
                  <a:pt x="135261" y="223783"/>
                  <a:pt x="123878" y="232183"/>
                  <a:pt x="109961" y="238743"/>
                </a:cubicBezTo>
                <a:cubicBezTo>
                  <a:pt x="106482" y="240384"/>
                  <a:pt x="103621" y="241584"/>
                  <a:pt x="101379" y="242345"/>
                </a:cubicBezTo>
                <a:lnTo>
                  <a:pt x="100657" y="242488"/>
                </a:lnTo>
                <a:lnTo>
                  <a:pt x="114683" y="246068"/>
                </a:lnTo>
                <a:cubicBezTo>
                  <a:pt x="127804" y="248778"/>
                  <a:pt x="143553" y="251883"/>
                  <a:pt x="161930" y="255382"/>
                </a:cubicBezTo>
                <a:cubicBezTo>
                  <a:pt x="180307" y="258881"/>
                  <a:pt x="197106" y="261526"/>
                  <a:pt x="212329" y="263319"/>
                </a:cubicBezTo>
                <a:cubicBezTo>
                  <a:pt x="227551" y="265112"/>
                  <a:pt x="243529" y="265570"/>
                  <a:pt x="260265" y="264696"/>
                </a:cubicBezTo>
                <a:cubicBezTo>
                  <a:pt x="277000" y="263821"/>
                  <a:pt x="291372" y="262466"/>
                  <a:pt x="303382" y="260630"/>
                </a:cubicBezTo>
                <a:cubicBezTo>
                  <a:pt x="315392" y="258795"/>
                  <a:pt x="319532" y="260720"/>
                  <a:pt x="315804" y="266406"/>
                </a:cubicBezTo>
                <a:cubicBezTo>
                  <a:pt x="312076" y="272092"/>
                  <a:pt x="299557" y="279767"/>
                  <a:pt x="278247" y="289433"/>
                </a:cubicBezTo>
                <a:cubicBezTo>
                  <a:pt x="256937" y="299098"/>
                  <a:pt x="241816" y="303253"/>
                  <a:pt x="232882" y="301898"/>
                </a:cubicBezTo>
                <a:cubicBezTo>
                  <a:pt x="223948" y="300543"/>
                  <a:pt x="212877" y="298047"/>
                  <a:pt x="199670" y="294412"/>
                </a:cubicBezTo>
                <a:cubicBezTo>
                  <a:pt x="186462" y="290777"/>
                  <a:pt x="172176" y="286023"/>
                  <a:pt x="156810" y="280151"/>
                </a:cubicBezTo>
                <a:cubicBezTo>
                  <a:pt x="141445" y="274279"/>
                  <a:pt x="126703" y="269349"/>
                  <a:pt x="112585" y="265362"/>
                </a:cubicBezTo>
                <a:cubicBezTo>
                  <a:pt x="98467" y="261376"/>
                  <a:pt x="86780" y="258257"/>
                  <a:pt x="77523" y="256005"/>
                </a:cubicBezTo>
                <a:cubicBezTo>
                  <a:pt x="68267" y="253754"/>
                  <a:pt x="59365" y="254166"/>
                  <a:pt x="50818" y="257242"/>
                </a:cubicBezTo>
                <a:cubicBezTo>
                  <a:pt x="42272" y="260318"/>
                  <a:pt x="35908" y="263018"/>
                  <a:pt x="31728" y="265341"/>
                </a:cubicBezTo>
                <a:cubicBezTo>
                  <a:pt x="27548" y="267664"/>
                  <a:pt x="23744" y="268826"/>
                  <a:pt x="20317" y="268826"/>
                </a:cubicBezTo>
                <a:cubicBezTo>
                  <a:pt x="17592" y="268826"/>
                  <a:pt x="12397" y="265406"/>
                  <a:pt x="4733" y="258565"/>
                </a:cubicBezTo>
                <a:cubicBezTo>
                  <a:pt x="-2932" y="251725"/>
                  <a:pt x="-1287" y="247444"/>
                  <a:pt x="9669" y="245724"/>
                </a:cubicBezTo>
                <a:cubicBezTo>
                  <a:pt x="20625" y="244003"/>
                  <a:pt x="36435" y="240661"/>
                  <a:pt x="57099" y="235700"/>
                </a:cubicBezTo>
                <a:cubicBezTo>
                  <a:pt x="58620" y="230121"/>
                  <a:pt x="58096" y="224202"/>
                  <a:pt x="55529" y="217943"/>
                </a:cubicBezTo>
                <a:cubicBezTo>
                  <a:pt x="52962" y="211683"/>
                  <a:pt x="49815" y="205460"/>
                  <a:pt x="46086" y="199272"/>
                </a:cubicBezTo>
                <a:cubicBezTo>
                  <a:pt x="42358" y="193084"/>
                  <a:pt x="41393" y="185617"/>
                  <a:pt x="43193" y="176869"/>
                </a:cubicBezTo>
                <a:cubicBezTo>
                  <a:pt x="44993" y="168122"/>
                  <a:pt x="45631" y="162590"/>
                  <a:pt x="45107" y="160274"/>
                </a:cubicBezTo>
                <a:cubicBezTo>
                  <a:pt x="44584" y="157958"/>
                  <a:pt x="41107" y="157926"/>
                  <a:pt x="34675" y="160177"/>
                </a:cubicBezTo>
                <a:cubicBezTo>
                  <a:pt x="28243" y="162428"/>
                  <a:pt x="22206" y="161055"/>
                  <a:pt x="16563" y="156058"/>
                </a:cubicBezTo>
                <a:cubicBezTo>
                  <a:pt x="10920" y="151060"/>
                  <a:pt x="11454" y="147916"/>
                  <a:pt x="18166" y="146626"/>
                </a:cubicBezTo>
                <a:cubicBezTo>
                  <a:pt x="24877" y="145335"/>
                  <a:pt x="30681" y="143671"/>
                  <a:pt x="35578" y="141635"/>
                </a:cubicBezTo>
                <a:cubicBezTo>
                  <a:pt x="40475" y="139599"/>
                  <a:pt x="44641" y="136415"/>
                  <a:pt x="48076" y="132085"/>
                </a:cubicBezTo>
                <a:cubicBezTo>
                  <a:pt x="51510" y="127754"/>
                  <a:pt x="56777" y="126065"/>
                  <a:pt x="63875" y="127019"/>
                </a:cubicBezTo>
                <a:cubicBezTo>
                  <a:pt x="70974" y="127973"/>
                  <a:pt x="77201" y="130238"/>
                  <a:pt x="82557" y="133816"/>
                </a:cubicBezTo>
                <a:cubicBezTo>
                  <a:pt x="87913" y="137394"/>
                  <a:pt x="87174" y="142664"/>
                  <a:pt x="80342" y="149626"/>
                </a:cubicBezTo>
                <a:cubicBezTo>
                  <a:pt x="73508" y="156588"/>
                  <a:pt x="69457" y="165103"/>
                  <a:pt x="68188" y="175170"/>
                </a:cubicBezTo>
                <a:cubicBezTo>
                  <a:pt x="66919" y="185237"/>
                  <a:pt x="68536" y="195242"/>
                  <a:pt x="73039" y="205187"/>
                </a:cubicBezTo>
                <a:cubicBezTo>
                  <a:pt x="77541" y="215132"/>
                  <a:pt x="78445" y="225447"/>
                  <a:pt x="75749" y="236130"/>
                </a:cubicBezTo>
                <a:lnTo>
                  <a:pt x="95603" y="241198"/>
                </a:lnTo>
                <a:lnTo>
                  <a:pt x="97894" y="237324"/>
                </a:lnTo>
                <a:cubicBezTo>
                  <a:pt x="103766" y="229817"/>
                  <a:pt x="109886" y="222668"/>
                  <a:pt x="116253" y="215878"/>
                </a:cubicBezTo>
                <a:cubicBezTo>
                  <a:pt x="122620" y="209088"/>
                  <a:pt x="129356" y="199028"/>
                  <a:pt x="136462" y="185699"/>
                </a:cubicBezTo>
                <a:cubicBezTo>
                  <a:pt x="143568" y="172370"/>
                  <a:pt x="147120" y="161833"/>
                  <a:pt x="147120" y="154090"/>
                </a:cubicBezTo>
                <a:cubicBezTo>
                  <a:pt x="140710" y="155810"/>
                  <a:pt x="133153" y="157818"/>
                  <a:pt x="124448" y="160113"/>
                </a:cubicBezTo>
                <a:cubicBezTo>
                  <a:pt x="115744" y="162407"/>
                  <a:pt x="106996" y="160016"/>
                  <a:pt x="98206" y="152939"/>
                </a:cubicBezTo>
                <a:cubicBezTo>
                  <a:pt x="89415" y="145862"/>
                  <a:pt x="90756" y="142026"/>
                  <a:pt x="102228" y="141431"/>
                </a:cubicBezTo>
                <a:cubicBezTo>
                  <a:pt x="113700" y="140836"/>
                  <a:pt x="139011" y="136279"/>
                  <a:pt x="178159" y="127761"/>
                </a:cubicBezTo>
                <a:lnTo>
                  <a:pt x="178159" y="108208"/>
                </a:lnTo>
                <a:cubicBezTo>
                  <a:pt x="170287" y="109112"/>
                  <a:pt x="163568" y="109563"/>
                  <a:pt x="158004" y="109563"/>
                </a:cubicBezTo>
                <a:cubicBezTo>
                  <a:pt x="152082" y="109563"/>
                  <a:pt x="146267" y="108660"/>
                  <a:pt x="140559" y="106853"/>
                </a:cubicBezTo>
                <a:cubicBezTo>
                  <a:pt x="137333" y="111098"/>
                  <a:pt x="133770" y="115414"/>
                  <a:pt x="129869" y="119802"/>
                </a:cubicBezTo>
                <a:cubicBezTo>
                  <a:pt x="125968" y="124190"/>
                  <a:pt x="120670" y="127628"/>
                  <a:pt x="113973" y="130116"/>
                </a:cubicBezTo>
                <a:cubicBezTo>
                  <a:pt x="107276" y="132604"/>
                  <a:pt x="106204" y="129654"/>
                  <a:pt x="110757" y="121265"/>
                </a:cubicBezTo>
                <a:cubicBezTo>
                  <a:pt x="115310" y="112876"/>
                  <a:pt x="119583" y="102698"/>
                  <a:pt x="123577" y="90731"/>
                </a:cubicBezTo>
                <a:cubicBezTo>
                  <a:pt x="127571" y="78764"/>
                  <a:pt x="129568" y="71067"/>
                  <a:pt x="129568" y="67640"/>
                </a:cubicBezTo>
                <a:cubicBezTo>
                  <a:pt x="129568" y="63667"/>
                  <a:pt x="128894" y="58609"/>
                  <a:pt x="127546" y="52464"/>
                </a:cubicBezTo>
                <a:cubicBezTo>
                  <a:pt x="126198" y="46319"/>
                  <a:pt x="128019" y="43731"/>
                  <a:pt x="133009" y="44699"/>
                </a:cubicBezTo>
                <a:cubicBezTo>
                  <a:pt x="138000" y="45667"/>
                  <a:pt x="145001" y="48245"/>
                  <a:pt x="154014" y="52432"/>
                </a:cubicBezTo>
                <a:cubicBezTo>
                  <a:pt x="163027" y="56619"/>
                  <a:pt x="165795" y="61767"/>
                  <a:pt x="162317" y="67876"/>
                </a:cubicBezTo>
                <a:cubicBezTo>
                  <a:pt x="158840" y="73985"/>
                  <a:pt x="153380" y="81528"/>
                  <a:pt x="145937" y="90505"/>
                </a:cubicBezTo>
                <a:cubicBezTo>
                  <a:pt x="154957" y="89702"/>
                  <a:pt x="165698" y="87745"/>
                  <a:pt x="178159" y="84633"/>
                </a:cubicBezTo>
                <a:cubicBezTo>
                  <a:pt x="178159" y="70092"/>
                  <a:pt x="177278" y="56436"/>
                  <a:pt x="175514" y="43666"/>
                </a:cubicBezTo>
                <a:cubicBezTo>
                  <a:pt x="173750" y="30896"/>
                  <a:pt x="171050" y="20891"/>
                  <a:pt x="167415" y="13649"/>
                </a:cubicBezTo>
                <a:cubicBezTo>
                  <a:pt x="163780" y="6407"/>
                  <a:pt x="165590" y="2786"/>
                  <a:pt x="172846" y="2786"/>
                </a:cubicBezTo>
                <a:close/>
                <a:moveTo>
                  <a:pt x="426772" y="151"/>
                </a:moveTo>
                <a:cubicBezTo>
                  <a:pt x="433096" y="1105"/>
                  <a:pt x="441897" y="4123"/>
                  <a:pt x="453176" y="9207"/>
                </a:cubicBezTo>
                <a:cubicBezTo>
                  <a:pt x="464454" y="14291"/>
                  <a:pt x="468294" y="20095"/>
                  <a:pt x="464694" y="26620"/>
                </a:cubicBezTo>
                <a:cubicBezTo>
                  <a:pt x="461095" y="33144"/>
                  <a:pt x="459295" y="53084"/>
                  <a:pt x="459295" y="86440"/>
                </a:cubicBezTo>
                <a:cubicBezTo>
                  <a:pt x="469591" y="80144"/>
                  <a:pt x="478239" y="80456"/>
                  <a:pt x="485237" y="87375"/>
                </a:cubicBezTo>
                <a:cubicBezTo>
                  <a:pt x="492235" y="94295"/>
                  <a:pt x="483588" y="102637"/>
                  <a:pt x="459295" y="112403"/>
                </a:cubicBezTo>
                <a:lnTo>
                  <a:pt x="459295" y="135032"/>
                </a:lnTo>
                <a:cubicBezTo>
                  <a:pt x="464070" y="130873"/>
                  <a:pt x="469764" y="127585"/>
                  <a:pt x="476374" y="125169"/>
                </a:cubicBezTo>
                <a:cubicBezTo>
                  <a:pt x="482985" y="122753"/>
                  <a:pt x="484251" y="125008"/>
                  <a:pt x="480171" y="131934"/>
                </a:cubicBezTo>
                <a:cubicBezTo>
                  <a:pt x="476091" y="138860"/>
                  <a:pt x="469118" y="146855"/>
                  <a:pt x="459252" y="155918"/>
                </a:cubicBezTo>
                <a:cubicBezTo>
                  <a:pt x="460127" y="208905"/>
                  <a:pt x="460102" y="240489"/>
                  <a:pt x="459177" y="250671"/>
                </a:cubicBezTo>
                <a:cubicBezTo>
                  <a:pt x="458252" y="260853"/>
                  <a:pt x="454366" y="271597"/>
                  <a:pt x="447518" y="282904"/>
                </a:cubicBezTo>
                <a:cubicBezTo>
                  <a:pt x="440671" y="294211"/>
                  <a:pt x="434479" y="294412"/>
                  <a:pt x="428944" y="283506"/>
                </a:cubicBezTo>
                <a:cubicBezTo>
                  <a:pt x="423409" y="272601"/>
                  <a:pt x="416257" y="261552"/>
                  <a:pt x="407488" y="250359"/>
                </a:cubicBezTo>
                <a:cubicBezTo>
                  <a:pt x="398719" y="239167"/>
                  <a:pt x="400350" y="235596"/>
                  <a:pt x="412381" y="239647"/>
                </a:cubicBezTo>
                <a:cubicBezTo>
                  <a:pt x="424413" y="243698"/>
                  <a:pt x="431386" y="244512"/>
                  <a:pt x="433300" y="242088"/>
                </a:cubicBezTo>
                <a:cubicBezTo>
                  <a:pt x="435214" y="239665"/>
                  <a:pt x="436172" y="216183"/>
                  <a:pt x="436172" y="171642"/>
                </a:cubicBezTo>
                <a:cubicBezTo>
                  <a:pt x="409614" y="198516"/>
                  <a:pt x="394370" y="214684"/>
                  <a:pt x="390441" y="220148"/>
                </a:cubicBezTo>
                <a:cubicBezTo>
                  <a:pt x="386511" y="225611"/>
                  <a:pt x="379205" y="223561"/>
                  <a:pt x="368522" y="213996"/>
                </a:cubicBezTo>
                <a:cubicBezTo>
                  <a:pt x="357838" y="204431"/>
                  <a:pt x="356049" y="199039"/>
                  <a:pt x="363155" y="197820"/>
                </a:cubicBezTo>
                <a:cubicBezTo>
                  <a:pt x="370260" y="196601"/>
                  <a:pt x="377212" y="194081"/>
                  <a:pt x="384009" y="190259"/>
                </a:cubicBezTo>
                <a:cubicBezTo>
                  <a:pt x="390806" y="186438"/>
                  <a:pt x="408194" y="173155"/>
                  <a:pt x="436172" y="150411"/>
                </a:cubicBezTo>
                <a:lnTo>
                  <a:pt x="436172" y="119006"/>
                </a:lnTo>
                <a:cubicBezTo>
                  <a:pt x="426291" y="122477"/>
                  <a:pt x="417734" y="125370"/>
                  <a:pt x="410499" y="127686"/>
                </a:cubicBezTo>
                <a:cubicBezTo>
                  <a:pt x="403265" y="130002"/>
                  <a:pt x="394714" y="128958"/>
                  <a:pt x="384848" y="124556"/>
                </a:cubicBezTo>
                <a:cubicBezTo>
                  <a:pt x="374982" y="120154"/>
                  <a:pt x="375685" y="115884"/>
                  <a:pt x="386956" y="111747"/>
                </a:cubicBezTo>
                <a:cubicBezTo>
                  <a:pt x="398227" y="107609"/>
                  <a:pt x="414633" y="101812"/>
                  <a:pt x="436172" y="94355"/>
                </a:cubicBezTo>
                <a:cubicBezTo>
                  <a:pt x="436172" y="71655"/>
                  <a:pt x="435067" y="54113"/>
                  <a:pt x="432859" y="41731"/>
                </a:cubicBezTo>
                <a:cubicBezTo>
                  <a:pt x="430651" y="29348"/>
                  <a:pt x="427503" y="19084"/>
                  <a:pt x="423416" y="10938"/>
                </a:cubicBezTo>
                <a:cubicBezTo>
                  <a:pt x="419329" y="2793"/>
                  <a:pt x="420448" y="-803"/>
                  <a:pt x="426772" y="151"/>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 name="矩形 1"/>
          <p:cNvSpPr/>
          <p:nvPr/>
        </p:nvSpPr>
        <p:spPr>
          <a:xfrm>
            <a:off x="1307181" y="1933970"/>
            <a:ext cx="7335369" cy="3416320"/>
          </a:xfrm>
          <a:prstGeom prst="rect">
            <a:avLst/>
          </a:prstGeom>
        </p:spPr>
        <p:txBody>
          <a:bodyPr wrap="square">
            <a:spAutoFit/>
          </a:bodyPr>
          <a:lstStyle/>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1</a:t>
            </a:r>
            <a:r>
              <a:rPr kumimoji="0" lang="zh-CN" altLang="en-US" sz="2400" b="1" i="0" u="none" strike="noStrike" kern="100" cap="none" spc="0" normalizeH="0" baseline="0" noProof="0" dirty="0">
                <a:ln>
                  <a:noFill/>
                </a:ln>
                <a:solidFill>
                  <a:prstClr val="black"/>
                </a:solidFill>
                <a:effectLst/>
                <a:uLnTx/>
                <a:uFillTx/>
                <a:cs typeface="+mn-ea"/>
                <a:sym typeface="+mn-lt"/>
              </a:rPr>
              <a:t>．下面的年份中是闰年的是</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A</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1800</a:t>
            </a:r>
            <a:r>
              <a:rPr kumimoji="0" lang="zh-CN" altLang="en-US" sz="2400" b="1" i="0" u="none" strike="noStrike" kern="100" cap="none" spc="0" normalizeH="0" baseline="0" noProof="0" dirty="0">
                <a:ln>
                  <a:noFill/>
                </a:ln>
                <a:solidFill>
                  <a:prstClr val="black"/>
                </a:solidFill>
                <a:effectLst/>
                <a:uLnTx/>
                <a:uFillTx/>
                <a:cs typeface="+mn-ea"/>
                <a:sym typeface="+mn-lt"/>
              </a:rPr>
              <a:t>年    </a:t>
            </a:r>
            <a:r>
              <a:rPr kumimoji="0" lang="en-US" altLang="zh-CN" sz="2400" b="1" i="0" u="none" strike="noStrike" kern="100" cap="none" spc="0" normalizeH="0" baseline="0" noProof="0" dirty="0">
                <a:ln>
                  <a:noFill/>
                </a:ln>
                <a:solidFill>
                  <a:prstClr val="black"/>
                </a:solidFill>
                <a:effectLst/>
                <a:uLnTx/>
                <a:uFillTx/>
                <a:cs typeface="+mn-ea"/>
                <a:sym typeface="+mn-lt"/>
              </a:rPr>
              <a:t>B</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2000</a:t>
            </a:r>
            <a:r>
              <a:rPr kumimoji="0" lang="zh-CN" altLang="en-US" sz="2400" b="1" i="0" u="none" strike="noStrike" kern="100" cap="none" spc="0" normalizeH="0" baseline="0" noProof="0" dirty="0">
                <a:ln>
                  <a:noFill/>
                </a:ln>
                <a:solidFill>
                  <a:prstClr val="black"/>
                </a:solidFill>
                <a:effectLst/>
                <a:uLnTx/>
                <a:uFillTx/>
                <a:cs typeface="+mn-ea"/>
                <a:sym typeface="+mn-lt"/>
              </a:rPr>
              <a:t>年  	</a:t>
            </a:r>
            <a:r>
              <a:rPr kumimoji="0" lang="en-US" altLang="zh-CN" sz="2400" b="1" i="0" u="none" strike="noStrike" kern="100" cap="none" spc="0" normalizeH="0" baseline="0" noProof="0" dirty="0">
                <a:ln>
                  <a:noFill/>
                </a:ln>
                <a:solidFill>
                  <a:prstClr val="black"/>
                </a:solidFill>
                <a:effectLst/>
                <a:uLnTx/>
                <a:uFillTx/>
                <a:cs typeface="+mn-ea"/>
                <a:sym typeface="+mn-lt"/>
              </a:rPr>
              <a:t>C</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1994</a:t>
            </a:r>
            <a:r>
              <a:rPr kumimoji="0" lang="zh-CN" altLang="en-US" sz="2400" b="1" i="0" u="none" strike="noStrike" kern="100" cap="none" spc="0" normalizeH="0" baseline="0" noProof="0" dirty="0">
                <a:ln>
                  <a:noFill/>
                </a:ln>
                <a:solidFill>
                  <a:prstClr val="black"/>
                </a:solidFill>
                <a:effectLst/>
                <a:uLnTx/>
                <a:uFillTx/>
                <a:cs typeface="+mn-ea"/>
                <a:sym typeface="+mn-lt"/>
              </a:rPr>
              <a:t>年</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2</a:t>
            </a:r>
            <a:r>
              <a:rPr kumimoji="0" lang="zh-CN" altLang="en-US" sz="2400" b="1" i="0" u="none" strike="noStrike" kern="100" cap="none" spc="0" normalizeH="0" baseline="0" noProof="0" dirty="0">
                <a:ln>
                  <a:noFill/>
                </a:ln>
                <a:solidFill>
                  <a:prstClr val="black"/>
                </a:solidFill>
                <a:effectLst/>
                <a:uLnTx/>
                <a:uFillTx/>
                <a:cs typeface="+mn-ea"/>
                <a:sym typeface="+mn-lt"/>
              </a:rPr>
              <a:t>．一年中连续三个月的天数最少是</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天。</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A</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88	    B</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89	      C</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90</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3</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1908</a:t>
            </a:r>
            <a:r>
              <a:rPr kumimoji="0" lang="zh-CN" altLang="en-US" sz="2400" b="1" i="0" u="none" strike="noStrike" kern="100" cap="none" spc="0" normalizeH="0" baseline="0" noProof="0" dirty="0">
                <a:ln>
                  <a:noFill/>
                </a:ln>
                <a:solidFill>
                  <a:prstClr val="black"/>
                </a:solidFill>
                <a:effectLst/>
                <a:uLnTx/>
                <a:uFillTx/>
                <a:cs typeface="+mn-ea"/>
                <a:sym typeface="+mn-lt"/>
              </a:rPr>
              <a:t>年是闰年，下一个闰年是</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　　</a:t>
            </a:r>
            <a:r>
              <a:rPr kumimoji="0" lang="en-US" altLang="zh-CN" sz="2400" b="1" i="0" u="none" strike="noStrike" kern="100" cap="none" spc="0" normalizeH="0" baseline="0" noProof="0" dirty="0">
                <a:ln>
                  <a:noFill/>
                </a:ln>
                <a:solidFill>
                  <a:prstClr val="black"/>
                </a:solidFill>
                <a:effectLst/>
                <a:uLnTx/>
                <a:uFillTx/>
                <a:cs typeface="+mn-ea"/>
                <a:sym typeface="+mn-lt"/>
              </a:rPr>
              <a:t>)</a:t>
            </a:r>
            <a:r>
              <a:rPr kumimoji="0" lang="zh-CN" altLang="en-US" sz="2400" b="1" i="0" u="none" strike="noStrike" kern="100" cap="none" spc="0" normalizeH="0" baseline="0" noProof="0" dirty="0">
                <a:ln>
                  <a:noFill/>
                </a:ln>
                <a:solidFill>
                  <a:prstClr val="black"/>
                </a:solidFill>
                <a:effectLst/>
                <a:uLnTx/>
                <a:uFillTx/>
                <a:cs typeface="+mn-ea"/>
                <a:sym typeface="+mn-lt"/>
              </a:rPr>
              <a:t>年。</a:t>
            </a:r>
          </a:p>
          <a:p>
            <a:pPr marL="0" marR="0" lvl="0" indent="1905"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cs typeface="+mn-ea"/>
                <a:sym typeface="+mn-lt"/>
              </a:rPr>
              <a:t>   A</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1910	    B</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1912	      C</a:t>
            </a:r>
            <a:r>
              <a:rPr kumimoji="0" lang="zh-CN" altLang="en-US" sz="2400" b="1" i="0" u="none" strike="noStrike" kern="100" cap="none" spc="0" normalizeH="0" baseline="0" noProof="0" dirty="0">
                <a:ln>
                  <a:noFill/>
                </a:ln>
                <a:solidFill>
                  <a:prstClr val="black"/>
                </a:solidFill>
                <a:effectLst/>
                <a:uLnTx/>
                <a:uFillTx/>
                <a:cs typeface="+mn-ea"/>
                <a:sym typeface="+mn-lt"/>
              </a:rPr>
              <a:t>．</a:t>
            </a:r>
            <a:r>
              <a:rPr kumimoji="0" lang="en-US" altLang="zh-CN" sz="2400" b="1" i="0" u="none" strike="noStrike" kern="100" cap="none" spc="0" normalizeH="0" baseline="0" noProof="0" dirty="0">
                <a:ln>
                  <a:noFill/>
                </a:ln>
                <a:solidFill>
                  <a:prstClr val="black"/>
                </a:solidFill>
                <a:effectLst/>
                <a:uLnTx/>
                <a:uFillTx/>
                <a:cs typeface="+mn-ea"/>
                <a:sym typeface="+mn-lt"/>
              </a:rPr>
              <a:t>1914</a:t>
            </a:r>
          </a:p>
        </p:txBody>
      </p:sp>
      <p:sp>
        <p:nvSpPr>
          <p:cNvPr id="11" name="矩形 10"/>
          <p:cNvSpPr/>
          <p:nvPr/>
        </p:nvSpPr>
        <p:spPr>
          <a:xfrm>
            <a:off x="5494869" y="2007158"/>
            <a:ext cx="71246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cs typeface="+mn-ea"/>
                <a:sym typeface="+mn-lt"/>
              </a:rPr>
              <a:t>B</a:t>
            </a:r>
          </a:p>
        </p:txBody>
      </p:sp>
      <p:sp>
        <p:nvSpPr>
          <p:cNvPr id="12" name="矩形 11"/>
          <p:cNvSpPr/>
          <p:nvPr/>
        </p:nvSpPr>
        <p:spPr>
          <a:xfrm>
            <a:off x="6429325" y="3066614"/>
            <a:ext cx="71246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cs typeface="+mn-ea"/>
                <a:sym typeface="+mn-lt"/>
              </a:rPr>
              <a:t>C</a:t>
            </a:r>
          </a:p>
        </p:txBody>
      </p:sp>
      <p:sp>
        <p:nvSpPr>
          <p:cNvPr id="13" name="矩形 12"/>
          <p:cNvSpPr/>
          <p:nvPr/>
        </p:nvSpPr>
        <p:spPr>
          <a:xfrm>
            <a:off x="6073093" y="4206587"/>
            <a:ext cx="71246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cs typeface="+mn-ea"/>
                <a:sym typeface="+mn-lt"/>
              </a:rPr>
              <a:t>B</a:t>
            </a:r>
          </a:p>
        </p:txBody>
      </p:sp>
      <p:sp>
        <p:nvSpPr>
          <p:cNvPr id="8" name="文本框 7"/>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4" name="图片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4655"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a:spLocks noChangeArrowheads="1"/>
          </p:cNvSpPr>
          <p:nvPr/>
        </p:nvSpPr>
        <p:spPr bwMode="auto">
          <a:xfrm>
            <a:off x="1371823" y="1759300"/>
            <a:ext cx="7995576" cy="331436"/>
          </a:xfrm>
          <a:custGeom>
            <a:avLst/>
            <a:gdLst/>
            <a:ahLst/>
            <a:cxnLst/>
            <a:rect l="l" t="t" r="r" b="b"/>
            <a:pathLst>
              <a:path w="7995576" h="331436">
                <a:moveTo>
                  <a:pt x="792269" y="242463"/>
                </a:moveTo>
                <a:cubicBezTo>
                  <a:pt x="799066" y="242463"/>
                  <a:pt x="804831" y="244829"/>
                  <a:pt x="809563" y="249561"/>
                </a:cubicBezTo>
                <a:cubicBezTo>
                  <a:pt x="814295" y="254294"/>
                  <a:pt x="816661" y="259592"/>
                  <a:pt x="816661" y="265458"/>
                </a:cubicBezTo>
                <a:cubicBezTo>
                  <a:pt x="816661" y="272914"/>
                  <a:pt x="814238" y="279066"/>
                  <a:pt x="809391" y="283913"/>
                </a:cubicBezTo>
                <a:cubicBezTo>
                  <a:pt x="804544" y="288760"/>
                  <a:pt x="798836" y="291184"/>
                  <a:pt x="792269" y="291184"/>
                </a:cubicBezTo>
                <a:cubicBezTo>
                  <a:pt x="785672" y="291184"/>
                  <a:pt x="779961" y="288771"/>
                  <a:pt x="775136" y="283946"/>
                </a:cubicBezTo>
                <a:cubicBezTo>
                  <a:pt x="770310" y="279120"/>
                  <a:pt x="767897" y="272958"/>
                  <a:pt x="767897" y="265458"/>
                </a:cubicBezTo>
                <a:cubicBezTo>
                  <a:pt x="767897" y="259549"/>
                  <a:pt x="770253" y="254240"/>
                  <a:pt x="774963" y="249529"/>
                </a:cubicBezTo>
                <a:cubicBezTo>
                  <a:pt x="779675" y="244818"/>
                  <a:pt x="785443" y="242463"/>
                  <a:pt x="792269" y="242463"/>
                </a:cubicBezTo>
                <a:close/>
                <a:moveTo>
                  <a:pt x="6511911" y="231020"/>
                </a:moveTo>
                <a:cubicBezTo>
                  <a:pt x="6508539" y="231210"/>
                  <a:pt x="6505261" y="232489"/>
                  <a:pt x="6502073" y="234859"/>
                </a:cubicBezTo>
                <a:cubicBezTo>
                  <a:pt x="6495699" y="239599"/>
                  <a:pt x="6492511" y="245915"/>
                  <a:pt x="6492511" y="253810"/>
                </a:cubicBezTo>
                <a:cubicBezTo>
                  <a:pt x="6492511" y="261704"/>
                  <a:pt x="6496061" y="267630"/>
                  <a:pt x="6503159" y="271588"/>
                </a:cubicBezTo>
                <a:cubicBezTo>
                  <a:pt x="6510257" y="275546"/>
                  <a:pt x="6517205" y="275345"/>
                  <a:pt x="6524003" y="270986"/>
                </a:cubicBezTo>
                <a:cubicBezTo>
                  <a:pt x="6530800" y="266612"/>
                  <a:pt x="6533995" y="260302"/>
                  <a:pt x="6533586" y="252057"/>
                </a:cubicBezTo>
                <a:cubicBezTo>
                  <a:pt x="6533177" y="243811"/>
                  <a:pt x="6529417" y="237699"/>
                  <a:pt x="6522303" y="233719"/>
                </a:cubicBezTo>
                <a:cubicBezTo>
                  <a:pt x="6518747" y="231729"/>
                  <a:pt x="6515283" y="230830"/>
                  <a:pt x="6511911" y="231020"/>
                </a:cubicBezTo>
                <a:close/>
                <a:moveTo>
                  <a:pt x="1996506" y="216780"/>
                </a:moveTo>
                <a:cubicBezTo>
                  <a:pt x="2020469" y="222401"/>
                  <a:pt x="2038308" y="228725"/>
                  <a:pt x="2050024" y="235752"/>
                </a:cubicBezTo>
                <a:cubicBezTo>
                  <a:pt x="2061740" y="242779"/>
                  <a:pt x="2070197" y="249131"/>
                  <a:pt x="2075395" y="254810"/>
                </a:cubicBezTo>
                <a:cubicBezTo>
                  <a:pt x="2080594" y="260489"/>
                  <a:pt x="2083889" y="268247"/>
                  <a:pt x="2085279" y="278084"/>
                </a:cubicBezTo>
                <a:cubicBezTo>
                  <a:pt x="2086671" y="287922"/>
                  <a:pt x="2083010" y="295938"/>
                  <a:pt x="2074298" y="302133"/>
                </a:cubicBezTo>
                <a:cubicBezTo>
                  <a:pt x="2065587" y="308328"/>
                  <a:pt x="2056918" y="301534"/>
                  <a:pt x="2048292" y="281752"/>
                </a:cubicBezTo>
                <a:cubicBezTo>
                  <a:pt x="2039667" y="261969"/>
                  <a:pt x="2021595" y="243682"/>
                  <a:pt x="1994076" y="226890"/>
                </a:cubicBezTo>
                <a:close/>
                <a:moveTo>
                  <a:pt x="1463107" y="216780"/>
                </a:moveTo>
                <a:cubicBezTo>
                  <a:pt x="1487069" y="222401"/>
                  <a:pt x="1504908" y="228725"/>
                  <a:pt x="1516624" y="235752"/>
                </a:cubicBezTo>
                <a:cubicBezTo>
                  <a:pt x="1528341" y="242779"/>
                  <a:pt x="1536798" y="249131"/>
                  <a:pt x="1541996" y="254810"/>
                </a:cubicBezTo>
                <a:cubicBezTo>
                  <a:pt x="1547194" y="260489"/>
                  <a:pt x="1550489" y="268247"/>
                  <a:pt x="1551880" y="278084"/>
                </a:cubicBezTo>
                <a:cubicBezTo>
                  <a:pt x="1553271" y="287922"/>
                  <a:pt x="1549610" y="295938"/>
                  <a:pt x="1540899" y="302133"/>
                </a:cubicBezTo>
                <a:cubicBezTo>
                  <a:pt x="1532187" y="308328"/>
                  <a:pt x="1523518" y="301534"/>
                  <a:pt x="1514893" y="281752"/>
                </a:cubicBezTo>
                <a:cubicBezTo>
                  <a:pt x="1506267" y="261969"/>
                  <a:pt x="1488195" y="243682"/>
                  <a:pt x="1460676" y="226890"/>
                </a:cubicBezTo>
                <a:close/>
                <a:moveTo>
                  <a:pt x="6514393" y="208100"/>
                </a:moveTo>
                <a:cubicBezTo>
                  <a:pt x="6519914" y="208222"/>
                  <a:pt x="6525559" y="209495"/>
                  <a:pt x="6531327" y="211918"/>
                </a:cubicBezTo>
                <a:cubicBezTo>
                  <a:pt x="6542865" y="216765"/>
                  <a:pt x="6550525" y="224445"/>
                  <a:pt x="6554311" y="234956"/>
                </a:cubicBezTo>
                <a:cubicBezTo>
                  <a:pt x="6558097" y="245467"/>
                  <a:pt x="6558541" y="255864"/>
                  <a:pt x="6555645" y="266146"/>
                </a:cubicBezTo>
                <a:cubicBezTo>
                  <a:pt x="6552748" y="276428"/>
                  <a:pt x="6547327" y="284297"/>
                  <a:pt x="6539383" y="289753"/>
                </a:cubicBezTo>
                <a:cubicBezTo>
                  <a:pt x="6531439" y="295210"/>
                  <a:pt x="6521999" y="297938"/>
                  <a:pt x="6511065" y="297938"/>
                </a:cubicBezTo>
                <a:cubicBezTo>
                  <a:pt x="6500131" y="297938"/>
                  <a:pt x="6490229" y="293500"/>
                  <a:pt x="6481359" y="284623"/>
                </a:cubicBezTo>
                <a:cubicBezTo>
                  <a:pt x="6472489" y="275747"/>
                  <a:pt x="6468055" y="266203"/>
                  <a:pt x="6468055" y="255993"/>
                </a:cubicBezTo>
                <a:cubicBezTo>
                  <a:pt x="6468055" y="245783"/>
                  <a:pt x="6470442" y="236852"/>
                  <a:pt x="6475217" y="229202"/>
                </a:cubicBezTo>
                <a:cubicBezTo>
                  <a:pt x="6479993" y="221551"/>
                  <a:pt x="6487655" y="215546"/>
                  <a:pt x="6498201" y="211187"/>
                </a:cubicBezTo>
                <a:cubicBezTo>
                  <a:pt x="6503475" y="209007"/>
                  <a:pt x="6508873" y="207978"/>
                  <a:pt x="6514393" y="208100"/>
                </a:cubicBezTo>
                <a:close/>
                <a:moveTo>
                  <a:pt x="5150683" y="180349"/>
                </a:moveTo>
                <a:cubicBezTo>
                  <a:pt x="5148935" y="180003"/>
                  <a:pt x="5146699" y="180054"/>
                  <a:pt x="5143974" y="180503"/>
                </a:cubicBezTo>
                <a:cubicBezTo>
                  <a:pt x="5138525" y="181399"/>
                  <a:pt x="5127985" y="183023"/>
                  <a:pt x="5112354" y="185375"/>
                </a:cubicBezTo>
                <a:lnTo>
                  <a:pt x="5112354" y="210047"/>
                </a:lnTo>
                <a:cubicBezTo>
                  <a:pt x="5117603" y="208398"/>
                  <a:pt x="5123633" y="206186"/>
                  <a:pt x="5130444" y="203411"/>
                </a:cubicBezTo>
                <a:cubicBezTo>
                  <a:pt x="5137256" y="200636"/>
                  <a:pt x="5143369" y="202884"/>
                  <a:pt x="5148782" y="210155"/>
                </a:cubicBezTo>
                <a:cubicBezTo>
                  <a:pt x="5154195" y="217425"/>
                  <a:pt x="5148879" y="222760"/>
                  <a:pt x="5132832" y="226158"/>
                </a:cubicBezTo>
                <a:cubicBezTo>
                  <a:pt x="5118191" y="229012"/>
                  <a:pt x="5111365" y="229091"/>
                  <a:pt x="5112354" y="226395"/>
                </a:cubicBezTo>
                <a:lnTo>
                  <a:pt x="5112354" y="253240"/>
                </a:lnTo>
                <a:cubicBezTo>
                  <a:pt x="5113086" y="253397"/>
                  <a:pt x="5118549" y="252085"/>
                  <a:pt x="5128745" y="249303"/>
                </a:cubicBezTo>
                <a:cubicBezTo>
                  <a:pt x="5138941" y="246521"/>
                  <a:pt x="5145882" y="246482"/>
                  <a:pt x="5149567" y="249185"/>
                </a:cubicBezTo>
                <a:cubicBezTo>
                  <a:pt x="5153252" y="251888"/>
                  <a:pt x="5155593" y="250737"/>
                  <a:pt x="5156590" y="245733"/>
                </a:cubicBezTo>
                <a:cubicBezTo>
                  <a:pt x="5157587" y="240728"/>
                  <a:pt x="5157867" y="229521"/>
                  <a:pt x="5157429" y="212112"/>
                </a:cubicBezTo>
                <a:cubicBezTo>
                  <a:pt x="5156992" y="194703"/>
                  <a:pt x="5156002" y="184858"/>
                  <a:pt x="5154460" y="182578"/>
                </a:cubicBezTo>
                <a:cubicBezTo>
                  <a:pt x="5153690" y="181438"/>
                  <a:pt x="5152431" y="180695"/>
                  <a:pt x="5150683" y="180349"/>
                </a:cubicBezTo>
                <a:close/>
                <a:moveTo>
                  <a:pt x="5518297" y="165650"/>
                </a:moveTo>
                <a:lnTo>
                  <a:pt x="5467171" y="177906"/>
                </a:lnTo>
                <a:lnTo>
                  <a:pt x="5472792" y="180761"/>
                </a:lnTo>
                <a:cubicBezTo>
                  <a:pt x="5484544" y="187336"/>
                  <a:pt x="5489427" y="192871"/>
                  <a:pt x="5487440" y="197367"/>
                </a:cubicBezTo>
                <a:cubicBezTo>
                  <a:pt x="5485454" y="201862"/>
                  <a:pt x="5482848" y="205602"/>
                  <a:pt x="5479621" y="208584"/>
                </a:cubicBezTo>
                <a:lnTo>
                  <a:pt x="5519953" y="237042"/>
                </a:lnTo>
                <a:lnTo>
                  <a:pt x="5519953" y="187182"/>
                </a:lnTo>
                <a:cubicBezTo>
                  <a:pt x="5519953" y="174663"/>
                  <a:pt x="5519401" y="167485"/>
                  <a:pt x="5518297" y="165650"/>
                </a:cubicBezTo>
                <a:close/>
                <a:moveTo>
                  <a:pt x="4106579" y="159905"/>
                </a:moveTo>
                <a:cubicBezTo>
                  <a:pt x="4108898" y="160216"/>
                  <a:pt x="4111703" y="160851"/>
                  <a:pt x="4114994" y="161810"/>
                </a:cubicBezTo>
                <a:cubicBezTo>
                  <a:pt x="4128158" y="165646"/>
                  <a:pt x="4137633" y="171458"/>
                  <a:pt x="4143420" y="179244"/>
                </a:cubicBezTo>
                <a:cubicBezTo>
                  <a:pt x="4149206" y="187031"/>
                  <a:pt x="4150633" y="196610"/>
                  <a:pt x="4147700" y="207982"/>
                </a:cubicBezTo>
                <a:cubicBezTo>
                  <a:pt x="4144767" y="219354"/>
                  <a:pt x="4135522" y="216672"/>
                  <a:pt x="4119963" y="199937"/>
                </a:cubicBezTo>
                <a:cubicBezTo>
                  <a:pt x="4108275" y="183747"/>
                  <a:pt x="4101234" y="172386"/>
                  <a:pt x="4098839" y="165854"/>
                </a:cubicBezTo>
                <a:cubicBezTo>
                  <a:pt x="4097043" y="160955"/>
                  <a:pt x="4099623" y="158972"/>
                  <a:pt x="4106579" y="159905"/>
                </a:cubicBezTo>
                <a:close/>
                <a:moveTo>
                  <a:pt x="465337" y="157562"/>
                </a:moveTo>
                <a:cubicBezTo>
                  <a:pt x="461322" y="170827"/>
                  <a:pt x="455816" y="181653"/>
                  <a:pt x="448818" y="190042"/>
                </a:cubicBezTo>
                <a:cubicBezTo>
                  <a:pt x="441820" y="198431"/>
                  <a:pt x="432699" y="205239"/>
                  <a:pt x="421456" y="210466"/>
                </a:cubicBezTo>
                <a:cubicBezTo>
                  <a:pt x="418646" y="211773"/>
                  <a:pt x="416401" y="212639"/>
                  <a:pt x="414720" y="213062"/>
                </a:cubicBezTo>
                <a:lnTo>
                  <a:pt x="412268" y="213024"/>
                </a:lnTo>
                <a:lnTo>
                  <a:pt x="411519" y="237042"/>
                </a:lnTo>
                <a:cubicBezTo>
                  <a:pt x="425672" y="234361"/>
                  <a:pt x="438534" y="231953"/>
                  <a:pt x="450106" y="229820"/>
                </a:cubicBezTo>
                <a:lnTo>
                  <a:pt x="469931" y="226235"/>
                </a:lnTo>
                <a:lnTo>
                  <a:pt x="466779" y="222577"/>
                </a:lnTo>
                <a:cubicBezTo>
                  <a:pt x="460426" y="212833"/>
                  <a:pt x="458372" y="204447"/>
                  <a:pt x="460616" y="197420"/>
                </a:cubicBezTo>
                <a:cubicBezTo>
                  <a:pt x="462860" y="190394"/>
                  <a:pt x="464434" y="177108"/>
                  <a:pt x="465337" y="157562"/>
                </a:cubicBezTo>
                <a:close/>
                <a:moveTo>
                  <a:pt x="1113688" y="144053"/>
                </a:moveTo>
                <a:cubicBezTo>
                  <a:pt x="1098846" y="144928"/>
                  <a:pt x="1085646" y="146197"/>
                  <a:pt x="1074088" y="147861"/>
                </a:cubicBezTo>
                <a:cubicBezTo>
                  <a:pt x="1068252" y="157038"/>
                  <a:pt x="1062537" y="163850"/>
                  <a:pt x="1056945" y="168296"/>
                </a:cubicBezTo>
                <a:cubicBezTo>
                  <a:pt x="1063484" y="171665"/>
                  <a:pt x="1069456" y="175824"/>
                  <a:pt x="1074863" y="180771"/>
                </a:cubicBezTo>
                <a:cubicBezTo>
                  <a:pt x="1080269" y="185719"/>
                  <a:pt x="1086406" y="191878"/>
                  <a:pt x="1093275" y="199249"/>
                </a:cubicBezTo>
                <a:cubicBezTo>
                  <a:pt x="1097262" y="194760"/>
                  <a:pt x="1102973" y="187741"/>
                  <a:pt x="1110408" y="178190"/>
                </a:cubicBezTo>
                <a:cubicBezTo>
                  <a:pt x="1117843" y="168640"/>
                  <a:pt x="1121113" y="160537"/>
                  <a:pt x="1120217" y="153884"/>
                </a:cubicBezTo>
                <a:cubicBezTo>
                  <a:pt x="1119993" y="152220"/>
                  <a:pt x="1120093" y="150899"/>
                  <a:pt x="1120518" y="149922"/>
                </a:cubicBezTo>
                <a:lnTo>
                  <a:pt x="1121325" y="149239"/>
                </a:lnTo>
                <a:lnTo>
                  <a:pt x="1119166" y="149345"/>
                </a:lnTo>
                <a:cubicBezTo>
                  <a:pt x="1117085" y="148520"/>
                  <a:pt x="1115259" y="146757"/>
                  <a:pt x="1113688" y="144053"/>
                </a:cubicBezTo>
                <a:close/>
                <a:moveTo>
                  <a:pt x="3139290" y="140784"/>
                </a:moveTo>
                <a:cubicBezTo>
                  <a:pt x="3144477" y="140909"/>
                  <a:pt x="3149658" y="142698"/>
                  <a:pt x="3154831" y="146151"/>
                </a:cubicBezTo>
                <a:cubicBezTo>
                  <a:pt x="3165177" y="153055"/>
                  <a:pt x="3169852" y="162079"/>
                  <a:pt x="3168856" y="173221"/>
                </a:cubicBezTo>
                <a:cubicBezTo>
                  <a:pt x="3167859" y="184364"/>
                  <a:pt x="3162424" y="192186"/>
                  <a:pt x="3152551" y="196689"/>
                </a:cubicBezTo>
                <a:cubicBezTo>
                  <a:pt x="3142678" y="201192"/>
                  <a:pt x="3132801" y="200927"/>
                  <a:pt x="3122920" y="195893"/>
                </a:cubicBezTo>
                <a:cubicBezTo>
                  <a:pt x="3113040" y="190860"/>
                  <a:pt x="3108100" y="182786"/>
                  <a:pt x="3108100" y="171673"/>
                </a:cubicBezTo>
                <a:cubicBezTo>
                  <a:pt x="3108100" y="160559"/>
                  <a:pt x="3113301" y="151801"/>
                  <a:pt x="3123705" y="145398"/>
                </a:cubicBezTo>
                <a:cubicBezTo>
                  <a:pt x="3128907" y="142196"/>
                  <a:pt x="3134102" y="140658"/>
                  <a:pt x="3139290" y="140784"/>
                </a:cubicBezTo>
                <a:close/>
                <a:moveTo>
                  <a:pt x="3028598" y="140784"/>
                </a:moveTo>
                <a:cubicBezTo>
                  <a:pt x="3033785" y="140909"/>
                  <a:pt x="3038966" y="142698"/>
                  <a:pt x="3044139" y="146151"/>
                </a:cubicBezTo>
                <a:cubicBezTo>
                  <a:pt x="3054485" y="153055"/>
                  <a:pt x="3059164" y="162079"/>
                  <a:pt x="3058174" y="173221"/>
                </a:cubicBezTo>
                <a:cubicBezTo>
                  <a:pt x="3057185" y="184364"/>
                  <a:pt x="3051750" y="192186"/>
                  <a:pt x="3041869" y="196689"/>
                </a:cubicBezTo>
                <a:cubicBezTo>
                  <a:pt x="3031989" y="201192"/>
                  <a:pt x="3022108" y="200927"/>
                  <a:pt x="3012228" y="195893"/>
                </a:cubicBezTo>
                <a:cubicBezTo>
                  <a:pt x="3002348" y="190860"/>
                  <a:pt x="2997408" y="182786"/>
                  <a:pt x="2997408" y="171673"/>
                </a:cubicBezTo>
                <a:cubicBezTo>
                  <a:pt x="2997408" y="160559"/>
                  <a:pt x="3002609" y="151801"/>
                  <a:pt x="3013013" y="145398"/>
                </a:cubicBezTo>
                <a:cubicBezTo>
                  <a:pt x="3018215" y="142196"/>
                  <a:pt x="3023410" y="140658"/>
                  <a:pt x="3028598" y="140784"/>
                </a:cubicBezTo>
                <a:close/>
                <a:moveTo>
                  <a:pt x="2917927" y="140784"/>
                </a:moveTo>
                <a:cubicBezTo>
                  <a:pt x="2923115" y="140909"/>
                  <a:pt x="2928295" y="142698"/>
                  <a:pt x="2933468" y="146151"/>
                </a:cubicBezTo>
                <a:cubicBezTo>
                  <a:pt x="2943815" y="153055"/>
                  <a:pt x="2948489" y="162079"/>
                  <a:pt x="2947493" y="173221"/>
                </a:cubicBezTo>
                <a:cubicBezTo>
                  <a:pt x="2946496" y="184364"/>
                  <a:pt x="2941061" y="192186"/>
                  <a:pt x="2931188" y="196689"/>
                </a:cubicBezTo>
                <a:cubicBezTo>
                  <a:pt x="2921315" y="201192"/>
                  <a:pt x="2911438" y="200927"/>
                  <a:pt x="2901558" y="195893"/>
                </a:cubicBezTo>
                <a:cubicBezTo>
                  <a:pt x="2891677" y="190860"/>
                  <a:pt x="2886737" y="182786"/>
                  <a:pt x="2886737" y="171673"/>
                </a:cubicBezTo>
                <a:cubicBezTo>
                  <a:pt x="2886737" y="160559"/>
                  <a:pt x="2891939" y="151801"/>
                  <a:pt x="2902343" y="145398"/>
                </a:cubicBezTo>
                <a:cubicBezTo>
                  <a:pt x="2907545" y="142196"/>
                  <a:pt x="2912739" y="140658"/>
                  <a:pt x="2917927" y="140784"/>
                </a:cubicBezTo>
                <a:close/>
                <a:moveTo>
                  <a:pt x="2777340" y="140784"/>
                </a:moveTo>
                <a:cubicBezTo>
                  <a:pt x="2782527" y="140909"/>
                  <a:pt x="2787708" y="142698"/>
                  <a:pt x="2792881" y="146151"/>
                </a:cubicBezTo>
                <a:cubicBezTo>
                  <a:pt x="2803227" y="153055"/>
                  <a:pt x="2807902" y="162079"/>
                  <a:pt x="2806906" y="173221"/>
                </a:cubicBezTo>
                <a:cubicBezTo>
                  <a:pt x="2805909" y="184364"/>
                  <a:pt x="2800474" y="192186"/>
                  <a:pt x="2790601" y="196689"/>
                </a:cubicBezTo>
                <a:cubicBezTo>
                  <a:pt x="2780728" y="201192"/>
                  <a:pt x="2770851" y="200927"/>
                  <a:pt x="2760970" y="195893"/>
                </a:cubicBezTo>
                <a:cubicBezTo>
                  <a:pt x="2751090" y="190860"/>
                  <a:pt x="2746150" y="182786"/>
                  <a:pt x="2746150" y="171673"/>
                </a:cubicBezTo>
                <a:cubicBezTo>
                  <a:pt x="2746150" y="160559"/>
                  <a:pt x="2751351" y="151801"/>
                  <a:pt x="2761755" y="145398"/>
                </a:cubicBezTo>
                <a:cubicBezTo>
                  <a:pt x="2766957" y="142196"/>
                  <a:pt x="2772152" y="140658"/>
                  <a:pt x="2777340" y="140784"/>
                </a:cubicBezTo>
                <a:close/>
                <a:moveTo>
                  <a:pt x="2666648" y="140784"/>
                </a:moveTo>
                <a:cubicBezTo>
                  <a:pt x="2671835" y="140909"/>
                  <a:pt x="2677016" y="142698"/>
                  <a:pt x="2682189" y="146151"/>
                </a:cubicBezTo>
                <a:cubicBezTo>
                  <a:pt x="2692535" y="153055"/>
                  <a:pt x="2697214" y="162079"/>
                  <a:pt x="2696224" y="173221"/>
                </a:cubicBezTo>
                <a:cubicBezTo>
                  <a:pt x="2695235" y="184364"/>
                  <a:pt x="2689800" y="192186"/>
                  <a:pt x="2679919" y="196689"/>
                </a:cubicBezTo>
                <a:cubicBezTo>
                  <a:pt x="2670039" y="201192"/>
                  <a:pt x="2660158" y="200927"/>
                  <a:pt x="2650278" y="195893"/>
                </a:cubicBezTo>
                <a:cubicBezTo>
                  <a:pt x="2640398" y="190860"/>
                  <a:pt x="2635458" y="182786"/>
                  <a:pt x="2635458" y="171673"/>
                </a:cubicBezTo>
                <a:cubicBezTo>
                  <a:pt x="2635458" y="160559"/>
                  <a:pt x="2640659" y="151801"/>
                  <a:pt x="2651063" y="145398"/>
                </a:cubicBezTo>
                <a:cubicBezTo>
                  <a:pt x="2656265" y="142196"/>
                  <a:pt x="2661460" y="140658"/>
                  <a:pt x="2666648" y="140784"/>
                </a:cubicBezTo>
                <a:close/>
                <a:moveTo>
                  <a:pt x="2555977" y="140784"/>
                </a:moveTo>
                <a:cubicBezTo>
                  <a:pt x="2561165" y="140909"/>
                  <a:pt x="2566345" y="142698"/>
                  <a:pt x="2571518" y="146151"/>
                </a:cubicBezTo>
                <a:cubicBezTo>
                  <a:pt x="2581865" y="153055"/>
                  <a:pt x="2586539" y="162079"/>
                  <a:pt x="2585543" y="173221"/>
                </a:cubicBezTo>
                <a:cubicBezTo>
                  <a:pt x="2584546" y="184364"/>
                  <a:pt x="2579111" y="192186"/>
                  <a:pt x="2569238" y="196689"/>
                </a:cubicBezTo>
                <a:cubicBezTo>
                  <a:pt x="2559365" y="201192"/>
                  <a:pt x="2549488" y="200927"/>
                  <a:pt x="2539608" y="195893"/>
                </a:cubicBezTo>
                <a:cubicBezTo>
                  <a:pt x="2529727" y="190860"/>
                  <a:pt x="2524787" y="182786"/>
                  <a:pt x="2524787" y="171673"/>
                </a:cubicBezTo>
                <a:cubicBezTo>
                  <a:pt x="2524787" y="160559"/>
                  <a:pt x="2529989" y="151801"/>
                  <a:pt x="2540393" y="145398"/>
                </a:cubicBezTo>
                <a:cubicBezTo>
                  <a:pt x="2545595" y="142196"/>
                  <a:pt x="2550789" y="140658"/>
                  <a:pt x="2555977" y="140784"/>
                </a:cubicBezTo>
                <a:close/>
                <a:moveTo>
                  <a:pt x="792269" y="139880"/>
                </a:moveTo>
                <a:cubicBezTo>
                  <a:pt x="799066" y="139880"/>
                  <a:pt x="804831" y="142247"/>
                  <a:pt x="809563" y="146979"/>
                </a:cubicBezTo>
                <a:cubicBezTo>
                  <a:pt x="814295" y="151711"/>
                  <a:pt x="816661" y="157010"/>
                  <a:pt x="816661" y="162875"/>
                </a:cubicBezTo>
                <a:cubicBezTo>
                  <a:pt x="816661" y="170332"/>
                  <a:pt x="814238" y="176484"/>
                  <a:pt x="809391" y="181331"/>
                </a:cubicBezTo>
                <a:cubicBezTo>
                  <a:pt x="804544" y="186178"/>
                  <a:pt x="798836" y="188601"/>
                  <a:pt x="792269" y="188601"/>
                </a:cubicBezTo>
                <a:cubicBezTo>
                  <a:pt x="785672" y="188601"/>
                  <a:pt x="779961" y="186189"/>
                  <a:pt x="775136" y="181363"/>
                </a:cubicBezTo>
                <a:cubicBezTo>
                  <a:pt x="770310" y="176538"/>
                  <a:pt x="767897" y="170375"/>
                  <a:pt x="767897" y="162875"/>
                </a:cubicBezTo>
                <a:cubicBezTo>
                  <a:pt x="767897" y="156967"/>
                  <a:pt x="770253" y="151657"/>
                  <a:pt x="774963" y="146947"/>
                </a:cubicBezTo>
                <a:cubicBezTo>
                  <a:pt x="779675" y="142236"/>
                  <a:pt x="785443" y="139880"/>
                  <a:pt x="792269" y="139880"/>
                </a:cubicBezTo>
                <a:close/>
                <a:moveTo>
                  <a:pt x="4030447" y="132578"/>
                </a:moveTo>
                <a:cubicBezTo>
                  <a:pt x="4025521" y="133015"/>
                  <a:pt x="4012984" y="135241"/>
                  <a:pt x="3992836" y="139257"/>
                </a:cubicBezTo>
                <a:lnTo>
                  <a:pt x="3994019" y="177652"/>
                </a:lnTo>
                <a:cubicBezTo>
                  <a:pt x="4001950" y="176907"/>
                  <a:pt x="4008550" y="175143"/>
                  <a:pt x="4013820" y="172361"/>
                </a:cubicBezTo>
                <a:cubicBezTo>
                  <a:pt x="4019090" y="169579"/>
                  <a:pt x="4024783" y="171196"/>
                  <a:pt x="4030899" y="177212"/>
                </a:cubicBezTo>
                <a:cubicBezTo>
                  <a:pt x="4037015" y="183227"/>
                  <a:pt x="4035258" y="188203"/>
                  <a:pt x="4025629" y="192140"/>
                </a:cubicBezTo>
                <a:cubicBezTo>
                  <a:pt x="4016000" y="196076"/>
                  <a:pt x="4005520" y="198044"/>
                  <a:pt x="3994192" y="198044"/>
                </a:cubicBezTo>
                <a:lnTo>
                  <a:pt x="3995353" y="232977"/>
                </a:lnTo>
                <a:cubicBezTo>
                  <a:pt x="3999885" y="233106"/>
                  <a:pt x="4006639" y="231339"/>
                  <a:pt x="4015616" y="227675"/>
                </a:cubicBezTo>
                <a:cubicBezTo>
                  <a:pt x="4024593" y="224011"/>
                  <a:pt x="4030612" y="224204"/>
                  <a:pt x="4033674" y="228255"/>
                </a:cubicBezTo>
                <a:cubicBezTo>
                  <a:pt x="4036735" y="232307"/>
                  <a:pt x="4038990" y="232048"/>
                  <a:pt x="4040439" y="227481"/>
                </a:cubicBezTo>
                <a:cubicBezTo>
                  <a:pt x="4041887" y="222914"/>
                  <a:pt x="4042837" y="207398"/>
                  <a:pt x="4043289" y="180933"/>
                </a:cubicBezTo>
                <a:cubicBezTo>
                  <a:pt x="4043741" y="154468"/>
                  <a:pt x="4042945" y="139683"/>
                  <a:pt x="4040901" y="136579"/>
                </a:cubicBezTo>
                <a:cubicBezTo>
                  <a:pt x="4038858" y="133474"/>
                  <a:pt x="4035373" y="132140"/>
                  <a:pt x="4030447" y="132578"/>
                </a:cubicBezTo>
                <a:close/>
                <a:moveTo>
                  <a:pt x="5604414" y="126342"/>
                </a:moveTo>
                <a:cubicBezTo>
                  <a:pt x="5614332" y="126235"/>
                  <a:pt x="5622477" y="130056"/>
                  <a:pt x="5628849" y="137805"/>
                </a:cubicBezTo>
                <a:cubicBezTo>
                  <a:pt x="5637345" y="148137"/>
                  <a:pt x="5631814" y="153557"/>
                  <a:pt x="5612254" y="154066"/>
                </a:cubicBezTo>
                <a:cubicBezTo>
                  <a:pt x="5592694" y="154576"/>
                  <a:pt x="5570079" y="156787"/>
                  <a:pt x="5544410" y="160702"/>
                </a:cubicBezTo>
                <a:cubicBezTo>
                  <a:pt x="5548010" y="164775"/>
                  <a:pt x="5549118" y="169432"/>
                  <a:pt x="5547733" y="174673"/>
                </a:cubicBezTo>
                <a:cubicBezTo>
                  <a:pt x="5546350" y="179915"/>
                  <a:pt x="5545242" y="185855"/>
                  <a:pt x="5544410" y="192495"/>
                </a:cubicBezTo>
                <a:cubicBezTo>
                  <a:pt x="5555108" y="189928"/>
                  <a:pt x="5564648" y="187035"/>
                  <a:pt x="5573030" y="183815"/>
                </a:cubicBezTo>
                <a:cubicBezTo>
                  <a:pt x="5581412" y="180596"/>
                  <a:pt x="5589536" y="182492"/>
                  <a:pt x="5597401" y="189505"/>
                </a:cubicBezTo>
                <a:cubicBezTo>
                  <a:pt x="5605267" y="196517"/>
                  <a:pt x="5602062" y="202171"/>
                  <a:pt x="5587786" y="206466"/>
                </a:cubicBezTo>
                <a:cubicBezTo>
                  <a:pt x="5573510" y="210760"/>
                  <a:pt x="5558987" y="212456"/>
                  <a:pt x="5544217" y="211553"/>
                </a:cubicBezTo>
                <a:lnTo>
                  <a:pt x="5543034" y="249325"/>
                </a:lnTo>
                <a:cubicBezTo>
                  <a:pt x="5568387" y="261987"/>
                  <a:pt x="5591536" y="270100"/>
                  <a:pt x="5612480" y="273664"/>
                </a:cubicBezTo>
                <a:cubicBezTo>
                  <a:pt x="5633424" y="277227"/>
                  <a:pt x="5653185" y="280486"/>
                  <a:pt x="5671762" y="283440"/>
                </a:cubicBezTo>
                <a:cubicBezTo>
                  <a:pt x="5690340" y="286394"/>
                  <a:pt x="5692598" y="290427"/>
                  <a:pt x="5678538" y="295540"/>
                </a:cubicBezTo>
                <a:cubicBezTo>
                  <a:pt x="5664478" y="300652"/>
                  <a:pt x="5648431" y="305029"/>
                  <a:pt x="5630398" y="308672"/>
                </a:cubicBezTo>
                <a:cubicBezTo>
                  <a:pt x="5612365" y="312314"/>
                  <a:pt x="5598570" y="312493"/>
                  <a:pt x="5589012" y="309210"/>
                </a:cubicBezTo>
                <a:cubicBezTo>
                  <a:pt x="5579454" y="305926"/>
                  <a:pt x="5562744" y="294823"/>
                  <a:pt x="5538882" y="275901"/>
                </a:cubicBezTo>
                <a:cubicBezTo>
                  <a:pt x="5515020" y="256979"/>
                  <a:pt x="5491889" y="238677"/>
                  <a:pt x="5469490" y="220996"/>
                </a:cubicBezTo>
                <a:cubicBezTo>
                  <a:pt x="5464944" y="227951"/>
                  <a:pt x="5456921" y="237634"/>
                  <a:pt x="5445420" y="250045"/>
                </a:cubicBezTo>
                <a:cubicBezTo>
                  <a:pt x="5433919" y="262457"/>
                  <a:pt x="5422809" y="272158"/>
                  <a:pt x="5412089" y="279149"/>
                </a:cubicBezTo>
                <a:cubicBezTo>
                  <a:pt x="5401370" y="286140"/>
                  <a:pt x="5389672" y="291019"/>
                  <a:pt x="5376996" y="293787"/>
                </a:cubicBezTo>
                <a:cubicBezTo>
                  <a:pt x="5364319" y="296554"/>
                  <a:pt x="5364882" y="292690"/>
                  <a:pt x="5378684" y="282193"/>
                </a:cubicBezTo>
                <a:cubicBezTo>
                  <a:pt x="5392487" y="271696"/>
                  <a:pt x="5406920" y="257137"/>
                  <a:pt x="5421984" y="238516"/>
                </a:cubicBezTo>
                <a:cubicBezTo>
                  <a:pt x="5437049" y="219895"/>
                  <a:pt x="5446570" y="206207"/>
                  <a:pt x="5450550" y="197453"/>
                </a:cubicBezTo>
                <a:cubicBezTo>
                  <a:pt x="5452540" y="193075"/>
                  <a:pt x="5453976" y="189233"/>
                  <a:pt x="5454858" y="185926"/>
                </a:cubicBezTo>
                <a:lnTo>
                  <a:pt x="5455450" y="180918"/>
                </a:lnTo>
                <a:lnTo>
                  <a:pt x="5434374" y="186547"/>
                </a:lnTo>
                <a:cubicBezTo>
                  <a:pt x="5424372" y="189723"/>
                  <a:pt x="5414090" y="186335"/>
                  <a:pt x="5403528" y="176383"/>
                </a:cubicBezTo>
                <a:cubicBezTo>
                  <a:pt x="5392967" y="166431"/>
                  <a:pt x="5391702" y="161911"/>
                  <a:pt x="5399732" y="162821"/>
                </a:cubicBezTo>
                <a:cubicBezTo>
                  <a:pt x="5407762" y="163732"/>
                  <a:pt x="5415213" y="163757"/>
                  <a:pt x="5422081" y="162896"/>
                </a:cubicBezTo>
                <a:cubicBezTo>
                  <a:pt x="5428950" y="162036"/>
                  <a:pt x="5442107" y="160025"/>
                  <a:pt x="5461553" y="156863"/>
                </a:cubicBezTo>
                <a:cubicBezTo>
                  <a:pt x="5480998" y="153701"/>
                  <a:pt x="5504218" y="148968"/>
                  <a:pt x="5531214" y="142666"/>
                </a:cubicBezTo>
                <a:cubicBezTo>
                  <a:pt x="5558209" y="136363"/>
                  <a:pt x="5579107" y="131395"/>
                  <a:pt x="5593906" y="127759"/>
                </a:cubicBezTo>
                <a:cubicBezTo>
                  <a:pt x="5597605" y="126850"/>
                  <a:pt x="5601108" y="126378"/>
                  <a:pt x="5604414" y="126342"/>
                </a:cubicBezTo>
                <a:close/>
                <a:moveTo>
                  <a:pt x="1067570" y="104926"/>
                </a:moveTo>
                <a:cubicBezTo>
                  <a:pt x="1058981" y="106719"/>
                  <a:pt x="1049136" y="108339"/>
                  <a:pt x="1038037" y="109787"/>
                </a:cubicBezTo>
                <a:cubicBezTo>
                  <a:pt x="1039801" y="123353"/>
                  <a:pt x="1041005" y="132022"/>
                  <a:pt x="1041651" y="135793"/>
                </a:cubicBezTo>
                <a:cubicBezTo>
                  <a:pt x="1046010" y="135851"/>
                  <a:pt x="1050520" y="135542"/>
                  <a:pt x="1055180" y="134868"/>
                </a:cubicBezTo>
                <a:cubicBezTo>
                  <a:pt x="1062566" y="121747"/>
                  <a:pt x="1066696" y="111766"/>
                  <a:pt x="1067570" y="104926"/>
                </a:cubicBezTo>
                <a:close/>
                <a:moveTo>
                  <a:pt x="1117066" y="96763"/>
                </a:moveTo>
                <a:cubicBezTo>
                  <a:pt x="1112004" y="97631"/>
                  <a:pt x="1102309" y="98982"/>
                  <a:pt x="1087984" y="100818"/>
                </a:cubicBezTo>
                <a:cubicBezTo>
                  <a:pt x="1097879" y="106224"/>
                  <a:pt x="1100875" y="111376"/>
                  <a:pt x="1096975" y="116273"/>
                </a:cubicBezTo>
                <a:cubicBezTo>
                  <a:pt x="1093075" y="121170"/>
                  <a:pt x="1088729" y="125877"/>
                  <a:pt x="1083939" y="130394"/>
                </a:cubicBezTo>
                <a:cubicBezTo>
                  <a:pt x="1099872" y="128630"/>
                  <a:pt x="1108390" y="127741"/>
                  <a:pt x="1109494" y="127727"/>
                </a:cubicBezTo>
                <a:cubicBezTo>
                  <a:pt x="1111559" y="127727"/>
                  <a:pt x="1113366" y="127723"/>
                  <a:pt x="1114915" y="127716"/>
                </a:cubicBezTo>
                <a:cubicBezTo>
                  <a:pt x="1116463" y="127709"/>
                  <a:pt x="1118636" y="124077"/>
                  <a:pt x="1121432" y="116821"/>
                </a:cubicBezTo>
                <a:cubicBezTo>
                  <a:pt x="1124228" y="109565"/>
                  <a:pt x="1125465" y="104191"/>
                  <a:pt x="1125143" y="100699"/>
                </a:cubicBezTo>
                <a:cubicBezTo>
                  <a:pt x="1124820" y="97208"/>
                  <a:pt x="1122128" y="95895"/>
                  <a:pt x="1117066" y="96763"/>
                </a:cubicBezTo>
                <a:close/>
                <a:moveTo>
                  <a:pt x="4439172" y="91418"/>
                </a:moveTo>
                <a:cubicBezTo>
                  <a:pt x="4422752" y="93224"/>
                  <a:pt x="4408569" y="94852"/>
                  <a:pt x="4396624" y="96300"/>
                </a:cubicBezTo>
                <a:cubicBezTo>
                  <a:pt x="4400224" y="121969"/>
                  <a:pt x="4403171" y="140533"/>
                  <a:pt x="4405465" y="151991"/>
                </a:cubicBezTo>
                <a:cubicBezTo>
                  <a:pt x="4423519" y="151145"/>
                  <a:pt x="4435364" y="150406"/>
                  <a:pt x="4441000" y="149775"/>
                </a:cubicBezTo>
                <a:lnTo>
                  <a:pt x="4441000" y="133255"/>
                </a:lnTo>
                <a:cubicBezTo>
                  <a:pt x="4430589" y="134159"/>
                  <a:pt x="4421913" y="132603"/>
                  <a:pt x="4414972" y="128587"/>
                </a:cubicBezTo>
                <a:cubicBezTo>
                  <a:pt x="4408032" y="124572"/>
                  <a:pt x="4408419" y="120973"/>
                  <a:pt x="4416134" y="117789"/>
                </a:cubicBezTo>
                <a:cubicBezTo>
                  <a:pt x="4423849" y="114606"/>
                  <a:pt x="4432138" y="112275"/>
                  <a:pt x="4441000" y="110798"/>
                </a:cubicBezTo>
                <a:cubicBezTo>
                  <a:pt x="4441000" y="103628"/>
                  <a:pt x="4440390" y="97168"/>
                  <a:pt x="4439172" y="91418"/>
                </a:cubicBezTo>
                <a:close/>
                <a:moveTo>
                  <a:pt x="202472" y="86490"/>
                </a:moveTo>
                <a:cubicBezTo>
                  <a:pt x="204059" y="86377"/>
                  <a:pt x="206078" y="86671"/>
                  <a:pt x="208530" y="87374"/>
                </a:cubicBezTo>
                <a:cubicBezTo>
                  <a:pt x="216087" y="88306"/>
                  <a:pt x="223426" y="90880"/>
                  <a:pt x="230546" y="95096"/>
                </a:cubicBezTo>
                <a:cubicBezTo>
                  <a:pt x="237666" y="99312"/>
                  <a:pt x="239652" y="105077"/>
                  <a:pt x="236504" y="112390"/>
                </a:cubicBezTo>
                <a:cubicBezTo>
                  <a:pt x="233356" y="119704"/>
                  <a:pt x="232449" y="134531"/>
                  <a:pt x="233783" y="156874"/>
                </a:cubicBezTo>
                <a:cubicBezTo>
                  <a:pt x="235116" y="179216"/>
                  <a:pt x="234019" y="195940"/>
                  <a:pt x="230492" y="207046"/>
                </a:cubicBezTo>
                <a:cubicBezTo>
                  <a:pt x="226964" y="218153"/>
                  <a:pt x="221321" y="218909"/>
                  <a:pt x="213563" y="209316"/>
                </a:cubicBezTo>
                <a:cubicBezTo>
                  <a:pt x="205805" y="199722"/>
                  <a:pt x="202381" y="191935"/>
                  <a:pt x="203292" y="185955"/>
                </a:cubicBezTo>
                <a:cubicBezTo>
                  <a:pt x="204202" y="179976"/>
                  <a:pt x="204877" y="174365"/>
                  <a:pt x="205314" y="169124"/>
                </a:cubicBezTo>
                <a:cubicBezTo>
                  <a:pt x="205752" y="163882"/>
                  <a:pt x="205970" y="153253"/>
                  <a:pt x="205970" y="137235"/>
                </a:cubicBezTo>
                <a:cubicBezTo>
                  <a:pt x="205970" y="121690"/>
                  <a:pt x="203945" y="108791"/>
                  <a:pt x="199893" y="98538"/>
                </a:cubicBezTo>
                <a:cubicBezTo>
                  <a:pt x="196855" y="90848"/>
                  <a:pt x="197715" y="86832"/>
                  <a:pt x="202472" y="86490"/>
                </a:cubicBezTo>
                <a:close/>
                <a:moveTo>
                  <a:pt x="4503323" y="84241"/>
                </a:moveTo>
                <a:cubicBezTo>
                  <a:pt x="4501006" y="84082"/>
                  <a:pt x="4498167" y="84226"/>
                  <a:pt x="4494808" y="84674"/>
                </a:cubicBezTo>
                <a:cubicBezTo>
                  <a:pt x="4488090" y="85570"/>
                  <a:pt x="4477861" y="86606"/>
                  <a:pt x="4464123" y="87782"/>
                </a:cubicBezTo>
                <a:cubicBezTo>
                  <a:pt x="4469515" y="89804"/>
                  <a:pt x="4471505" y="93121"/>
                  <a:pt x="4470093" y="97731"/>
                </a:cubicBezTo>
                <a:cubicBezTo>
                  <a:pt x="4468680" y="102341"/>
                  <a:pt x="4467587" y="105134"/>
                  <a:pt x="4466812" y="106109"/>
                </a:cubicBezTo>
                <a:cubicBezTo>
                  <a:pt x="4472549" y="105277"/>
                  <a:pt x="4478482" y="104396"/>
                  <a:pt x="4484612" y="103463"/>
                </a:cubicBezTo>
                <a:cubicBezTo>
                  <a:pt x="4490742" y="102531"/>
                  <a:pt x="4494934" y="104966"/>
                  <a:pt x="4497185" y="110766"/>
                </a:cubicBezTo>
                <a:cubicBezTo>
                  <a:pt x="4499436" y="116567"/>
                  <a:pt x="4496217" y="121080"/>
                  <a:pt x="4487527" y="124307"/>
                </a:cubicBezTo>
                <a:cubicBezTo>
                  <a:pt x="4478837" y="127533"/>
                  <a:pt x="4471932" y="129469"/>
                  <a:pt x="4466812" y="130115"/>
                </a:cubicBezTo>
                <a:lnTo>
                  <a:pt x="4466812" y="145258"/>
                </a:lnTo>
                <a:cubicBezTo>
                  <a:pt x="4480134" y="144369"/>
                  <a:pt x="4490022" y="143924"/>
                  <a:pt x="4496475" y="143924"/>
                </a:cubicBezTo>
                <a:cubicBezTo>
                  <a:pt x="4499142" y="139938"/>
                  <a:pt x="4502487" y="129609"/>
                  <a:pt x="4506510" y="112939"/>
                </a:cubicBezTo>
                <a:cubicBezTo>
                  <a:pt x="4510532" y="96268"/>
                  <a:pt x="4511267" y="87166"/>
                  <a:pt x="4508714" y="85631"/>
                </a:cubicBezTo>
                <a:cubicBezTo>
                  <a:pt x="4507438" y="84864"/>
                  <a:pt x="4505641" y="84401"/>
                  <a:pt x="4503323" y="84241"/>
                </a:cubicBezTo>
                <a:close/>
                <a:moveTo>
                  <a:pt x="3828277" y="81091"/>
                </a:moveTo>
                <a:cubicBezTo>
                  <a:pt x="3835225" y="80481"/>
                  <a:pt x="3842189" y="82593"/>
                  <a:pt x="3849169" y="87427"/>
                </a:cubicBezTo>
                <a:cubicBezTo>
                  <a:pt x="3858476" y="93873"/>
                  <a:pt x="3855414" y="99506"/>
                  <a:pt x="3839984" y="104324"/>
                </a:cubicBezTo>
                <a:cubicBezTo>
                  <a:pt x="3824554" y="109142"/>
                  <a:pt x="3811117" y="112534"/>
                  <a:pt x="3799674" y="114498"/>
                </a:cubicBezTo>
                <a:cubicBezTo>
                  <a:pt x="3804177" y="118700"/>
                  <a:pt x="3805966" y="122547"/>
                  <a:pt x="3805041" y="126038"/>
                </a:cubicBezTo>
                <a:cubicBezTo>
                  <a:pt x="3804116" y="129530"/>
                  <a:pt x="3803230" y="132782"/>
                  <a:pt x="3802384" y="135793"/>
                </a:cubicBezTo>
                <a:cubicBezTo>
                  <a:pt x="3806500" y="135105"/>
                  <a:pt x="3812540" y="133811"/>
                  <a:pt x="3820507" y="131911"/>
                </a:cubicBezTo>
                <a:cubicBezTo>
                  <a:pt x="3828473" y="130011"/>
                  <a:pt x="3834642" y="132208"/>
                  <a:pt x="3839016" y="138504"/>
                </a:cubicBezTo>
                <a:cubicBezTo>
                  <a:pt x="3843390" y="144799"/>
                  <a:pt x="3841009" y="149098"/>
                  <a:pt x="3831875" y="151399"/>
                </a:cubicBezTo>
                <a:cubicBezTo>
                  <a:pt x="3822740" y="153701"/>
                  <a:pt x="3812910" y="156336"/>
                  <a:pt x="3802384" y="159304"/>
                </a:cubicBezTo>
                <a:lnTo>
                  <a:pt x="3802384" y="185740"/>
                </a:lnTo>
                <a:cubicBezTo>
                  <a:pt x="3817843" y="182227"/>
                  <a:pt x="3833778" y="179323"/>
                  <a:pt x="3850191" y="177029"/>
                </a:cubicBezTo>
                <a:cubicBezTo>
                  <a:pt x="3866603" y="174734"/>
                  <a:pt x="3877871" y="175329"/>
                  <a:pt x="3883994" y="178814"/>
                </a:cubicBezTo>
                <a:cubicBezTo>
                  <a:pt x="3890117" y="182299"/>
                  <a:pt x="3894918" y="187052"/>
                  <a:pt x="3898395" y="193075"/>
                </a:cubicBezTo>
                <a:cubicBezTo>
                  <a:pt x="3901873" y="199098"/>
                  <a:pt x="3894620" y="201884"/>
                  <a:pt x="3876638" y="201432"/>
                </a:cubicBezTo>
                <a:cubicBezTo>
                  <a:pt x="3858655" y="200980"/>
                  <a:pt x="3844874" y="201188"/>
                  <a:pt x="3835295" y="202056"/>
                </a:cubicBezTo>
                <a:cubicBezTo>
                  <a:pt x="3825716" y="202924"/>
                  <a:pt x="3814695" y="204139"/>
                  <a:pt x="3802234" y="205702"/>
                </a:cubicBezTo>
                <a:cubicBezTo>
                  <a:pt x="3801387" y="245668"/>
                  <a:pt x="3800735" y="272294"/>
                  <a:pt x="3800276" y="285580"/>
                </a:cubicBezTo>
                <a:cubicBezTo>
                  <a:pt x="3799817" y="298867"/>
                  <a:pt x="3797860" y="310547"/>
                  <a:pt x="3794404" y="320621"/>
                </a:cubicBezTo>
                <a:cubicBezTo>
                  <a:pt x="3790948" y="330695"/>
                  <a:pt x="3786886" y="333731"/>
                  <a:pt x="3782218" y="329730"/>
                </a:cubicBezTo>
                <a:cubicBezTo>
                  <a:pt x="3777550" y="325729"/>
                  <a:pt x="3775217" y="315555"/>
                  <a:pt x="3775217" y="299207"/>
                </a:cubicBezTo>
                <a:lnTo>
                  <a:pt x="3775217" y="208842"/>
                </a:lnTo>
                <a:cubicBezTo>
                  <a:pt x="3746780" y="215152"/>
                  <a:pt x="3728747" y="218755"/>
                  <a:pt x="3721118" y="219651"/>
                </a:cubicBezTo>
                <a:cubicBezTo>
                  <a:pt x="3713489" y="220548"/>
                  <a:pt x="3705079" y="217676"/>
                  <a:pt x="3695887" y="211036"/>
                </a:cubicBezTo>
                <a:cubicBezTo>
                  <a:pt x="3686694" y="204397"/>
                  <a:pt x="3689430" y="200787"/>
                  <a:pt x="3704093" y="200206"/>
                </a:cubicBezTo>
                <a:cubicBezTo>
                  <a:pt x="3718755" y="199625"/>
                  <a:pt x="3742464" y="196395"/>
                  <a:pt x="3775217" y="190516"/>
                </a:cubicBezTo>
                <a:lnTo>
                  <a:pt x="3775217" y="164316"/>
                </a:lnTo>
                <a:cubicBezTo>
                  <a:pt x="3767387" y="166109"/>
                  <a:pt x="3759776" y="166765"/>
                  <a:pt x="3752383" y="166284"/>
                </a:cubicBezTo>
                <a:cubicBezTo>
                  <a:pt x="3744991" y="165804"/>
                  <a:pt x="3738850" y="162990"/>
                  <a:pt x="3733960" y="157841"/>
                </a:cubicBezTo>
                <a:cubicBezTo>
                  <a:pt x="3729070" y="152693"/>
                  <a:pt x="3729862" y="149775"/>
                  <a:pt x="3736337" y="149087"/>
                </a:cubicBezTo>
                <a:cubicBezTo>
                  <a:pt x="3742811" y="148398"/>
                  <a:pt x="3755771" y="146032"/>
                  <a:pt x="3775217" y="141988"/>
                </a:cubicBezTo>
                <a:cubicBezTo>
                  <a:pt x="3775217" y="128982"/>
                  <a:pt x="3774191" y="121123"/>
                  <a:pt x="3772141" y="118413"/>
                </a:cubicBezTo>
                <a:cubicBezTo>
                  <a:pt x="3764999" y="119273"/>
                  <a:pt x="3758442" y="120163"/>
                  <a:pt x="3752469" y="121080"/>
                </a:cubicBezTo>
                <a:cubicBezTo>
                  <a:pt x="3746497" y="121998"/>
                  <a:pt x="3739796" y="119775"/>
                  <a:pt x="3732368" y="114412"/>
                </a:cubicBezTo>
                <a:cubicBezTo>
                  <a:pt x="3724940" y="109049"/>
                  <a:pt x="3727367" y="105216"/>
                  <a:pt x="3739649" y="102915"/>
                </a:cubicBezTo>
                <a:cubicBezTo>
                  <a:pt x="3751932" y="100613"/>
                  <a:pt x="3766304" y="97462"/>
                  <a:pt x="3782767" y="93461"/>
                </a:cubicBezTo>
                <a:cubicBezTo>
                  <a:pt x="3799229" y="89460"/>
                  <a:pt x="3812085" y="85843"/>
                  <a:pt x="3821335" y="82609"/>
                </a:cubicBezTo>
                <a:cubicBezTo>
                  <a:pt x="3823647" y="81801"/>
                  <a:pt x="3825961" y="81295"/>
                  <a:pt x="3828277" y="81091"/>
                </a:cubicBezTo>
                <a:close/>
                <a:moveTo>
                  <a:pt x="5166036" y="76793"/>
                </a:moveTo>
                <a:lnTo>
                  <a:pt x="5161537" y="81286"/>
                </a:lnTo>
                <a:cubicBezTo>
                  <a:pt x="5155636" y="83437"/>
                  <a:pt x="5147280" y="85674"/>
                  <a:pt x="5136467" y="87997"/>
                </a:cubicBezTo>
                <a:lnTo>
                  <a:pt x="5135306" y="118263"/>
                </a:lnTo>
                <a:lnTo>
                  <a:pt x="5143114" y="117402"/>
                </a:lnTo>
                <a:cubicBezTo>
                  <a:pt x="5150514" y="106719"/>
                  <a:pt x="5157332" y="95132"/>
                  <a:pt x="5163570" y="82641"/>
                </a:cubicBezTo>
                <a:close/>
                <a:moveTo>
                  <a:pt x="59061" y="75539"/>
                </a:moveTo>
                <a:cubicBezTo>
                  <a:pt x="61564" y="75388"/>
                  <a:pt x="64757" y="75790"/>
                  <a:pt x="68637" y="76748"/>
                </a:cubicBezTo>
                <a:cubicBezTo>
                  <a:pt x="84161" y="80576"/>
                  <a:pt x="93410" y="85818"/>
                  <a:pt x="96386" y="92472"/>
                </a:cubicBezTo>
                <a:cubicBezTo>
                  <a:pt x="99362" y="99125"/>
                  <a:pt x="99056" y="106012"/>
                  <a:pt x="95472" y="113132"/>
                </a:cubicBezTo>
                <a:cubicBezTo>
                  <a:pt x="91886" y="120252"/>
                  <a:pt x="86215" y="120923"/>
                  <a:pt x="78457" y="115144"/>
                </a:cubicBezTo>
                <a:cubicBezTo>
                  <a:pt x="70699" y="109364"/>
                  <a:pt x="62919" y="101606"/>
                  <a:pt x="55118" y="91869"/>
                </a:cubicBezTo>
                <a:cubicBezTo>
                  <a:pt x="50235" y="81437"/>
                  <a:pt x="51550" y="75993"/>
                  <a:pt x="59061" y="75539"/>
                </a:cubicBezTo>
                <a:close/>
                <a:moveTo>
                  <a:pt x="424597" y="74540"/>
                </a:moveTo>
                <a:cubicBezTo>
                  <a:pt x="426888" y="74151"/>
                  <a:pt x="430448" y="74941"/>
                  <a:pt x="435277" y="76909"/>
                </a:cubicBezTo>
                <a:cubicBezTo>
                  <a:pt x="444935" y="80845"/>
                  <a:pt x="451711" y="85915"/>
                  <a:pt x="455604" y="92117"/>
                </a:cubicBezTo>
                <a:cubicBezTo>
                  <a:pt x="459497" y="98319"/>
                  <a:pt x="458357" y="104704"/>
                  <a:pt x="452184" y="111272"/>
                </a:cubicBezTo>
                <a:cubicBezTo>
                  <a:pt x="446010" y="117839"/>
                  <a:pt x="438858" y="114133"/>
                  <a:pt x="430727" y="100151"/>
                </a:cubicBezTo>
                <a:cubicBezTo>
                  <a:pt x="425092" y="91704"/>
                  <a:pt x="422026" y="84735"/>
                  <a:pt x="421532" y="79243"/>
                </a:cubicBezTo>
                <a:cubicBezTo>
                  <a:pt x="421284" y="76497"/>
                  <a:pt x="422306" y="74929"/>
                  <a:pt x="424597" y="74540"/>
                </a:cubicBezTo>
                <a:close/>
                <a:moveTo>
                  <a:pt x="3467300" y="69861"/>
                </a:moveTo>
                <a:cubicBezTo>
                  <a:pt x="3476559" y="69080"/>
                  <a:pt x="3484622" y="71773"/>
                  <a:pt x="3491489" y="77941"/>
                </a:cubicBezTo>
                <a:cubicBezTo>
                  <a:pt x="3500645" y="86166"/>
                  <a:pt x="3499121" y="91142"/>
                  <a:pt x="3486918" y="92870"/>
                </a:cubicBezTo>
                <a:cubicBezTo>
                  <a:pt x="3474714" y="94598"/>
                  <a:pt x="3457420" y="97161"/>
                  <a:pt x="3435035" y="100560"/>
                </a:cubicBezTo>
                <a:cubicBezTo>
                  <a:pt x="3447626" y="106640"/>
                  <a:pt x="3452713" y="112351"/>
                  <a:pt x="3450297" y="117692"/>
                </a:cubicBezTo>
                <a:cubicBezTo>
                  <a:pt x="3447880" y="123034"/>
                  <a:pt x="3440993" y="140626"/>
                  <a:pt x="3429636" y="170468"/>
                </a:cubicBezTo>
                <a:cubicBezTo>
                  <a:pt x="3451634" y="188709"/>
                  <a:pt x="3466132" y="202375"/>
                  <a:pt x="3473130" y="211467"/>
                </a:cubicBezTo>
                <a:cubicBezTo>
                  <a:pt x="3480128" y="220558"/>
                  <a:pt x="3481020" y="229370"/>
                  <a:pt x="3475808" y="237903"/>
                </a:cubicBezTo>
                <a:cubicBezTo>
                  <a:pt x="3470595" y="246435"/>
                  <a:pt x="3462425" y="244636"/>
                  <a:pt x="3451297" y="232504"/>
                </a:cubicBezTo>
                <a:cubicBezTo>
                  <a:pt x="3440169" y="220372"/>
                  <a:pt x="3428560" y="207989"/>
                  <a:pt x="3416472" y="195355"/>
                </a:cubicBezTo>
                <a:cubicBezTo>
                  <a:pt x="3402719" y="213639"/>
                  <a:pt x="3389304" y="226517"/>
                  <a:pt x="3376226" y="233988"/>
                </a:cubicBezTo>
                <a:cubicBezTo>
                  <a:pt x="3369687" y="237724"/>
                  <a:pt x="3363432" y="240698"/>
                  <a:pt x="3357461" y="242912"/>
                </a:cubicBezTo>
                <a:lnTo>
                  <a:pt x="3343411" y="246501"/>
                </a:lnTo>
                <a:lnTo>
                  <a:pt x="3350607" y="248056"/>
                </a:lnTo>
                <a:cubicBezTo>
                  <a:pt x="3368819" y="252501"/>
                  <a:pt x="3393287" y="256724"/>
                  <a:pt x="3424011" y="260725"/>
                </a:cubicBezTo>
                <a:cubicBezTo>
                  <a:pt x="3454735" y="264726"/>
                  <a:pt x="3484724" y="264927"/>
                  <a:pt x="3513978" y="261328"/>
                </a:cubicBezTo>
                <a:cubicBezTo>
                  <a:pt x="3543232" y="257728"/>
                  <a:pt x="3553374" y="259517"/>
                  <a:pt x="3544404" y="266694"/>
                </a:cubicBezTo>
                <a:cubicBezTo>
                  <a:pt x="3535434" y="273872"/>
                  <a:pt x="3522051" y="281773"/>
                  <a:pt x="3504255" y="290399"/>
                </a:cubicBezTo>
                <a:cubicBezTo>
                  <a:pt x="3486459" y="299024"/>
                  <a:pt x="3472560" y="302878"/>
                  <a:pt x="3462557" y="301961"/>
                </a:cubicBezTo>
                <a:cubicBezTo>
                  <a:pt x="3452555" y="301043"/>
                  <a:pt x="3435662" y="296544"/>
                  <a:pt x="3411879" y="288463"/>
                </a:cubicBezTo>
                <a:cubicBezTo>
                  <a:pt x="3388096" y="280382"/>
                  <a:pt x="3367622" y="273796"/>
                  <a:pt x="3350456" y="268706"/>
                </a:cubicBezTo>
                <a:cubicBezTo>
                  <a:pt x="3333291" y="263615"/>
                  <a:pt x="3319116" y="259564"/>
                  <a:pt x="3307931" y="256552"/>
                </a:cubicBezTo>
                <a:cubicBezTo>
                  <a:pt x="3296745" y="253541"/>
                  <a:pt x="3287084" y="254444"/>
                  <a:pt x="3278945" y="259263"/>
                </a:cubicBezTo>
                <a:cubicBezTo>
                  <a:pt x="3270807" y="264081"/>
                  <a:pt x="3263859" y="267680"/>
                  <a:pt x="3258102" y="270061"/>
                </a:cubicBezTo>
                <a:cubicBezTo>
                  <a:pt x="3252344" y="272441"/>
                  <a:pt x="3245271" y="269964"/>
                  <a:pt x="3236882" y="262629"/>
                </a:cubicBezTo>
                <a:cubicBezTo>
                  <a:pt x="3228493" y="255294"/>
                  <a:pt x="3228579" y="251024"/>
                  <a:pt x="3237140" y="249820"/>
                </a:cubicBezTo>
                <a:cubicBezTo>
                  <a:pt x="3245701" y="248615"/>
                  <a:pt x="3254198" y="246457"/>
                  <a:pt x="3262630" y="243345"/>
                </a:cubicBezTo>
                <a:cubicBezTo>
                  <a:pt x="3271062" y="240233"/>
                  <a:pt x="3278985" y="237946"/>
                  <a:pt x="3286399" y="236483"/>
                </a:cubicBezTo>
                <a:cubicBezTo>
                  <a:pt x="3285538" y="225126"/>
                  <a:pt x="3282624" y="214403"/>
                  <a:pt x="3277655" y="204315"/>
                </a:cubicBezTo>
                <a:cubicBezTo>
                  <a:pt x="3272686" y="194226"/>
                  <a:pt x="3270879" y="185869"/>
                  <a:pt x="3272234" y="179244"/>
                </a:cubicBezTo>
                <a:cubicBezTo>
                  <a:pt x="3273589" y="172619"/>
                  <a:pt x="3275163" y="167349"/>
                  <a:pt x="3276956" y="163434"/>
                </a:cubicBezTo>
                <a:cubicBezTo>
                  <a:pt x="3278748" y="159519"/>
                  <a:pt x="3276056" y="159362"/>
                  <a:pt x="3268879" y="162961"/>
                </a:cubicBezTo>
                <a:cubicBezTo>
                  <a:pt x="3261701" y="166560"/>
                  <a:pt x="3254054" y="166288"/>
                  <a:pt x="3245938" y="162144"/>
                </a:cubicBezTo>
                <a:cubicBezTo>
                  <a:pt x="3237821" y="157999"/>
                  <a:pt x="3237050" y="154877"/>
                  <a:pt x="3243625" y="152776"/>
                </a:cubicBezTo>
                <a:cubicBezTo>
                  <a:pt x="3250200" y="150675"/>
                  <a:pt x="3256678" y="147925"/>
                  <a:pt x="3263060" y="144527"/>
                </a:cubicBezTo>
                <a:cubicBezTo>
                  <a:pt x="3269441" y="141128"/>
                  <a:pt x="3275023" y="137023"/>
                  <a:pt x="3279806" y="132212"/>
                </a:cubicBezTo>
                <a:cubicBezTo>
                  <a:pt x="3284588" y="127401"/>
                  <a:pt x="3292759" y="128656"/>
                  <a:pt x="3304317" y="135976"/>
                </a:cubicBezTo>
                <a:cubicBezTo>
                  <a:pt x="3315875" y="143297"/>
                  <a:pt x="3317979" y="150015"/>
                  <a:pt x="3310630" y="156131"/>
                </a:cubicBezTo>
                <a:cubicBezTo>
                  <a:pt x="3303281" y="162248"/>
                  <a:pt x="3298781" y="169579"/>
                  <a:pt x="3297132" y="178126"/>
                </a:cubicBezTo>
                <a:cubicBezTo>
                  <a:pt x="3295483" y="186672"/>
                  <a:pt x="3297584" y="195958"/>
                  <a:pt x="3303435" y="205982"/>
                </a:cubicBezTo>
                <a:cubicBezTo>
                  <a:pt x="3309286" y="216005"/>
                  <a:pt x="3309508" y="226682"/>
                  <a:pt x="3304102" y="238010"/>
                </a:cubicBezTo>
                <a:lnTo>
                  <a:pt x="3333903" y="244448"/>
                </a:lnTo>
                <a:lnTo>
                  <a:pt x="3340196" y="238301"/>
                </a:lnTo>
                <a:cubicBezTo>
                  <a:pt x="3350865" y="230937"/>
                  <a:pt x="3361287" y="221946"/>
                  <a:pt x="3371461" y="211327"/>
                </a:cubicBezTo>
                <a:cubicBezTo>
                  <a:pt x="3381636" y="200708"/>
                  <a:pt x="3390171" y="189870"/>
                  <a:pt x="3397069" y="178814"/>
                </a:cubicBezTo>
                <a:cubicBezTo>
                  <a:pt x="3380019" y="164001"/>
                  <a:pt x="3366983" y="151779"/>
                  <a:pt x="3357964" y="142150"/>
                </a:cubicBezTo>
                <a:cubicBezTo>
                  <a:pt x="3348943" y="132520"/>
                  <a:pt x="3352048" y="130509"/>
                  <a:pt x="3367278" y="136116"/>
                </a:cubicBezTo>
                <a:cubicBezTo>
                  <a:pt x="3382507" y="141723"/>
                  <a:pt x="3396704" y="148814"/>
                  <a:pt x="3409868" y="157390"/>
                </a:cubicBezTo>
                <a:cubicBezTo>
                  <a:pt x="3417540" y="139249"/>
                  <a:pt x="3420989" y="121310"/>
                  <a:pt x="3420214" y="103571"/>
                </a:cubicBezTo>
                <a:cubicBezTo>
                  <a:pt x="3399966" y="107142"/>
                  <a:pt x="3384206" y="110508"/>
                  <a:pt x="3372935" y="113670"/>
                </a:cubicBezTo>
                <a:cubicBezTo>
                  <a:pt x="3361663" y="116832"/>
                  <a:pt x="3350722" y="114340"/>
                  <a:pt x="3340110" y="106195"/>
                </a:cubicBezTo>
                <a:cubicBezTo>
                  <a:pt x="3329498" y="98050"/>
                  <a:pt x="3329620" y="93977"/>
                  <a:pt x="3340476" y="93977"/>
                </a:cubicBezTo>
                <a:cubicBezTo>
                  <a:pt x="3349166" y="93977"/>
                  <a:pt x="3361308" y="92644"/>
                  <a:pt x="3376903" y="89976"/>
                </a:cubicBezTo>
                <a:cubicBezTo>
                  <a:pt x="3392498" y="87309"/>
                  <a:pt x="3406502" y="84645"/>
                  <a:pt x="3418913" y="81985"/>
                </a:cubicBezTo>
                <a:cubicBezTo>
                  <a:pt x="3431324" y="79325"/>
                  <a:pt x="3444234" y="75930"/>
                  <a:pt x="3457642" y="71800"/>
                </a:cubicBezTo>
                <a:cubicBezTo>
                  <a:pt x="3460994" y="70768"/>
                  <a:pt x="3464213" y="70121"/>
                  <a:pt x="3467300" y="69861"/>
                </a:cubicBezTo>
                <a:close/>
                <a:moveTo>
                  <a:pt x="5285762" y="57577"/>
                </a:moveTo>
                <a:cubicBezTo>
                  <a:pt x="5290321" y="58233"/>
                  <a:pt x="5295895" y="60708"/>
                  <a:pt x="5302484" y="65003"/>
                </a:cubicBezTo>
                <a:cubicBezTo>
                  <a:pt x="5318803" y="75959"/>
                  <a:pt x="5321542" y="84316"/>
                  <a:pt x="5310701" y="90073"/>
                </a:cubicBezTo>
                <a:cubicBezTo>
                  <a:pt x="5299860" y="95831"/>
                  <a:pt x="5284587" y="110562"/>
                  <a:pt x="5264884" y="134266"/>
                </a:cubicBezTo>
                <a:cubicBezTo>
                  <a:pt x="5277862" y="141508"/>
                  <a:pt x="5290553" y="153400"/>
                  <a:pt x="5302957" y="169941"/>
                </a:cubicBezTo>
                <a:cubicBezTo>
                  <a:pt x="5315362" y="186482"/>
                  <a:pt x="5321087" y="200988"/>
                  <a:pt x="5320133" y="213456"/>
                </a:cubicBezTo>
                <a:cubicBezTo>
                  <a:pt x="5319179" y="225925"/>
                  <a:pt x="5314161" y="236372"/>
                  <a:pt x="5305076" y="244797"/>
                </a:cubicBezTo>
                <a:cubicBezTo>
                  <a:pt x="5295991" y="253222"/>
                  <a:pt x="5289571" y="252684"/>
                  <a:pt x="5285813" y="243184"/>
                </a:cubicBezTo>
                <a:cubicBezTo>
                  <a:pt x="5282056" y="233683"/>
                  <a:pt x="5273101" y="223086"/>
                  <a:pt x="5258947" y="211391"/>
                </a:cubicBezTo>
                <a:cubicBezTo>
                  <a:pt x="5244793" y="199697"/>
                  <a:pt x="5245457" y="195653"/>
                  <a:pt x="5260936" y="199260"/>
                </a:cubicBezTo>
                <a:cubicBezTo>
                  <a:pt x="5276417" y="202866"/>
                  <a:pt x="5286251" y="204669"/>
                  <a:pt x="5290438" y="204669"/>
                </a:cubicBezTo>
                <a:cubicBezTo>
                  <a:pt x="5292187" y="204669"/>
                  <a:pt x="5291112" y="198539"/>
                  <a:pt x="5287212" y="186278"/>
                </a:cubicBezTo>
                <a:cubicBezTo>
                  <a:pt x="5283311" y="174017"/>
                  <a:pt x="5273825" y="161233"/>
                  <a:pt x="5258753" y="147925"/>
                </a:cubicBezTo>
                <a:cubicBezTo>
                  <a:pt x="5252831" y="142003"/>
                  <a:pt x="5249870" y="137987"/>
                  <a:pt x="5249870" y="135879"/>
                </a:cubicBezTo>
                <a:cubicBezTo>
                  <a:pt x="5249870" y="133814"/>
                  <a:pt x="5250995" y="130814"/>
                  <a:pt x="5253247" y="126877"/>
                </a:cubicBezTo>
                <a:cubicBezTo>
                  <a:pt x="5255498" y="122941"/>
                  <a:pt x="5259546" y="115108"/>
                  <a:pt x="5265389" y="103377"/>
                </a:cubicBezTo>
                <a:cubicBezTo>
                  <a:pt x="5271233" y="91647"/>
                  <a:pt x="5274072" y="85373"/>
                  <a:pt x="5273907" y="84556"/>
                </a:cubicBezTo>
                <a:cubicBezTo>
                  <a:pt x="5273743" y="83738"/>
                  <a:pt x="5271463" y="83767"/>
                  <a:pt x="5267067" y="84642"/>
                </a:cubicBezTo>
                <a:cubicBezTo>
                  <a:pt x="5262672" y="85517"/>
                  <a:pt x="5253770" y="86743"/>
                  <a:pt x="5240362" y="88320"/>
                </a:cubicBezTo>
                <a:cubicBezTo>
                  <a:pt x="5238670" y="128100"/>
                  <a:pt x="5238046" y="159491"/>
                  <a:pt x="5238491" y="182492"/>
                </a:cubicBezTo>
                <a:cubicBezTo>
                  <a:pt x="5238935" y="205494"/>
                  <a:pt x="5238935" y="224667"/>
                  <a:pt x="5238491" y="240011"/>
                </a:cubicBezTo>
                <a:cubicBezTo>
                  <a:pt x="5238046" y="255355"/>
                  <a:pt x="5237358" y="271333"/>
                  <a:pt x="5236426" y="287947"/>
                </a:cubicBezTo>
                <a:cubicBezTo>
                  <a:pt x="5235494" y="304560"/>
                  <a:pt x="5231235" y="316677"/>
                  <a:pt x="5223649" y="324299"/>
                </a:cubicBezTo>
                <a:cubicBezTo>
                  <a:pt x="5216062" y="331921"/>
                  <a:pt x="5212012" y="320646"/>
                  <a:pt x="5211495" y="290474"/>
                </a:cubicBezTo>
                <a:cubicBezTo>
                  <a:pt x="5210979" y="260302"/>
                  <a:pt x="5210946" y="229912"/>
                  <a:pt x="5211398" y="199303"/>
                </a:cubicBezTo>
                <a:cubicBezTo>
                  <a:pt x="5211850" y="168693"/>
                  <a:pt x="5212302" y="143218"/>
                  <a:pt x="5212753" y="122876"/>
                </a:cubicBezTo>
                <a:cubicBezTo>
                  <a:pt x="5213205" y="102535"/>
                  <a:pt x="5211406" y="87682"/>
                  <a:pt x="5207354" y="78318"/>
                </a:cubicBezTo>
                <a:cubicBezTo>
                  <a:pt x="5203303" y="68954"/>
                  <a:pt x="5205504" y="65419"/>
                  <a:pt x="5213958" y="67713"/>
                </a:cubicBezTo>
                <a:cubicBezTo>
                  <a:pt x="5222411" y="70008"/>
                  <a:pt x="5228356" y="71356"/>
                  <a:pt x="5231790" y="71757"/>
                </a:cubicBezTo>
                <a:cubicBezTo>
                  <a:pt x="5235225" y="72159"/>
                  <a:pt x="5241366" y="72403"/>
                  <a:pt x="5250214" y="72489"/>
                </a:cubicBezTo>
                <a:cubicBezTo>
                  <a:pt x="5261772" y="70839"/>
                  <a:pt x="5270078" y="67032"/>
                  <a:pt x="5275133" y="61067"/>
                </a:cubicBezTo>
                <a:cubicBezTo>
                  <a:pt x="5277661" y="58084"/>
                  <a:pt x="5281204" y="56920"/>
                  <a:pt x="5285762" y="57577"/>
                </a:cubicBezTo>
                <a:close/>
                <a:moveTo>
                  <a:pt x="2356564" y="49451"/>
                </a:moveTo>
                <a:lnTo>
                  <a:pt x="2470912" y="49451"/>
                </a:lnTo>
                <a:lnTo>
                  <a:pt x="2470912" y="80619"/>
                </a:lnTo>
                <a:lnTo>
                  <a:pt x="2383774" y="80619"/>
                </a:lnTo>
                <a:cubicBezTo>
                  <a:pt x="2379630" y="103134"/>
                  <a:pt x="2375385" y="119725"/>
                  <a:pt x="2371040" y="130394"/>
                </a:cubicBezTo>
                <a:cubicBezTo>
                  <a:pt x="2380963" y="125017"/>
                  <a:pt x="2392199" y="122568"/>
                  <a:pt x="2404747" y="123049"/>
                </a:cubicBezTo>
                <a:cubicBezTo>
                  <a:pt x="2417294" y="123529"/>
                  <a:pt x="2429308" y="126401"/>
                  <a:pt x="2440787" y="131663"/>
                </a:cubicBezTo>
                <a:cubicBezTo>
                  <a:pt x="2452267" y="136926"/>
                  <a:pt x="2460573" y="143992"/>
                  <a:pt x="2465707" y="152862"/>
                </a:cubicBezTo>
                <a:cubicBezTo>
                  <a:pt x="2470841" y="161731"/>
                  <a:pt x="2474562" y="170543"/>
                  <a:pt x="2476871" y="179298"/>
                </a:cubicBezTo>
                <a:cubicBezTo>
                  <a:pt x="2479179" y="188053"/>
                  <a:pt x="2480097" y="197567"/>
                  <a:pt x="2479624" y="207842"/>
                </a:cubicBezTo>
                <a:cubicBezTo>
                  <a:pt x="2479151" y="218117"/>
                  <a:pt x="2477039" y="228643"/>
                  <a:pt x="2473289" y="239419"/>
                </a:cubicBezTo>
                <a:cubicBezTo>
                  <a:pt x="2469539" y="250196"/>
                  <a:pt x="2463828" y="259184"/>
                  <a:pt x="2456156" y="266383"/>
                </a:cubicBezTo>
                <a:cubicBezTo>
                  <a:pt x="2448484" y="273581"/>
                  <a:pt x="2439228" y="279289"/>
                  <a:pt x="2428387" y="283505"/>
                </a:cubicBezTo>
                <a:cubicBezTo>
                  <a:pt x="2417545" y="287721"/>
                  <a:pt x="2404998" y="289366"/>
                  <a:pt x="2390744" y="288441"/>
                </a:cubicBezTo>
                <a:cubicBezTo>
                  <a:pt x="2376489" y="287516"/>
                  <a:pt x="2362931" y="282289"/>
                  <a:pt x="2350067" y="272760"/>
                </a:cubicBezTo>
                <a:cubicBezTo>
                  <a:pt x="2337204" y="263231"/>
                  <a:pt x="2328392" y="246292"/>
                  <a:pt x="2323631" y="221942"/>
                </a:cubicBezTo>
                <a:lnTo>
                  <a:pt x="2355187" y="212736"/>
                </a:lnTo>
                <a:cubicBezTo>
                  <a:pt x="2361769" y="238304"/>
                  <a:pt x="2371940" y="252121"/>
                  <a:pt x="2385699" y="254186"/>
                </a:cubicBezTo>
                <a:cubicBezTo>
                  <a:pt x="2399459" y="256251"/>
                  <a:pt x="2410630" y="254810"/>
                  <a:pt x="2419212" y="249863"/>
                </a:cubicBezTo>
                <a:cubicBezTo>
                  <a:pt x="2427795" y="244915"/>
                  <a:pt x="2434033" y="237910"/>
                  <a:pt x="2437926" y="228847"/>
                </a:cubicBezTo>
                <a:cubicBezTo>
                  <a:pt x="2441820" y="219784"/>
                  <a:pt x="2443548" y="209689"/>
                  <a:pt x="2443110" y="198560"/>
                </a:cubicBezTo>
                <a:cubicBezTo>
                  <a:pt x="2442673" y="187433"/>
                  <a:pt x="2439791" y="178179"/>
                  <a:pt x="2434463" y="170801"/>
                </a:cubicBezTo>
                <a:cubicBezTo>
                  <a:pt x="2429136" y="163423"/>
                  <a:pt x="2422364" y="158472"/>
                  <a:pt x="2414147" y="155949"/>
                </a:cubicBezTo>
                <a:cubicBezTo>
                  <a:pt x="2405930" y="153425"/>
                  <a:pt x="2396627" y="153439"/>
                  <a:pt x="2386237" y="155992"/>
                </a:cubicBezTo>
                <a:cubicBezTo>
                  <a:pt x="2375848" y="158544"/>
                  <a:pt x="2366874" y="164918"/>
                  <a:pt x="2359317" y="175114"/>
                </a:cubicBezTo>
                <a:lnTo>
                  <a:pt x="2330385" y="171823"/>
                </a:lnTo>
                <a:cubicBezTo>
                  <a:pt x="2332192" y="163807"/>
                  <a:pt x="2340918" y="123016"/>
                  <a:pt x="2356564" y="49451"/>
                </a:cubicBezTo>
                <a:close/>
                <a:moveTo>
                  <a:pt x="3263966" y="46466"/>
                </a:moveTo>
                <a:cubicBezTo>
                  <a:pt x="3266510" y="45785"/>
                  <a:pt x="3270574" y="45923"/>
                  <a:pt x="3276160" y="46881"/>
                </a:cubicBezTo>
                <a:cubicBezTo>
                  <a:pt x="3287331" y="48795"/>
                  <a:pt x="3296580" y="53470"/>
                  <a:pt x="3303908" y="60905"/>
                </a:cubicBezTo>
                <a:cubicBezTo>
                  <a:pt x="3311236" y="68341"/>
                  <a:pt x="3313484" y="76411"/>
                  <a:pt x="3310652" y="85115"/>
                </a:cubicBezTo>
                <a:cubicBezTo>
                  <a:pt x="3307819" y="93820"/>
                  <a:pt x="3302151" y="95974"/>
                  <a:pt x="3293648" y="91579"/>
                </a:cubicBezTo>
                <a:cubicBezTo>
                  <a:pt x="3285144" y="87184"/>
                  <a:pt x="3277623" y="80777"/>
                  <a:pt x="3271083" y="72359"/>
                </a:cubicBezTo>
                <a:cubicBezTo>
                  <a:pt x="3265290" y="62737"/>
                  <a:pt x="3261895" y="55607"/>
                  <a:pt x="3260898" y="50967"/>
                </a:cubicBezTo>
                <a:cubicBezTo>
                  <a:pt x="3260400" y="48648"/>
                  <a:pt x="3261423" y="47148"/>
                  <a:pt x="3263966" y="46466"/>
                </a:cubicBezTo>
                <a:close/>
                <a:moveTo>
                  <a:pt x="1329841" y="45386"/>
                </a:moveTo>
                <a:lnTo>
                  <a:pt x="1352750" y="45386"/>
                </a:lnTo>
                <a:lnTo>
                  <a:pt x="1352750" y="284430"/>
                </a:lnTo>
                <a:lnTo>
                  <a:pt x="1317495" y="284430"/>
                </a:lnTo>
                <a:lnTo>
                  <a:pt x="1317495" y="98172"/>
                </a:lnTo>
                <a:cubicBezTo>
                  <a:pt x="1310353" y="109228"/>
                  <a:pt x="1295504" y="120478"/>
                  <a:pt x="1272947" y="131922"/>
                </a:cubicBezTo>
                <a:lnTo>
                  <a:pt x="1272947" y="101119"/>
                </a:lnTo>
                <a:cubicBezTo>
                  <a:pt x="1295863" y="85560"/>
                  <a:pt x="1314828" y="66982"/>
                  <a:pt x="1329841" y="45386"/>
                </a:cubicBezTo>
                <a:close/>
                <a:moveTo>
                  <a:pt x="1879923" y="44716"/>
                </a:moveTo>
                <a:cubicBezTo>
                  <a:pt x="1887523" y="45804"/>
                  <a:pt x="1894589" y="48024"/>
                  <a:pt x="1901121" y="51376"/>
                </a:cubicBezTo>
                <a:cubicBezTo>
                  <a:pt x="1914185" y="58080"/>
                  <a:pt x="1923280" y="67774"/>
                  <a:pt x="1928407" y="80458"/>
                </a:cubicBezTo>
                <a:cubicBezTo>
                  <a:pt x="1933534" y="93142"/>
                  <a:pt x="1934207" y="107120"/>
                  <a:pt x="1930429" y="122392"/>
                </a:cubicBezTo>
                <a:cubicBezTo>
                  <a:pt x="1926650" y="137665"/>
                  <a:pt x="1916393" y="149840"/>
                  <a:pt x="1899658" y="158917"/>
                </a:cubicBezTo>
                <a:cubicBezTo>
                  <a:pt x="1911661" y="163047"/>
                  <a:pt x="1921183" y="170762"/>
                  <a:pt x="1928224" y="182062"/>
                </a:cubicBezTo>
                <a:cubicBezTo>
                  <a:pt x="1935265" y="193362"/>
                  <a:pt x="1937617" y="208197"/>
                  <a:pt x="1935279" y="226567"/>
                </a:cubicBezTo>
                <a:cubicBezTo>
                  <a:pt x="1932942" y="244937"/>
                  <a:pt x="1924603" y="259851"/>
                  <a:pt x="1910263" y="271308"/>
                </a:cubicBezTo>
                <a:cubicBezTo>
                  <a:pt x="1895923" y="282766"/>
                  <a:pt x="1879718" y="288262"/>
                  <a:pt x="1861650" y="287796"/>
                </a:cubicBezTo>
                <a:cubicBezTo>
                  <a:pt x="1843581" y="287330"/>
                  <a:pt x="1827882" y="281626"/>
                  <a:pt x="1814553" y="270685"/>
                </a:cubicBezTo>
                <a:cubicBezTo>
                  <a:pt x="1801224" y="259743"/>
                  <a:pt x="1792644" y="242915"/>
                  <a:pt x="1788816" y="220200"/>
                </a:cubicBezTo>
                <a:lnTo>
                  <a:pt x="1820371" y="214091"/>
                </a:lnTo>
                <a:cubicBezTo>
                  <a:pt x="1824473" y="227929"/>
                  <a:pt x="1830245" y="238136"/>
                  <a:pt x="1837687" y="244711"/>
                </a:cubicBezTo>
                <a:cubicBezTo>
                  <a:pt x="1845130" y="251286"/>
                  <a:pt x="1854182" y="254602"/>
                  <a:pt x="1864844" y="254659"/>
                </a:cubicBezTo>
                <a:cubicBezTo>
                  <a:pt x="1875506" y="254717"/>
                  <a:pt x="1884171" y="250382"/>
                  <a:pt x="1890839" y="241656"/>
                </a:cubicBezTo>
                <a:cubicBezTo>
                  <a:pt x="1897507" y="232930"/>
                  <a:pt x="1900411" y="222932"/>
                  <a:pt x="1899551" y="211660"/>
                </a:cubicBezTo>
                <a:cubicBezTo>
                  <a:pt x="1898690" y="200389"/>
                  <a:pt x="1894370" y="191677"/>
                  <a:pt x="1886591" y="185525"/>
                </a:cubicBezTo>
                <a:cubicBezTo>
                  <a:pt x="1878811" y="179373"/>
                  <a:pt x="1864661" y="174835"/>
                  <a:pt x="1844140" y="171909"/>
                </a:cubicBezTo>
                <a:lnTo>
                  <a:pt x="1844140" y="148355"/>
                </a:lnTo>
                <a:cubicBezTo>
                  <a:pt x="1864245" y="146448"/>
                  <a:pt x="1878270" y="141741"/>
                  <a:pt x="1886214" y="134234"/>
                </a:cubicBezTo>
                <a:cubicBezTo>
                  <a:pt x="1894159" y="126727"/>
                  <a:pt x="1897712" y="117011"/>
                  <a:pt x="1896873" y="105087"/>
                </a:cubicBezTo>
                <a:cubicBezTo>
                  <a:pt x="1896034" y="93164"/>
                  <a:pt x="1890821" y="84531"/>
                  <a:pt x="1881235" y="79189"/>
                </a:cubicBezTo>
                <a:cubicBezTo>
                  <a:pt x="1871648" y="73847"/>
                  <a:pt x="1861374" y="73281"/>
                  <a:pt x="1850410" y="77490"/>
                </a:cubicBezTo>
                <a:cubicBezTo>
                  <a:pt x="1839447" y="81699"/>
                  <a:pt x="1830201" y="94443"/>
                  <a:pt x="1822673" y="115724"/>
                </a:cubicBezTo>
                <a:lnTo>
                  <a:pt x="1791504" y="110884"/>
                </a:lnTo>
                <a:cubicBezTo>
                  <a:pt x="1797068" y="91812"/>
                  <a:pt x="1804794" y="76626"/>
                  <a:pt x="1814682" y="65326"/>
                </a:cubicBezTo>
                <a:cubicBezTo>
                  <a:pt x="1824569" y="54026"/>
                  <a:pt x="1838182" y="47200"/>
                  <a:pt x="1855519" y="44848"/>
                </a:cubicBezTo>
                <a:cubicBezTo>
                  <a:pt x="1864188" y="43672"/>
                  <a:pt x="1872322" y="43628"/>
                  <a:pt x="1879923" y="44716"/>
                </a:cubicBezTo>
                <a:close/>
                <a:moveTo>
                  <a:pt x="5553808" y="42112"/>
                </a:moveTo>
                <a:cubicBezTo>
                  <a:pt x="5552331" y="41806"/>
                  <a:pt x="5550607" y="41822"/>
                  <a:pt x="5548637" y="42159"/>
                </a:cubicBezTo>
                <a:cubicBezTo>
                  <a:pt x="5540757" y="43507"/>
                  <a:pt x="5523603" y="46210"/>
                  <a:pt x="5497174" y="50268"/>
                </a:cubicBezTo>
                <a:cubicBezTo>
                  <a:pt x="5498063" y="52419"/>
                  <a:pt x="5499260" y="58887"/>
                  <a:pt x="5500766" y="69671"/>
                </a:cubicBezTo>
                <a:cubicBezTo>
                  <a:pt x="5504724" y="69771"/>
                  <a:pt x="5514443" y="67996"/>
                  <a:pt x="5529923" y="64347"/>
                </a:cubicBezTo>
                <a:cubicBezTo>
                  <a:pt x="5545403" y="60697"/>
                  <a:pt x="5553713" y="62583"/>
                  <a:pt x="5554853" y="70004"/>
                </a:cubicBezTo>
                <a:cubicBezTo>
                  <a:pt x="5555993" y="77425"/>
                  <a:pt x="5550261" y="82401"/>
                  <a:pt x="5537656" y="84932"/>
                </a:cubicBezTo>
                <a:cubicBezTo>
                  <a:pt x="5525051" y="87463"/>
                  <a:pt x="5513357" y="87825"/>
                  <a:pt x="5502573" y="86019"/>
                </a:cubicBezTo>
                <a:lnTo>
                  <a:pt x="5506165" y="112863"/>
                </a:lnTo>
                <a:cubicBezTo>
                  <a:pt x="5512776" y="111057"/>
                  <a:pt x="5521158" y="109483"/>
                  <a:pt x="5531311" y="108142"/>
                </a:cubicBezTo>
                <a:cubicBezTo>
                  <a:pt x="5541464" y="106801"/>
                  <a:pt x="5549085" y="106131"/>
                  <a:pt x="5554176" y="106131"/>
                </a:cubicBezTo>
                <a:cubicBezTo>
                  <a:pt x="5558364" y="82684"/>
                  <a:pt x="5560457" y="65154"/>
                  <a:pt x="5560457" y="53538"/>
                </a:cubicBezTo>
                <a:cubicBezTo>
                  <a:pt x="5560457" y="46838"/>
                  <a:pt x="5558241" y="43029"/>
                  <a:pt x="5553808" y="42112"/>
                </a:cubicBezTo>
                <a:close/>
                <a:moveTo>
                  <a:pt x="3735283" y="36459"/>
                </a:moveTo>
                <a:cubicBezTo>
                  <a:pt x="3738774" y="37140"/>
                  <a:pt x="3743783" y="38904"/>
                  <a:pt x="3750308" y="41750"/>
                </a:cubicBezTo>
                <a:cubicBezTo>
                  <a:pt x="3762038" y="45665"/>
                  <a:pt x="3769377" y="51190"/>
                  <a:pt x="3772323" y="58324"/>
                </a:cubicBezTo>
                <a:cubicBezTo>
                  <a:pt x="3775270" y="65458"/>
                  <a:pt x="3774575" y="72083"/>
                  <a:pt x="3770237" y="78200"/>
                </a:cubicBezTo>
                <a:cubicBezTo>
                  <a:pt x="3765899" y="84316"/>
                  <a:pt x="3760134" y="83932"/>
                  <a:pt x="3752943" y="77049"/>
                </a:cubicBezTo>
                <a:cubicBezTo>
                  <a:pt x="3745751" y="70165"/>
                  <a:pt x="3739793" y="62622"/>
                  <a:pt x="3735068" y="54420"/>
                </a:cubicBezTo>
                <a:cubicBezTo>
                  <a:pt x="3730343" y="46217"/>
                  <a:pt x="3728439" y="40632"/>
                  <a:pt x="3729357" y="37663"/>
                </a:cubicBezTo>
                <a:cubicBezTo>
                  <a:pt x="3729815" y="36179"/>
                  <a:pt x="3731791" y="35778"/>
                  <a:pt x="3735283" y="36459"/>
                </a:cubicBezTo>
                <a:close/>
                <a:moveTo>
                  <a:pt x="609567" y="32060"/>
                </a:moveTo>
                <a:cubicBezTo>
                  <a:pt x="612167" y="31626"/>
                  <a:pt x="615781" y="32608"/>
                  <a:pt x="620405" y="35007"/>
                </a:cubicBezTo>
                <a:cubicBezTo>
                  <a:pt x="629655" y="39804"/>
                  <a:pt x="636968" y="44887"/>
                  <a:pt x="642346" y="50258"/>
                </a:cubicBezTo>
                <a:cubicBezTo>
                  <a:pt x="647723" y="55628"/>
                  <a:pt x="643912" y="60418"/>
                  <a:pt x="630913" y="64627"/>
                </a:cubicBezTo>
                <a:cubicBezTo>
                  <a:pt x="617914" y="68835"/>
                  <a:pt x="597418" y="79824"/>
                  <a:pt x="569426" y="97591"/>
                </a:cubicBezTo>
                <a:cubicBezTo>
                  <a:pt x="570286" y="109680"/>
                  <a:pt x="570286" y="121969"/>
                  <a:pt x="569426" y="134460"/>
                </a:cubicBezTo>
                <a:cubicBezTo>
                  <a:pt x="596715" y="130932"/>
                  <a:pt x="617612" y="127125"/>
                  <a:pt x="632117" y="123038"/>
                </a:cubicBezTo>
                <a:cubicBezTo>
                  <a:pt x="646623" y="118951"/>
                  <a:pt x="657349" y="119295"/>
                  <a:pt x="664297" y="124070"/>
                </a:cubicBezTo>
                <a:cubicBezTo>
                  <a:pt x="671245" y="128846"/>
                  <a:pt x="674030" y="132861"/>
                  <a:pt x="672654" y="136116"/>
                </a:cubicBezTo>
                <a:cubicBezTo>
                  <a:pt x="671277" y="139371"/>
                  <a:pt x="665147" y="141945"/>
                  <a:pt x="654262" y="143838"/>
                </a:cubicBezTo>
                <a:cubicBezTo>
                  <a:pt x="643378" y="145731"/>
                  <a:pt x="629053" y="147387"/>
                  <a:pt x="611285" y="148807"/>
                </a:cubicBezTo>
                <a:cubicBezTo>
                  <a:pt x="615673" y="147775"/>
                  <a:pt x="619918" y="149119"/>
                  <a:pt x="624019" y="152840"/>
                </a:cubicBezTo>
                <a:cubicBezTo>
                  <a:pt x="628120" y="156562"/>
                  <a:pt x="628808" y="162018"/>
                  <a:pt x="626084" y="169210"/>
                </a:cubicBezTo>
                <a:cubicBezTo>
                  <a:pt x="623359" y="176401"/>
                  <a:pt x="621534" y="203167"/>
                  <a:pt x="620609" y="249508"/>
                </a:cubicBezTo>
                <a:cubicBezTo>
                  <a:pt x="619684" y="295848"/>
                  <a:pt x="614945" y="319552"/>
                  <a:pt x="606391" y="320621"/>
                </a:cubicBezTo>
                <a:cubicBezTo>
                  <a:pt x="597838" y="321689"/>
                  <a:pt x="593561" y="309604"/>
                  <a:pt x="593561" y="284365"/>
                </a:cubicBezTo>
                <a:cubicBezTo>
                  <a:pt x="593561" y="260905"/>
                  <a:pt x="594238" y="234311"/>
                  <a:pt x="595593" y="204583"/>
                </a:cubicBezTo>
                <a:cubicBezTo>
                  <a:pt x="596948" y="174856"/>
                  <a:pt x="596127" y="157383"/>
                  <a:pt x="593130" y="152163"/>
                </a:cubicBezTo>
                <a:cubicBezTo>
                  <a:pt x="588541" y="153955"/>
                  <a:pt x="580482" y="154852"/>
                  <a:pt x="568953" y="154852"/>
                </a:cubicBezTo>
                <a:cubicBezTo>
                  <a:pt x="564679" y="191663"/>
                  <a:pt x="556060" y="221641"/>
                  <a:pt x="543097" y="244786"/>
                </a:cubicBezTo>
                <a:cubicBezTo>
                  <a:pt x="530134" y="267931"/>
                  <a:pt x="514158" y="283250"/>
                  <a:pt x="495173" y="290743"/>
                </a:cubicBezTo>
                <a:cubicBezTo>
                  <a:pt x="476186" y="298236"/>
                  <a:pt x="475289" y="294131"/>
                  <a:pt x="492483" y="278428"/>
                </a:cubicBezTo>
                <a:cubicBezTo>
                  <a:pt x="509677" y="262726"/>
                  <a:pt x="522724" y="241083"/>
                  <a:pt x="531622" y="213499"/>
                </a:cubicBezTo>
                <a:cubicBezTo>
                  <a:pt x="540520" y="185916"/>
                  <a:pt x="544750" y="160441"/>
                  <a:pt x="544312" y="137073"/>
                </a:cubicBezTo>
                <a:cubicBezTo>
                  <a:pt x="543875" y="113706"/>
                  <a:pt x="542076" y="98204"/>
                  <a:pt x="538913" y="90568"/>
                </a:cubicBezTo>
                <a:cubicBezTo>
                  <a:pt x="535752" y="82932"/>
                  <a:pt x="536867" y="79594"/>
                  <a:pt x="542258" y="80555"/>
                </a:cubicBezTo>
                <a:cubicBezTo>
                  <a:pt x="547650" y="81516"/>
                  <a:pt x="553265" y="82835"/>
                  <a:pt x="559101" y="84513"/>
                </a:cubicBezTo>
                <a:cubicBezTo>
                  <a:pt x="575491" y="73557"/>
                  <a:pt x="586917" y="64634"/>
                  <a:pt x="593377" y="57743"/>
                </a:cubicBezTo>
                <a:cubicBezTo>
                  <a:pt x="599838" y="50853"/>
                  <a:pt x="603645" y="44142"/>
                  <a:pt x="604800" y="37610"/>
                </a:cubicBezTo>
                <a:cubicBezTo>
                  <a:pt x="605377" y="34344"/>
                  <a:pt x="606966" y="32494"/>
                  <a:pt x="609567" y="32060"/>
                </a:cubicBezTo>
                <a:close/>
                <a:moveTo>
                  <a:pt x="6282321" y="25400"/>
                </a:moveTo>
                <a:cubicBezTo>
                  <a:pt x="6288225" y="24638"/>
                  <a:pt x="6297348" y="27435"/>
                  <a:pt x="6309689" y="33791"/>
                </a:cubicBezTo>
                <a:cubicBezTo>
                  <a:pt x="6326145" y="42267"/>
                  <a:pt x="6330773" y="50444"/>
                  <a:pt x="6323575" y="58324"/>
                </a:cubicBezTo>
                <a:cubicBezTo>
                  <a:pt x="6316375" y="66204"/>
                  <a:pt x="6312776" y="86657"/>
                  <a:pt x="6312776" y="119682"/>
                </a:cubicBezTo>
                <a:cubicBezTo>
                  <a:pt x="6312776" y="154758"/>
                  <a:pt x="6313676" y="191878"/>
                  <a:pt x="6315476" y="231041"/>
                </a:cubicBezTo>
                <a:cubicBezTo>
                  <a:pt x="6317275" y="270204"/>
                  <a:pt x="6312575" y="296544"/>
                  <a:pt x="6301375" y="310059"/>
                </a:cubicBezTo>
                <a:cubicBezTo>
                  <a:pt x="6290175" y="323575"/>
                  <a:pt x="6282379" y="325561"/>
                  <a:pt x="6277983" y="316018"/>
                </a:cubicBezTo>
                <a:cubicBezTo>
                  <a:pt x="6273588" y="306474"/>
                  <a:pt x="6264987" y="295199"/>
                  <a:pt x="6252181" y="282193"/>
                </a:cubicBezTo>
                <a:cubicBezTo>
                  <a:pt x="6239375" y="269186"/>
                  <a:pt x="6238319" y="264052"/>
                  <a:pt x="6249009" y="266791"/>
                </a:cubicBezTo>
                <a:cubicBezTo>
                  <a:pt x="6259699" y="269530"/>
                  <a:pt x="6267644" y="270878"/>
                  <a:pt x="6272843" y="270835"/>
                </a:cubicBezTo>
                <a:cubicBezTo>
                  <a:pt x="6278041" y="270792"/>
                  <a:pt x="6281471" y="265769"/>
                  <a:pt x="6283135" y="255767"/>
                </a:cubicBezTo>
                <a:cubicBezTo>
                  <a:pt x="6284798" y="245765"/>
                  <a:pt x="6285630" y="217948"/>
                  <a:pt x="6285630" y="172318"/>
                </a:cubicBezTo>
                <a:cubicBezTo>
                  <a:pt x="6285630" y="126687"/>
                  <a:pt x="6284985" y="95971"/>
                  <a:pt x="6283694" y="80168"/>
                </a:cubicBezTo>
                <a:cubicBezTo>
                  <a:pt x="6282403" y="64365"/>
                  <a:pt x="6280081" y="55764"/>
                  <a:pt x="6276725" y="54366"/>
                </a:cubicBezTo>
                <a:cubicBezTo>
                  <a:pt x="6273369" y="52968"/>
                  <a:pt x="6251571" y="55259"/>
                  <a:pt x="6211333" y="61239"/>
                </a:cubicBezTo>
                <a:cubicBezTo>
                  <a:pt x="6210573" y="78519"/>
                  <a:pt x="6210193" y="96623"/>
                  <a:pt x="6210193" y="115552"/>
                </a:cubicBezTo>
                <a:cubicBezTo>
                  <a:pt x="6227531" y="112025"/>
                  <a:pt x="6240691" y="109117"/>
                  <a:pt x="6249676" y="106830"/>
                </a:cubicBezTo>
                <a:cubicBezTo>
                  <a:pt x="6258659" y="104543"/>
                  <a:pt x="6265797" y="107070"/>
                  <a:pt x="6271089" y="114412"/>
                </a:cubicBezTo>
                <a:cubicBezTo>
                  <a:pt x="6276381" y="121754"/>
                  <a:pt x="6271445" y="126730"/>
                  <a:pt x="6256279" y="129340"/>
                </a:cubicBezTo>
                <a:cubicBezTo>
                  <a:pt x="6241115" y="131950"/>
                  <a:pt x="6225121" y="132811"/>
                  <a:pt x="6208301" y="131922"/>
                </a:cubicBezTo>
                <a:cubicBezTo>
                  <a:pt x="6206823" y="143939"/>
                  <a:pt x="6204759" y="158279"/>
                  <a:pt x="6202105" y="174942"/>
                </a:cubicBezTo>
                <a:cubicBezTo>
                  <a:pt x="6210265" y="174153"/>
                  <a:pt x="6221156" y="171708"/>
                  <a:pt x="6234779" y="167607"/>
                </a:cubicBezTo>
                <a:cubicBezTo>
                  <a:pt x="6248403" y="163506"/>
                  <a:pt x="6259635" y="164456"/>
                  <a:pt x="6268476" y="170457"/>
                </a:cubicBezTo>
                <a:cubicBezTo>
                  <a:pt x="6277317" y="176459"/>
                  <a:pt x="6272290" y="182109"/>
                  <a:pt x="6253397" y="187407"/>
                </a:cubicBezTo>
                <a:cubicBezTo>
                  <a:pt x="6234503" y="192706"/>
                  <a:pt x="6216603" y="193556"/>
                  <a:pt x="6199697" y="189956"/>
                </a:cubicBezTo>
                <a:cubicBezTo>
                  <a:pt x="6191179" y="225334"/>
                  <a:pt x="6179297" y="252494"/>
                  <a:pt x="6164054" y="271437"/>
                </a:cubicBezTo>
                <a:cubicBezTo>
                  <a:pt x="6148810" y="290381"/>
                  <a:pt x="6132867" y="303581"/>
                  <a:pt x="6116226" y="311038"/>
                </a:cubicBezTo>
                <a:cubicBezTo>
                  <a:pt x="6099584" y="318495"/>
                  <a:pt x="6093823" y="318846"/>
                  <a:pt x="6098942" y="312092"/>
                </a:cubicBezTo>
                <a:cubicBezTo>
                  <a:pt x="6104061" y="305338"/>
                  <a:pt x="6112673" y="295683"/>
                  <a:pt x="6124776" y="283128"/>
                </a:cubicBezTo>
                <a:cubicBezTo>
                  <a:pt x="6136879" y="270573"/>
                  <a:pt x="6147602" y="254287"/>
                  <a:pt x="6156945" y="234268"/>
                </a:cubicBezTo>
                <a:cubicBezTo>
                  <a:pt x="6166287" y="214249"/>
                  <a:pt x="6173195" y="191932"/>
                  <a:pt x="6177670" y="167317"/>
                </a:cubicBezTo>
                <a:cubicBezTo>
                  <a:pt x="6182144" y="142702"/>
                  <a:pt x="6184163" y="119826"/>
                  <a:pt x="6183725" y="98688"/>
                </a:cubicBezTo>
                <a:cubicBezTo>
                  <a:pt x="6183287" y="77551"/>
                  <a:pt x="6180140" y="61353"/>
                  <a:pt x="6174282" y="50096"/>
                </a:cubicBezTo>
                <a:cubicBezTo>
                  <a:pt x="6168424" y="38839"/>
                  <a:pt x="6170915" y="34824"/>
                  <a:pt x="6181757" y="38051"/>
                </a:cubicBezTo>
                <a:cubicBezTo>
                  <a:pt x="6192598" y="41277"/>
                  <a:pt x="6200489" y="43303"/>
                  <a:pt x="6205429" y="44127"/>
                </a:cubicBezTo>
                <a:cubicBezTo>
                  <a:pt x="6210369" y="44952"/>
                  <a:pt x="6222361" y="43407"/>
                  <a:pt x="6241405" y="39492"/>
                </a:cubicBezTo>
                <a:cubicBezTo>
                  <a:pt x="6260449" y="35577"/>
                  <a:pt x="6272477" y="31529"/>
                  <a:pt x="6277489" y="27349"/>
                </a:cubicBezTo>
                <a:cubicBezTo>
                  <a:pt x="6278741" y="26304"/>
                  <a:pt x="6280352" y="25655"/>
                  <a:pt x="6282321" y="25400"/>
                </a:cubicBezTo>
                <a:close/>
                <a:moveTo>
                  <a:pt x="4853571" y="25400"/>
                </a:moveTo>
                <a:cubicBezTo>
                  <a:pt x="4859475" y="24638"/>
                  <a:pt x="4868598" y="27435"/>
                  <a:pt x="4880940" y="33791"/>
                </a:cubicBezTo>
                <a:cubicBezTo>
                  <a:pt x="4897395" y="42267"/>
                  <a:pt x="4902023" y="50444"/>
                  <a:pt x="4894825" y="58324"/>
                </a:cubicBezTo>
                <a:cubicBezTo>
                  <a:pt x="4887626" y="66204"/>
                  <a:pt x="4884026" y="86657"/>
                  <a:pt x="4884026" y="119682"/>
                </a:cubicBezTo>
                <a:cubicBezTo>
                  <a:pt x="4884026" y="154758"/>
                  <a:pt x="4884926" y="191878"/>
                  <a:pt x="4886726" y="231041"/>
                </a:cubicBezTo>
                <a:cubicBezTo>
                  <a:pt x="4888525" y="270204"/>
                  <a:pt x="4883826" y="296544"/>
                  <a:pt x="4872626" y="310059"/>
                </a:cubicBezTo>
                <a:cubicBezTo>
                  <a:pt x="4861426" y="323575"/>
                  <a:pt x="4853629" y="325561"/>
                  <a:pt x="4849233" y="316018"/>
                </a:cubicBezTo>
                <a:cubicBezTo>
                  <a:pt x="4844838" y="306474"/>
                  <a:pt x="4836237" y="295199"/>
                  <a:pt x="4823432" y="282193"/>
                </a:cubicBezTo>
                <a:cubicBezTo>
                  <a:pt x="4810626" y="269186"/>
                  <a:pt x="4809568" y="264052"/>
                  <a:pt x="4820259" y="266791"/>
                </a:cubicBezTo>
                <a:cubicBezTo>
                  <a:pt x="4830950" y="269530"/>
                  <a:pt x="4838894" y="270878"/>
                  <a:pt x="4844092" y="270835"/>
                </a:cubicBezTo>
                <a:cubicBezTo>
                  <a:pt x="4849291" y="270792"/>
                  <a:pt x="4852722" y="265769"/>
                  <a:pt x="4854385" y="255767"/>
                </a:cubicBezTo>
                <a:cubicBezTo>
                  <a:pt x="4856048" y="245765"/>
                  <a:pt x="4856880" y="217948"/>
                  <a:pt x="4856880" y="172318"/>
                </a:cubicBezTo>
                <a:cubicBezTo>
                  <a:pt x="4856880" y="126687"/>
                  <a:pt x="4856235" y="95971"/>
                  <a:pt x="4854944" y="80168"/>
                </a:cubicBezTo>
                <a:cubicBezTo>
                  <a:pt x="4853654" y="64365"/>
                  <a:pt x="4851331" y="55764"/>
                  <a:pt x="4847975" y="54366"/>
                </a:cubicBezTo>
                <a:cubicBezTo>
                  <a:pt x="4844619" y="52968"/>
                  <a:pt x="4822823" y="55259"/>
                  <a:pt x="4782584" y="61239"/>
                </a:cubicBezTo>
                <a:cubicBezTo>
                  <a:pt x="4781824" y="78519"/>
                  <a:pt x="4781444" y="96623"/>
                  <a:pt x="4781444" y="115552"/>
                </a:cubicBezTo>
                <a:cubicBezTo>
                  <a:pt x="4798781" y="112025"/>
                  <a:pt x="4811942" y="109117"/>
                  <a:pt x="4820926" y="106830"/>
                </a:cubicBezTo>
                <a:cubicBezTo>
                  <a:pt x="4829910" y="104543"/>
                  <a:pt x="4837048" y="107070"/>
                  <a:pt x="4842339" y="114412"/>
                </a:cubicBezTo>
                <a:cubicBezTo>
                  <a:pt x="4847631" y="121754"/>
                  <a:pt x="4842694" y="126730"/>
                  <a:pt x="4827529" y="129340"/>
                </a:cubicBezTo>
                <a:cubicBezTo>
                  <a:pt x="4812364" y="131950"/>
                  <a:pt x="4796372" y="132811"/>
                  <a:pt x="4779551" y="131922"/>
                </a:cubicBezTo>
                <a:cubicBezTo>
                  <a:pt x="4778073" y="143939"/>
                  <a:pt x="4776009" y="158279"/>
                  <a:pt x="4773356" y="174942"/>
                </a:cubicBezTo>
                <a:cubicBezTo>
                  <a:pt x="4781515" y="174153"/>
                  <a:pt x="4792407" y="171708"/>
                  <a:pt x="4806030" y="167607"/>
                </a:cubicBezTo>
                <a:cubicBezTo>
                  <a:pt x="4819653" y="163506"/>
                  <a:pt x="4830885" y="164456"/>
                  <a:pt x="4839726" y="170457"/>
                </a:cubicBezTo>
                <a:cubicBezTo>
                  <a:pt x="4848566" y="176459"/>
                  <a:pt x="4843540" y="182109"/>
                  <a:pt x="4824647" y="187407"/>
                </a:cubicBezTo>
                <a:cubicBezTo>
                  <a:pt x="4805754" y="192706"/>
                  <a:pt x="4787854" y="193556"/>
                  <a:pt x="4770947" y="189956"/>
                </a:cubicBezTo>
                <a:cubicBezTo>
                  <a:pt x="4762429" y="225334"/>
                  <a:pt x="4750548" y="252494"/>
                  <a:pt x="4735304" y="271437"/>
                </a:cubicBezTo>
                <a:cubicBezTo>
                  <a:pt x="4720060" y="290381"/>
                  <a:pt x="4704118" y="303581"/>
                  <a:pt x="4687476" y="311038"/>
                </a:cubicBezTo>
                <a:cubicBezTo>
                  <a:pt x="4670834" y="318495"/>
                  <a:pt x="4665073" y="318846"/>
                  <a:pt x="4670192" y="312092"/>
                </a:cubicBezTo>
                <a:cubicBezTo>
                  <a:pt x="4675312" y="305338"/>
                  <a:pt x="4683923" y="295683"/>
                  <a:pt x="4696026" y="283128"/>
                </a:cubicBezTo>
                <a:cubicBezTo>
                  <a:pt x="4708129" y="270573"/>
                  <a:pt x="4718852" y="254287"/>
                  <a:pt x="4728195" y="234268"/>
                </a:cubicBezTo>
                <a:cubicBezTo>
                  <a:pt x="4737537" y="214249"/>
                  <a:pt x="4744446" y="191932"/>
                  <a:pt x="4748920" y="167317"/>
                </a:cubicBezTo>
                <a:cubicBezTo>
                  <a:pt x="4753394" y="142702"/>
                  <a:pt x="4755412" y="119826"/>
                  <a:pt x="4754975" y="98688"/>
                </a:cubicBezTo>
                <a:cubicBezTo>
                  <a:pt x="4754538" y="77551"/>
                  <a:pt x="4751390" y="61353"/>
                  <a:pt x="4745532" y="50096"/>
                </a:cubicBezTo>
                <a:cubicBezTo>
                  <a:pt x="4739674" y="38839"/>
                  <a:pt x="4742166" y="34824"/>
                  <a:pt x="4753007" y="38051"/>
                </a:cubicBezTo>
                <a:cubicBezTo>
                  <a:pt x="4763848" y="41277"/>
                  <a:pt x="4771739" y="43303"/>
                  <a:pt x="4776679" y="44127"/>
                </a:cubicBezTo>
                <a:cubicBezTo>
                  <a:pt x="4781619" y="44952"/>
                  <a:pt x="4793612" y="43407"/>
                  <a:pt x="4812655" y="39492"/>
                </a:cubicBezTo>
                <a:cubicBezTo>
                  <a:pt x="4831699" y="35577"/>
                  <a:pt x="4843726" y="31529"/>
                  <a:pt x="4848739" y="27349"/>
                </a:cubicBezTo>
                <a:cubicBezTo>
                  <a:pt x="4849992" y="26304"/>
                  <a:pt x="4851602" y="25655"/>
                  <a:pt x="4853571" y="25400"/>
                </a:cubicBezTo>
                <a:close/>
                <a:moveTo>
                  <a:pt x="971301" y="25241"/>
                </a:moveTo>
                <a:cubicBezTo>
                  <a:pt x="974607" y="23355"/>
                  <a:pt x="981382" y="26227"/>
                  <a:pt x="991628" y="33856"/>
                </a:cubicBezTo>
                <a:cubicBezTo>
                  <a:pt x="1001874" y="41485"/>
                  <a:pt x="1005535" y="47511"/>
                  <a:pt x="1002610" y="51935"/>
                </a:cubicBezTo>
                <a:cubicBezTo>
                  <a:pt x="999684" y="56359"/>
                  <a:pt x="996902" y="60991"/>
                  <a:pt x="994263" y="65831"/>
                </a:cubicBezTo>
                <a:cubicBezTo>
                  <a:pt x="991625" y="70671"/>
                  <a:pt x="987602" y="78942"/>
                  <a:pt x="982196" y="90643"/>
                </a:cubicBezTo>
                <a:cubicBezTo>
                  <a:pt x="976790" y="102345"/>
                  <a:pt x="971563" y="112426"/>
                  <a:pt x="966515" y="120887"/>
                </a:cubicBezTo>
                <a:cubicBezTo>
                  <a:pt x="978202" y="131369"/>
                  <a:pt x="983146" y="141949"/>
                  <a:pt x="981347" y="152625"/>
                </a:cubicBezTo>
                <a:cubicBezTo>
                  <a:pt x="979546" y="163302"/>
                  <a:pt x="978647" y="180664"/>
                  <a:pt x="978647" y="204712"/>
                </a:cubicBezTo>
                <a:cubicBezTo>
                  <a:pt x="978647" y="228904"/>
                  <a:pt x="977944" y="247787"/>
                  <a:pt x="976539" y="261360"/>
                </a:cubicBezTo>
                <a:cubicBezTo>
                  <a:pt x="975134" y="274933"/>
                  <a:pt x="972165" y="284871"/>
                  <a:pt x="967633" y="291173"/>
                </a:cubicBezTo>
                <a:cubicBezTo>
                  <a:pt x="963102" y="297476"/>
                  <a:pt x="957929" y="295762"/>
                  <a:pt x="952114" y="286032"/>
                </a:cubicBezTo>
                <a:cubicBezTo>
                  <a:pt x="946299" y="276302"/>
                  <a:pt x="944969" y="266350"/>
                  <a:pt x="948124" y="256176"/>
                </a:cubicBezTo>
                <a:cubicBezTo>
                  <a:pt x="951279" y="246001"/>
                  <a:pt x="953530" y="230833"/>
                  <a:pt x="954878" y="210671"/>
                </a:cubicBezTo>
                <a:cubicBezTo>
                  <a:pt x="956226" y="190508"/>
                  <a:pt x="956455" y="173827"/>
                  <a:pt x="955567" y="160627"/>
                </a:cubicBezTo>
                <a:cubicBezTo>
                  <a:pt x="954677" y="147427"/>
                  <a:pt x="954125" y="138303"/>
                  <a:pt x="953910" y="133255"/>
                </a:cubicBezTo>
                <a:cubicBezTo>
                  <a:pt x="951071" y="141931"/>
                  <a:pt x="945449" y="150937"/>
                  <a:pt x="937046" y="160272"/>
                </a:cubicBezTo>
                <a:cubicBezTo>
                  <a:pt x="928642" y="169608"/>
                  <a:pt x="918601" y="177789"/>
                  <a:pt x="906920" y="184815"/>
                </a:cubicBezTo>
                <a:cubicBezTo>
                  <a:pt x="895240" y="191842"/>
                  <a:pt x="891895" y="191179"/>
                  <a:pt x="896886" y="182826"/>
                </a:cubicBezTo>
                <a:cubicBezTo>
                  <a:pt x="901876" y="174473"/>
                  <a:pt x="907071" y="166919"/>
                  <a:pt x="912470" y="160165"/>
                </a:cubicBezTo>
                <a:cubicBezTo>
                  <a:pt x="917870" y="153410"/>
                  <a:pt x="924627" y="143050"/>
                  <a:pt x="932744" y="129082"/>
                </a:cubicBezTo>
                <a:cubicBezTo>
                  <a:pt x="940861" y="115115"/>
                  <a:pt x="947367" y="101893"/>
                  <a:pt x="952264" y="89417"/>
                </a:cubicBezTo>
                <a:cubicBezTo>
                  <a:pt x="957161" y="76941"/>
                  <a:pt x="961184" y="66258"/>
                  <a:pt x="964332" y="57367"/>
                </a:cubicBezTo>
                <a:cubicBezTo>
                  <a:pt x="967480" y="48476"/>
                  <a:pt x="968602" y="41370"/>
                  <a:pt x="967698" y="36050"/>
                </a:cubicBezTo>
                <a:cubicBezTo>
                  <a:pt x="966794" y="30730"/>
                  <a:pt x="967996" y="27127"/>
                  <a:pt x="971301" y="25241"/>
                </a:cubicBezTo>
                <a:close/>
                <a:moveTo>
                  <a:pt x="3391756" y="23789"/>
                </a:moveTo>
                <a:cubicBezTo>
                  <a:pt x="3401651" y="23789"/>
                  <a:pt x="3411786" y="26783"/>
                  <a:pt x="3422161" y="32770"/>
                </a:cubicBezTo>
                <a:cubicBezTo>
                  <a:pt x="3432536" y="38757"/>
                  <a:pt x="3436340" y="48003"/>
                  <a:pt x="3433572" y="60507"/>
                </a:cubicBezTo>
                <a:cubicBezTo>
                  <a:pt x="3430804" y="73012"/>
                  <a:pt x="3421699" y="72944"/>
                  <a:pt x="3406254" y="60303"/>
                </a:cubicBezTo>
                <a:cubicBezTo>
                  <a:pt x="3390810" y="47662"/>
                  <a:pt x="3381596" y="38416"/>
                  <a:pt x="3378613" y="32565"/>
                </a:cubicBezTo>
                <a:cubicBezTo>
                  <a:pt x="3375631" y="26715"/>
                  <a:pt x="3380012" y="23789"/>
                  <a:pt x="3391756" y="23789"/>
                </a:cubicBezTo>
                <a:close/>
                <a:moveTo>
                  <a:pt x="260675" y="21815"/>
                </a:moveTo>
                <a:cubicBezTo>
                  <a:pt x="262443" y="21604"/>
                  <a:pt x="264751" y="21846"/>
                  <a:pt x="267597" y="22542"/>
                </a:cubicBezTo>
                <a:cubicBezTo>
                  <a:pt x="277277" y="24463"/>
                  <a:pt x="286099" y="27715"/>
                  <a:pt x="294066" y="32297"/>
                </a:cubicBezTo>
                <a:cubicBezTo>
                  <a:pt x="302032" y="36878"/>
                  <a:pt x="304871" y="42840"/>
                  <a:pt x="302584" y="50182"/>
                </a:cubicBezTo>
                <a:cubicBezTo>
                  <a:pt x="300297" y="57525"/>
                  <a:pt x="298712" y="64953"/>
                  <a:pt x="297830" y="72467"/>
                </a:cubicBezTo>
                <a:cubicBezTo>
                  <a:pt x="296948" y="79981"/>
                  <a:pt x="296733" y="100724"/>
                  <a:pt x="297185" y="134696"/>
                </a:cubicBezTo>
                <a:cubicBezTo>
                  <a:pt x="297636" y="168668"/>
                  <a:pt x="298769" y="198356"/>
                  <a:pt x="300583" y="223760"/>
                </a:cubicBezTo>
                <a:cubicBezTo>
                  <a:pt x="302397" y="249164"/>
                  <a:pt x="301655" y="268214"/>
                  <a:pt x="298357" y="280913"/>
                </a:cubicBezTo>
                <a:cubicBezTo>
                  <a:pt x="295059" y="293611"/>
                  <a:pt x="289108" y="304122"/>
                  <a:pt x="280504" y="312447"/>
                </a:cubicBezTo>
                <a:cubicBezTo>
                  <a:pt x="271899" y="320771"/>
                  <a:pt x="265726" y="319219"/>
                  <a:pt x="261983" y="307790"/>
                </a:cubicBezTo>
                <a:cubicBezTo>
                  <a:pt x="258240" y="296361"/>
                  <a:pt x="250668" y="283734"/>
                  <a:pt x="239268" y="269910"/>
                </a:cubicBezTo>
                <a:cubicBezTo>
                  <a:pt x="227868" y="256086"/>
                  <a:pt x="228853" y="251200"/>
                  <a:pt x="242225" y="255251"/>
                </a:cubicBezTo>
                <a:cubicBezTo>
                  <a:pt x="255598" y="259302"/>
                  <a:pt x="263048" y="261109"/>
                  <a:pt x="264575" y="260672"/>
                </a:cubicBezTo>
                <a:cubicBezTo>
                  <a:pt x="266102" y="260234"/>
                  <a:pt x="267515" y="255448"/>
                  <a:pt x="268812" y="246313"/>
                </a:cubicBezTo>
                <a:cubicBezTo>
                  <a:pt x="270110" y="237179"/>
                  <a:pt x="270759" y="219268"/>
                  <a:pt x="270759" y="192581"/>
                </a:cubicBezTo>
                <a:cubicBezTo>
                  <a:pt x="270759" y="164761"/>
                  <a:pt x="270318" y="134632"/>
                  <a:pt x="269437" y="102194"/>
                </a:cubicBezTo>
                <a:cubicBezTo>
                  <a:pt x="268555" y="69757"/>
                  <a:pt x="265181" y="47676"/>
                  <a:pt x="259316" y="35953"/>
                </a:cubicBezTo>
                <a:cubicBezTo>
                  <a:pt x="254917" y="27161"/>
                  <a:pt x="255370" y="22448"/>
                  <a:pt x="260675" y="21815"/>
                </a:cubicBezTo>
                <a:close/>
                <a:moveTo>
                  <a:pt x="5562762" y="19796"/>
                </a:moveTo>
                <a:cubicBezTo>
                  <a:pt x="5565416" y="19583"/>
                  <a:pt x="5568072" y="19846"/>
                  <a:pt x="5570728" y="20584"/>
                </a:cubicBezTo>
                <a:cubicBezTo>
                  <a:pt x="5576041" y="22061"/>
                  <a:pt x="5583108" y="25646"/>
                  <a:pt x="5591927" y="31339"/>
                </a:cubicBezTo>
                <a:cubicBezTo>
                  <a:pt x="5600746" y="37032"/>
                  <a:pt x="5603467" y="42109"/>
                  <a:pt x="5600090" y="46569"/>
                </a:cubicBezTo>
                <a:cubicBezTo>
                  <a:pt x="5596712" y="51028"/>
                  <a:pt x="5593737" y="56255"/>
                  <a:pt x="5591163" y="62250"/>
                </a:cubicBezTo>
                <a:cubicBezTo>
                  <a:pt x="5588589" y="68244"/>
                  <a:pt x="5585015" y="79705"/>
                  <a:pt x="5580440" y="96634"/>
                </a:cubicBezTo>
                <a:cubicBezTo>
                  <a:pt x="5575866" y="113562"/>
                  <a:pt x="5571133" y="123676"/>
                  <a:pt x="5566243" y="126974"/>
                </a:cubicBezTo>
                <a:cubicBezTo>
                  <a:pt x="5561354" y="130272"/>
                  <a:pt x="5557252" y="128767"/>
                  <a:pt x="5553940" y="122457"/>
                </a:cubicBezTo>
                <a:cubicBezTo>
                  <a:pt x="5544317" y="124264"/>
                  <a:pt x="5528091" y="126795"/>
                  <a:pt x="5505262" y="130050"/>
                </a:cubicBezTo>
                <a:cubicBezTo>
                  <a:pt x="5505262" y="134596"/>
                  <a:pt x="5502982" y="137844"/>
                  <a:pt x="5498421" y="139794"/>
                </a:cubicBezTo>
                <a:cubicBezTo>
                  <a:pt x="5493861" y="141745"/>
                  <a:pt x="5490011" y="135922"/>
                  <a:pt x="5486870" y="122328"/>
                </a:cubicBezTo>
                <a:cubicBezTo>
                  <a:pt x="5483730" y="108733"/>
                  <a:pt x="5480191" y="94411"/>
                  <a:pt x="5476255" y="79361"/>
                </a:cubicBezTo>
                <a:cubicBezTo>
                  <a:pt x="5472318" y="64311"/>
                  <a:pt x="5468045" y="52857"/>
                  <a:pt x="5463435" y="44998"/>
                </a:cubicBezTo>
                <a:cubicBezTo>
                  <a:pt x="5458824" y="37140"/>
                  <a:pt x="5460499" y="33680"/>
                  <a:pt x="5468458" y="34620"/>
                </a:cubicBezTo>
                <a:cubicBezTo>
                  <a:pt x="5476416" y="35559"/>
                  <a:pt x="5482009" y="36011"/>
                  <a:pt x="5485236" y="35975"/>
                </a:cubicBezTo>
                <a:cubicBezTo>
                  <a:pt x="5488462" y="35939"/>
                  <a:pt x="5499536" y="34161"/>
                  <a:pt x="5518458" y="30640"/>
                </a:cubicBezTo>
                <a:cubicBezTo>
                  <a:pt x="5537380" y="27120"/>
                  <a:pt x="5549494" y="24194"/>
                  <a:pt x="5554800" y="21864"/>
                </a:cubicBezTo>
                <a:cubicBezTo>
                  <a:pt x="5557453" y="20699"/>
                  <a:pt x="5560107" y="20010"/>
                  <a:pt x="5562762" y="19796"/>
                </a:cubicBezTo>
                <a:close/>
                <a:moveTo>
                  <a:pt x="4138675" y="19485"/>
                </a:moveTo>
                <a:cubicBezTo>
                  <a:pt x="4140564" y="19427"/>
                  <a:pt x="4142898" y="19812"/>
                  <a:pt x="4145678" y="20638"/>
                </a:cubicBezTo>
                <a:cubicBezTo>
                  <a:pt x="4156799" y="23943"/>
                  <a:pt x="4165148" y="27790"/>
                  <a:pt x="4170727" y="32178"/>
                </a:cubicBezTo>
                <a:cubicBezTo>
                  <a:pt x="4176305" y="36566"/>
                  <a:pt x="4176961" y="41385"/>
                  <a:pt x="4172695" y="46633"/>
                </a:cubicBezTo>
                <a:cubicBezTo>
                  <a:pt x="4168429" y="51882"/>
                  <a:pt x="4163388" y="60314"/>
                  <a:pt x="4157573" y="71929"/>
                </a:cubicBezTo>
                <a:cubicBezTo>
                  <a:pt x="4151758" y="83545"/>
                  <a:pt x="4143186" y="95390"/>
                  <a:pt x="4131858" y="107464"/>
                </a:cubicBezTo>
                <a:cubicBezTo>
                  <a:pt x="4160208" y="106676"/>
                  <a:pt x="4177736" y="103779"/>
                  <a:pt x="4184440" y="98774"/>
                </a:cubicBezTo>
                <a:cubicBezTo>
                  <a:pt x="4191144" y="93769"/>
                  <a:pt x="4198913" y="93196"/>
                  <a:pt x="4207746" y="97053"/>
                </a:cubicBezTo>
                <a:cubicBezTo>
                  <a:pt x="4216580" y="100911"/>
                  <a:pt x="4223689" y="105733"/>
                  <a:pt x="4229074" y="111519"/>
                </a:cubicBezTo>
                <a:cubicBezTo>
                  <a:pt x="4234458" y="117305"/>
                  <a:pt x="4234863" y="122690"/>
                  <a:pt x="4230289" y="127673"/>
                </a:cubicBezTo>
                <a:cubicBezTo>
                  <a:pt x="4225714" y="132656"/>
                  <a:pt x="4222541" y="144473"/>
                  <a:pt x="4220771" y="163122"/>
                </a:cubicBezTo>
                <a:cubicBezTo>
                  <a:pt x="4218999" y="181772"/>
                  <a:pt x="4217440" y="200529"/>
                  <a:pt x="4216092" y="219393"/>
                </a:cubicBezTo>
                <a:cubicBezTo>
                  <a:pt x="4214744" y="238258"/>
                  <a:pt x="4210765" y="254530"/>
                  <a:pt x="4204154" y="268211"/>
                </a:cubicBezTo>
                <a:cubicBezTo>
                  <a:pt x="4197543" y="281891"/>
                  <a:pt x="4187286" y="292292"/>
                  <a:pt x="4173383" y="299412"/>
                </a:cubicBezTo>
                <a:cubicBezTo>
                  <a:pt x="4159480" y="306532"/>
                  <a:pt x="4152002" y="304743"/>
                  <a:pt x="4150948" y="294045"/>
                </a:cubicBezTo>
                <a:cubicBezTo>
                  <a:pt x="4149894" y="283347"/>
                  <a:pt x="4144172" y="271172"/>
                  <a:pt x="4133783" y="257520"/>
                </a:cubicBezTo>
                <a:cubicBezTo>
                  <a:pt x="4123393" y="243868"/>
                  <a:pt x="4124799" y="240240"/>
                  <a:pt x="4137999" y="246636"/>
                </a:cubicBezTo>
                <a:cubicBezTo>
                  <a:pt x="4151199" y="253032"/>
                  <a:pt x="4160416" y="256631"/>
                  <a:pt x="4165650" y="257434"/>
                </a:cubicBezTo>
                <a:cubicBezTo>
                  <a:pt x="4170885" y="258237"/>
                  <a:pt x="4175757" y="253430"/>
                  <a:pt x="4180267" y="243012"/>
                </a:cubicBezTo>
                <a:cubicBezTo>
                  <a:pt x="4184777" y="232593"/>
                  <a:pt x="4187932" y="216816"/>
                  <a:pt x="4189731" y="195678"/>
                </a:cubicBezTo>
                <a:cubicBezTo>
                  <a:pt x="4191531" y="174541"/>
                  <a:pt x="4192431" y="156859"/>
                  <a:pt x="4192431" y="142634"/>
                </a:cubicBezTo>
                <a:cubicBezTo>
                  <a:pt x="4192431" y="129799"/>
                  <a:pt x="4191194" y="122554"/>
                  <a:pt x="4188720" y="120898"/>
                </a:cubicBezTo>
                <a:cubicBezTo>
                  <a:pt x="4186247" y="119241"/>
                  <a:pt x="4180098" y="119646"/>
                  <a:pt x="4170275" y="122113"/>
                </a:cubicBezTo>
                <a:lnTo>
                  <a:pt x="4142140" y="129168"/>
                </a:lnTo>
                <a:cubicBezTo>
                  <a:pt x="4135314" y="130100"/>
                  <a:pt x="4129248" y="127863"/>
                  <a:pt x="4123942" y="122457"/>
                </a:cubicBezTo>
                <a:cubicBezTo>
                  <a:pt x="4110218" y="138045"/>
                  <a:pt x="4095932" y="150040"/>
                  <a:pt x="4081082" y="158444"/>
                </a:cubicBezTo>
                <a:cubicBezTo>
                  <a:pt x="4077370" y="160545"/>
                  <a:pt x="4074575" y="161823"/>
                  <a:pt x="4072698" y="162279"/>
                </a:cubicBezTo>
                <a:lnTo>
                  <a:pt x="4071035" y="161646"/>
                </a:lnTo>
                <a:lnTo>
                  <a:pt x="4070717" y="167209"/>
                </a:lnTo>
                <a:cubicBezTo>
                  <a:pt x="4070511" y="174541"/>
                  <a:pt x="4070632" y="183604"/>
                  <a:pt x="4071080" y="194398"/>
                </a:cubicBezTo>
                <a:cubicBezTo>
                  <a:pt x="4071976" y="215987"/>
                  <a:pt x="4071267" y="232335"/>
                  <a:pt x="4068951" y="243442"/>
                </a:cubicBezTo>
                <a:cubicBezTo>
                  <a:pt x="4066635" y="254548"/>
                  <a:pt x="4063523" y="263482"/>
                  <a:pt x="4059615" y="270244"/>
                </a:cubicBezTo>
                <a:cubicBezTo>
                  <a:pt x="4055708" y="277005"/>
                  <a:pt x="4051524" y="277105"/>
                  <a:pt x="4047064" y="270545"/>
                </a:cubicBezTo>
                <a:cubicBezTo>
                  <a:pt x="4042604" y="263984"/>
                  <a:pt x="4039191" y="258535"/>
                  <a:pt x="4036825" y="254197"/>
                </a:cubicBezTo>
                <a:cubicBezTo>
                  <a:pt x="4034459" y="249859"/>
                  <a:pt x="4032147" y="247514"/>
                  <a:pt x="4029888" y="247163"/>
                </a:cubicBezTo>
                <a:cubicBezTo>
                  <a:pt x="4027629" y="246812"/>
                  <a:pt x="4016404" y="248285"/>
                  <a:pt x="3996214" y="251583"/>
                </a:cubicBezTo>
                <a:cubicBezTo>
                  <a:pt x="3991510" y="271688"/>
                  <a:pt x="3986143" y="277188"/>
                  <a:pt x="3980113" y="268082"/>
                </a:cubicBezTo>
                <a:cubicBezTo>
                  <a:pt x="3974083" y="258976"/>
                  <a:pt x="3971068" y="246851"/>
                  <a:pt x="3971068" y="231708"/>
                </a:cubicBezTo>
                <a:cubicBezTo>
                  <a:pt x="3971068" y="217439"/>
                  <a:pt x="3970627" y="199711"/>
                  <a:pt x="3969745" y="178524"/>
                </a:cubicBezTo>
                <a:cubicBezTo>
                  <a:pt x="3968863" y="157336"/>
                  <a:pt x="3965715" y="141999"/>
                  <a:pt x="3960302" y="132513"/>
                </a:cubicBezTo>
                <a:cubicBezTo>
                  <a:pt x="3954889" y="123027"/>
                  <a:pt x="3955810" y="118284"/>
                  <a:pt x="3963066" y="118284"/>
                </a:cubicBezTo>
                <a:cubicBezTo>
                  <a:pt x="3967856" y="118284"/>
                  <a:pt x="3973456" y="118721"/>
                  <a:pt x="3979866" y="119596"/>
                </a:cubicBezTo>
                <a:cubicBezTo>
                  <a:pt x="3986749" y="110949"/>
                  <a:pt x="3994428" y="97577"/>
                  <a:pt x="4002903" y="79479"/>
                </a:cubicBezTo>
                <a:cubicBezTo>
                  <a:pt x="4011378" y="61382"/>
                  <a:pt x="4014042" y="47124"/>
                  <a:pt x="4010894" y="36706"/>
                </a:cubicBezTo>
                <a:cubicBezTo>
                  <a:pt x="4007747" y="26288"/>
                  <a:pt x="4015673" y="25202"/>
                  <a:pt x="4034674" y="33447"/>
                </a:cubicBezTo>
                <a:cubicBezTo>
                  <a:pt x="4050879" y="41277"/>
                  <a:pt x="4055887" y="48171"/>
                  <a:pt x="4049699" y="54129"/>
                </a:cubicBezTo>
                <a:cubicBezTo>
                  <a:pt x="4043511" y="60088"/>
                  <a:pt x="4036847" y="68423"/>
                  <a:pt x="4029705" y="79135"/>
                </a:cubicBezTo>
                <a:cubicBezTo>
                  <a:pt x="4022564" y="89847"/>
                  <a:pt x="4011622" y="103334"/>
                  <a:pt x="3996880" y="119596"/>
                </a:cubicBezTo>
                <a:cubicBezTo>
                  <a:pt x="4014232" y="117101"/>
                  <a:pt x="4026292" y="112878"/>
                  <a:pt x="4033061" y="106927"/>
                </a:cubicBezTo>
                <a:cubicBezTo>
                  <a:pt x="4039829" y="100975"/>
                  <a:pt x="4047157" y="99921"/>
                  <a:pt x="4055044" y="103765"/>
                </a:cubicBezTo>
                <a:cubicBezTo>
                  <a:pt x="4062931" y="107608"/>
                  <a:pt x="4069833" y="111609"/>
                  <a:pt x="4075748" y="115767"/>
                </a:cubicBezTo>
                <a:cubicBezTo>
                  <a:pt x="4081663" y="119926"/>
                  <a:pt x="4083000" y="124805"/>
                  <a:pt x="4079760" y="130405"/>
                </a:cubicBezTo>
                <a:cubicBezTo>
                  <a:pt x="4076519" y="136005"/>
                  <a:pt x="4074038" y="142673"/>
                  <a:pt x="4072317" y="150410"/>
                </a:cubicBezTo>
                <a:cubicBezTo>
                  <a:pt x="4071887" y="152344"/>
                  <a:pt x="4071538" y="154711"/>
                  <a:pt x="4071272" y="157511"/>
                </a:cubicBezTo>
                <a:lnTo>
                  <a:pt x="4071251" y="157883"/>
                </a:lnTo>
                <a:lnTo>
                  <a:pt x="4072439" y="155149"/>
                </a:lnTo>
                <a:cubicBezTo>
                  <a:pt x="4074231" y="152316"/>
                  <a:pt x="4076940" y="148660"/>
                  <a:pt x="4080566" y="144182"/>
                </a:cubicBezTo>
                <a:cubicBezTo>
                  <a:pt x="4095071" y="126272"/>
                  <a:pt x="4108343" y="105797"/>
                  <a:pt x="4120382" y="82760"/>
                </a:cubicBezTo>
                <a:cubicBezTo>
                  <a:pt x="4132420" y="59722"/>
                  <a:pt x="4136866" y="42783"/>
                  <a:pt x="4133718" y="31942"/>
                </a:cubicBezTo>
                <a:cubicBezTo>
                  <a:pt x="4131357" y="23811"/>
                  <a:pt x="4133010" y="19659"/>
                  <a:pt x="4138675" y="19485"/>
                </a:cubicBezTo>
                <a:close/>
                <a:moveTo>
                  <a:pt x="5857838" y="18970"/>
                </a:moveTo>
                <a:cubicBezTo>
                  <a:pt x="5859615" y="18879"/>
                  <a:pt x="5861875" y="19184"/>
                  <a:pt x="5864619" y="19885"/>
                </a:cubicBezTo>
                <a:cubicBezTo>
                  <a:pt x="5875597" y="22689"/>
                  <a:pt x="5884623" y="25940"/>
                  <a:pt x="5891701" y="29640"/>
                </a:cubicBezTo>
                <a:cubicBezTo>
                  <a:pt x="5898777" y="33340"/>
                  <a:pt x="5900277" y="39338"/>
                  <a:pt x="5896197" y="47633"/>
                </a:cubicBezTo>
                <a:cubicBezTo>
                  <a:pt x="5892117" y="55929"/>
                  <a:pt x="5889653" y="81716"/>
                  <a:pt x="5888808" y="124995"/>
                </a:cubicBezTo>
                <a:cubicBezTo>
                  <a:pt x="5915108" y="121482"/>
                  <a:pt x="5936263" y="117682"/>
                  <a:pt x="5952273" y="113595"/>
                </a:cubicBezTo>
                <a:cubicBezTo>
                  <a:pt x="5968285" y="109508"/>
                  <a:pt x="5980384" y="111010"/>
                  <a:pt x="5988573" y="118101"/>
                </a:cubicBezTo>
                <a:cubicBezTo>
                  <a:pt x="5996761" y="125192"/>
                  <a:pt x="5998790" y="130158"/>
                  <a:pt x="5994660" y="132997"/>
                </a:cubicBezTo>
                <a:cubicBezTo>
                  <a:pt x="5990530" y="135836"/>
                  <a:pt x="5974924" y="138382"/>
                  <a:pt x="5947843" y="140633"/>
                </a:cubicBezTo>
                <a:cubicBezTo>
                  <a:pt x="5920761" y="142885"/>
                  <a:pt x="5900503" y="145201"/>
                  <a:pt x="5887065" y="147581"/>
                </a:cubicBezTo>
                <a:lnTo>
                  <a:pt x="5884764" y="167887"/>
                </a:lnTo>
                <a:cubicBezTo>
                  <a:pt x="5905141" y="197098"/>
                  <a:pt x="5922622" y="219214"/>
                  <a:pt x="5937206" y="234235"/>
                </a:cubicBezTo>
                <a:cubicBezTo>
                  <a:pt x="5951790" y="249257"/>
                  <a:pt x="5967711" y="260976"/>
                  <a:pt x="5984969" y="269394"/>
                </a:cubicBezTo>
                <a:cubicBezTo>
                  <a:pt x="6002228" y="277812"/>
                  <a:pt x="6018189" y="285573"/>
                  <a:pt x="6032852" y="292679"/>
                </a:cubicBezTo>
                <a:cubicBezTo>
                  <a:pt x="6047515" y="299784"/>
                  <a:pt x="6042219" y="303337"/>
                  <a:pt x="6016966" y="303337"/>
                </a:cubicBezTo>
                <a:cubicBezTo>
                  <a:pt x="5995241" y="303337"/>
                  <a:pt x="5978183" y="303097"/>
                  <a:pt x="5965793" y="302617"/>
                </a:cubicBezTo>
                <a:cubicBezTo>
                  <a:pt x="5953403" y="302136"/>
                  <a:pt x="5942719" y="295515"/>
                  <a:pt x="5933743" y="282752"/>
                </a:cubicBezTo>
                <a:cubicBezTo>
                  <a:pt x="5924766" y="269989"/>
                  <a:pt x="5916405" y="257230"/>
                  <a:pt x="5908662" y="244474"/>
                </a:cubicBezTo>
                <a:cubicBezTo>
                  <a:pt x="5900918" y="231719"/>
                  <a:pt x="5891583" y="212643"/>
                  <a:pt x="5880656" y="187246"/>
                </a:cubicBezTo>
                <a:cubicBezTo>
                  <a:pt x="5873242" y="221849"/>
                  <a:pt x="5861404" y="247514"/>
                  <a:pt x="5845142" y="264242"/>
                </a:cubicBezTo>
                <a:cubicBezTo>
                  <a:pt x="5828880" y="280970"/>
                  <a:pt x="5809119" y="292794"/>
                  <a:pt x="5785860" y="299713"/>
                </a:cubicBezTo>
                <a:cubicBezTo>
                  <a:pt x="5762599" y="306632"/>
                  <a:pt x="5759015" y="304610"/>
                  <a:pt x="5775105" y="293647"/>
                </a:cubicBezTo>
                <a:cubicBezTo>
                  <a:pt x="5791194" y="282684"/>
                  <a:pt x="5804950" y="271054"/>
                  <a:pt x="5816372" y="258757"/>
                </a:cubicBezTo>
                <a:cubicBezTo>
                  <a:pt x="5827794" y="246460"/>
                  <a:pt x="5837527" y="230697"/>
                  <a:pt x="5845572" y="211467"/>
                </a:cubicBezTo>
                <a:cubicBezTo>
                  <a:pt x="5853617" y="192236"/>
                  <a:pt x="5858528" y="172469"/>
                  <a:pt x="5860307" y="152163"/>
                </a:cubicBezTo>
                <a:cubicBezTo>
                  <a:pt x="5831999" y="156666"/>
                  <a:pt x="5814479" y="159817"/>
                  <a:pt x="5807746" y="161617"/>
                </a:cubicBezTo>
                <a:cubicBezTo>
                  <a:pt x="5801013" y="163416"/>
                  <a:pt x="5791445" y="159340"/>
                  <a:pt x="5779041" y="149388"/>
                </a:cubicBezTo>
                <a:cubicBezTo>
                  <a:pt x="5766636" y="139436"/>
                  <a:pt x="5768683" y="134915"/>
                  <a:pt x="5785182" y="135826"/>
                </a:cubicBezTo>
                <a:cubicBezTo>
                  <a:pt x="5801680" y="136736"/>
                  <a:pt x="5827202" y="134668"/>
                  <a:pt x="5861748" y="129620"/>
                </a:cubicBezTo>
                <a:cubicBezTo>
                  <a:pt x="5862594" y="107780"/>
                  <a:pt x="5862794" y="88263"/>
                  <a:pt x="5862350" y="71069"/>
                </a:cubicBezTo>
                <a:cubicBezTo>
                  <a:pt x="5861906" y="53875"/>
                  <a:pt x="5859428" y="40345"/>
                  <a:pt x="5854918" y="30479"/>
                </a:cubicBezTo>
                <a:cubicBezTo>
                  <a:pt x="5851536" y="23079"/>
                  <a:pt x="5852509" y="19243"/>
                  <a:pt x="5857838" y="18970"/>
                </a:cubicBezTo>
                <a:close/>
                <a:moveTo>
                  <a:pt x="98263" y="18202"/>
                </a:moveTo>
                <a:cubicBezTo>
                  <a:pt x="99969" y="17929"/>
                  <a:pt x="102187" y="18028"/>
                  <a:pt x="104915" y="18498"/>
                </a:cubicBezTo>
                <a:cubicBezTo>
                  <a:pt x="115827" y="20376"/>
                  <a:pt x="124852" y="23144"/>
                  <a:pt x="131985" y="26801"/>
                </a:cubicBezTo>
                <a:cubicBezTo>
                  <a:pt x="139120" y="30457"/>
                  <a:pt x="141546" y="36222"/>
                  <a:pt x="139267" y="44095"/>
                </a:cubicBezTo>
                <a:cubicBezTo>
                  <a:pt x="136987" y="51968"/>
                  <a:pt x="135402" y="62741"/>
                  <a:pt x="134513" y="76414"/>
                </a:cubicBezTo>
                <a:cubicBezTo>
                  <a:pt x="134068" y="83251"/>
                  <a:pt x="133627" y="91056"/>
                  <a:pt x="133190" y="99831"/>
                </a:cubicBezTo>
                <a:lnTo>
                  <a:pt x="133139" y="100969"/>
                </a:lnTo>
                <a:lnTo>
                  <a:pt x="136029" y="97505"/>
                </a:lnTo>
                <a:cubicBezTo>
                  <a:pt x="145186" y="88069"/>
                  <a:pt x="152388" y="79411"/>
                  <a:pt x="157637" y="71531"/>
                </a:cubicBezTo>
                <a:cubicBezTo>
                  <a:pt x="162885" y="63651"/>
                  <a:pt x="165796" y="56194"/>
                  <a:pt x="166370" y="49161"/>
                </a:cubicBezTo>
                <a:cubicBezTo>
                  <a:pt x="166943" y="42127"/>
                  <a:pt x="172293" y="40997"/>
                  <a:pt x="182416" y="45773"/>
                </a:cubicBezTo>
                <a:cubicBezTo>
                  <a:pt x="189515" y="49831"/>
                  <a:pt x="195466" y="55431"/>
                  <a:pt x="200270" y="62572"/>
                </a:cubicBezTo>
                <a:cubicBezTo>
                  <a:pt x="205074" y="69714"/>
                  <a:pt x="204580" y="74460"/>
                  <a:pt x="198786" y="76812"/>
                </a:cubicBezTo>
                <a:cubicBezTo>
                  <a:pt x="192992" y="79164"/>
                  <a:pt x="185402" y="83021"/>
                  <a:pt x="176017" y="88385"/>
                </a:cubicBezTo>
                <a:cubicBezTo>
                  <a:pt x="166632" y="93748"/>
                  <a:pt x="155331" y="98968"/>
                  <a:pt x="142116" y="104044"/>
                </a:cubicBezTo>
                <a:cubicBezTo>
                  <a:pt x="138813" y="105313"/>
                  <a:pt x="136208" y="106129"/>
                  <a:pt x="134303" y="106491"/>
                </a:cubicBezTo>
                <a:lnTo>
                  <a:pt x="132898" y="106385"/>
                </a:lnTo>
                <a:lnTo>
                  <a:pt x="131889" y="129061"/>
                </a:lnTo>
                <a:cubicBezTo>
                  <a:pt x="141296" y="126379"/>
                  <a:pt x="148473" y="125038"/>
                  <a:pt x="153420" y="125038"/>
                </a:cubicBezTo>
                <a:cubicBezTo>
                  <a:pt x="160447" y="125038"/>
                  <a:pt x="165592" y="127698"/>
                  <a:pt x="168854" y="133019"/>
                </a:cubicBezTo>
                <a:cubicBezTo>
                  <a:pt x="172116" y="138339"/>
                  <a:pt x="169338" y="142408"/>
                  <a:pt x="160519" y="145226"/>
                </a:cubicBezTo>
                <a:cubicBezTo>
                  <a:pt x="151700" y="148044"/>
                  <a:pt x="142156" y="151324"/>
                  <a:pt x="131889" y="155067"/>
                </a:cubicBezTo>
                <a:cubicBezTo>
                  <a:pt x="131889" y="161864"/>
                  <a:pt x="131444" y="168941"/>
                  <a:pt x="130555" y="176297"/>
                </a:cubicBezTo>
                <a:cubicBezTo>
                  <a:pt x="141052" y="174691"/>
                  <a:pt x="151366" y="172490"/>
                  <a:pt x="161497" y="169694"/>
                </a:cubicBezTo>
                <a:cubicBezTo>
                  <a:pt x="171629" y="166897"/>
                  <a:pt x="179352" y="169188"/>
                  <a:pt x="184664" y="176566"/>
                </a:cubicBezTo>
                <a:cubicBezTo>
                  <a:pt x="189977" y="183944"/>
                  <a:pt x="185518" y="188694"/>
                  <a:pt x="171285" y="190817"/>
                </a:cubicBezTo>
                <a:cubicBezTo>
                  <a:pt x="157052" y="192939"/>
                  <a:pt x="142844" y="195578"/>
                  <a:pt x="128662" y="198733"/>
                </a:cubicBezTo>
                <a:cubicBezTo>
                  <a:pt x="124389" y="223498"/>
                  <a:pt x="116469" y="245367"/>
                  <a:pt x="104904" y="264339"/>
                </a:cubicBezTo>
                <a:cubicBezTo>
                  <a:pt x="93338" y="283311"/>
                  <a:pt x="78948" y="297479"/>
                  <a:pt x="61733" y="306843"/>
                </a:cubicBezTo>
                <a:cubicBezTo>
                  <a:pt x="44517" y="316208"/>
                  <a:pt x="41588" y="314164"/>
                  <a:pt x="52946" y="300713"/>
                </a:cubicBezTo>
                <a:cubicBezTo>
                  <a:pt x="64303" y="287262"/>
                  <a:pt x="74424" y="271653"/>
                  <a:pt x="83308" y="253885"/>
                </a:cubicBezTo>
                <a:cubicBezTo>
                  <a:pt x="92191" y="236118"/>
                  <a:pt x="97989" y="220207"/>
                  <a:pt x="100699" y="206154"/>
                </a:cubicBezTo>
                <a:cubicBezTo>
                  <a:pt x="90675" y="208764"/>
                  <a:pt x="79436" y="211847"/>
                  <a:pt x="66981" y="215403"/>
                </a:cubicBezTo>
                <a:cubicBezTo>
                  <a:pt x="54527" y="218959"/>
                  <a:pt x="44342" y="222806"/>
                  <a:pt x="36426" y="226943"/>
                </a:cubicBezTo>
                <a:cubicBezTo>
                  <a:pt x="28510" y="231081"/>
                  <a:pt x="19021" y="227273"/>
                  <a:pt x="7957" y="215521"/>
                </a:cubicBezTo>
                <a:cubicBezTo>
                  <a:pt x="-3106" y="203770"/>
                  <a:pt x="-2633" y="198342"/>
                  <a:pt x="9377" y="199238"/>
                </a:cubicBezTo>
                <a:cubicBezTo>
                  <a:pt x="21386" y="200134"/>
                  <a:pt x="53218" y="195011"/>
                  <a:pt x="104872" y="183869"/>
                </a:cubicBezTo>
                <a:cubicBezTo>
                  <a:pt x="105689" y="171465"/>
                  <a:pt x="106098" y="163592"/>
                  <a:pt x="106098" y="160251"/>
                </a:cubicBezTo>
                <a:cubicBezTo>
                  <a:pt x="94467" y="162058"/>
                  <a:pt x="86398" y="162717"/>
                  <a:pt x="81888" y="162230"/>
                </a:cubicBezTo>
                <a:cubicBezTo>
                  <a:pt x="77378" y="161742"/>
                  <a:pt x="72187" y="159372"/>
                  <a:pt x="66314" y="155120"/>
                </a:cubicBezTo>
                <a:cubicBezTo>
                  <a:pt x="60442" y="150869"/>
                  <a:pt x="61984" y="147531"/>
                  <a:pt x="70939" y="145107"/>
                </a:cubicBezTo>
                <a:cubicBezTo>
                  <a:pt x="79895" y="142684"/>
                  <a:pt x="91642" y="139450"/>
                  <a:pt x="106184" y="135406"/>
                </a:cubicBezTo>
                <a:cubicBezTo>
                  <a:pt x="107919" y="95526"/>
                  <a:pt x="108134" y="70599"/>
                  <a:pt x="106829" y="60626"/>
                </a:cubicBezTo>
                <a:cubicBezTo>
                  <a:pt x="105524" y="50652"/>
                  <a:pt x="102151" y="40668"/>
                  <a:pt x="96709" y="30672"/>
                </a:cubicBezTo>
                <a:cubicBezTo>
                  <a:pt x="92627" y="23176"/>
                  <a:pt x="93145" y="19019"/>
                  <a:pt x="98263" y="18202"/>
                </a:cubicBezTo>
                <a:close/>
                <a:moveTo>
                  <a:pt x="461351" y="17132"/>
                </a:moveTo>
                <a:cubicBezTo>
                  <a:pt x="462865" y="17046"/>
                  <a:pt x="464782" y="17300"/>
                  <a:pt x="467101" y="17895"/>
                </a:cubicBezTo>
                <a:cubicBezTo>
                  <a:pt x="476379" y="20276"/>
                  <a:pt x="483381" y="23097"/>
                  <a:pt x="488106" y="26360"/>
                </a:cubicBezTo>
                <a:cubicBezTo>
                  <a:pt x="492831" y="29622"/>
                  <a:pt x="494054" y="34437"/>
                  <a:pt x="491773" y="40804"/>
                </a:cubicBezTo>
                <a:cubicBezTo>
                  <a:pt x="489493" y="47171"/>
                  <a:pt x="487937" y="63540"/>
                  <a:pt x="487106" y="89912"/>
                </a:cubicBezTo>
                <a:cubicBezTo>
                  <a:pt x="496068" y="75945"/>
                  <a:pt x="501393" y="65028"/>
                  <a:pt x="503077" y="57162"/>
                </a:cubicBezTo>
                <a:cubicBezTo>
                  <a:pt x="504762" y="49297"/>
                  <a:pt x="509376" y="47601"/>
                  <a:pt x="516919" y="52075"/>
                </a:cubicBezTo>
                <a:cubicBezTo>
                  <a:pt x="524462" y="56549"/>
                  <a:pt x="529700" y="61522"/>
                  <a:pt x="532633" y="66993"/>
                </a:cubicBezTo>
                <a:cubicBezTo>
                  <a:pt x="535565" y="72463"/>
                  <a:pt x="533048" y="76282"/>
                  <a:pt x="525082" y="78447"/>
                </a:cubicBezTo>
                <a:cubicBezTo>
                  <a:pt x="517116" y="80612"/>
                  <a:pt x="504457" y="89138"/>
                  <a:pt x="487106" y="104023"/>
                </a:cubicBezTo>
                <a:lnTo>
                  <a:pt x="487106" y="112863"/>
                </a:lnTo>
                <a:cubicBezTo>
                  <a:pt x="491437" y="112132"/>
                  <a:pt x="497269" y="110598"/>
                  <a:pt x="504605" y="108260"/>
                </a:cubicBezTo>
                <a:cubicBezTo>
                  <a:pt x="511939" y="105923"/>
                  <a:pt x="518056" y="108142"/>
                  <a:pt x="522953" y="114918"/>
                </a:cubicBezTo>
                <a:cubicBezTo>
                  <a:pt x="527850" y="121693"/>
                  <a:pt x="525656" y="126221"/>
                  <a:pt x="516370" y="128501"/>
                </a:cubicBezTo>
                <a:cubicBezTo>
                  <a:pt x="507086" y="130782"/>
                  <a:pt x="497245" y="132660"/>
                  <a:pt x="486847" y="134137"/>
                </a:cubicBezTo>
                <a:lnTo>
                  <a:pt x="485751" y="152034"/>
                </a:lnTo>
                <a:cubicBezTo>
                  <a:pt x="497367" y="152034"/>
                  <a:pt x="506795" y="154124"/>
                  <a:pt x="514037" y="158304"/>
                </a:cubicBezTo>
                <a:cubicBezTo>
                  <a:pt x="521278" y="162484"/>
                  <a:pt x="524290" y="168131"/>
                  <a:pt x="523071" y="175243"/>
                </a:cubicBezTo>
                <a:cubicBezTo>
                  <a:pt x="521852" y="182356"/>
                  <a:pt x="515844" y="183797"/>
                  <a:pt x="505045" y="179567"/>
                </a:cubicBezTo>
                <a:cubicBezTo>
                  <a:pt x="494247" y="175337"/>
                  <a:pt x="487816" y="171149"/>
                  <a:pt x="485751" y="167005"/>
                </a:cubicBezTo>
                <a:cubicBezTo>
                  <a:pt x="486625" y="188931"/>
                  <a:pt x="485270" y="206111"/>
                  <a:pt x="481685" y="218544"/>
                </a:cubicBezTo>
                <a:lnTo>
                  <a:pt x="479241" y="224552"/>
                </a:lnTo>
                <a:lnTo>
                  <a:pt x="480943" y="224244"/>
                </a:lnTo>
                <a:cubicBezTo>
                  <a:pt x="498919" y="221075"/>
                  <a:pt x="510961" y="224240"/>
                  <a:pt x="517070" y="233741"/>
                </a:cubicBezTo>
                <a:cubicBezTo>
                  <a:pt x="523179" y="243241"/>
                  <a:pt x="517736" y="247765"/>
                  <a:pt x="500744" y="247314"/>
                </a:cubicBezTo>
                <a:cubicBezTo>
                  <a:pt x="483750" y="246862"/>
                  <a:pt x="465144" y="248619"/>
                  <a:pt x="444924" y="252584"/>
                </a:cubicBezTo>
                <a:cubicBezTo>
                  <a:pt x="424705" y="256549"/>
                  <a:pt x="411378" y="260826"/>
                  <a:pt x="404947" y="265415"/>
                </a:cubicBezTo>
                <a:cubicBezTo>
                  <a:pt x="398516" y="270003"/>
                  <a:pt x="393027" y="268311"/>
                  <a:pt x="388481" y="260338"/>
                </a:cubicBezTo>
                <a:cubicBezTo>
                  <a:pt x="383935" y="252365"/>
                  <a:pt x="382788" y="245528"/>
                  <a:pt x="385039" y="239828"/>
                </a:cubicBezTo>
                <a:cubicBezTo>
                  <a:pt x="387291" y="234128"/>
                  <a:pt x="388865" y="223477"/>
                  <a:pt x="389761" y="207874"/>
                </a:cubicBezTo>
                <a:cubicBezTo>
                  <a:pt x="390657" y="192272"/>
                  <a:pt x="391331" y="168421"/>
                  <a:pt x="391783" y="136320"/>
                </a:cubicBezTo>
                <a:cubicBezTo>
                  <a:pt x="392235" y="104220"/>
                  <a:pt x="390661" y="82835"/>
                  <a:pt x="387061" y="72166"/>
                </a:cubicBezTo>
                <a:cubicBezTo>
                  <a:pt x="383462" y="61497"/>
                  <a:pt x="385405" y="57130"/>
                  <a:pt x="392891" y="59066"/>
                </a:cubicBezTo>
                <a:cubicBezTo>
                  <a:pt x="400376" y="61002"/>
                  <a:pt x="407374" y="64311"/>
                  <a:pt x="413885" y="68993"/>
                </a:cubicBezTo>
                <a:cubicBezTo>
                  <a:pt x="420396" y="73675"/>
                  <a:pt x="422288" y="78985"/>
                  <a:pt x="419564" y="84922"/>
                </a:cubicBezTo>
                <a:cubicBezTo>
                  <a:pt x="416839" y="90858"/>
                  <a:pt x="415254" y="101083"/>
                  <a:pt x="414810" y="115595"/>
                </a:cubicBezTo>
                <a:cubicBezTo>
                  <a:pt x="414365" y="130108"/>
                  <a:pt x="413917" y="147721"/>
                  <a:pt x="413465" y="168435"/>
                </a:cubicBezTo>
                <a:cubicBezTo>
                  <a:pt x="413240" y="178793"/>
                  <a:pt x="412964" y="189688"/>
                  <a:pt x="412640" y="201123"/>
                </a:cubicBezTo>
                <a:lnTo>
                  <a:pt x="412400" y="208790"/>
                </a:lnTo>
                <a:lnTo>
                  <a:pt x="414863" y="204960"/>
                </a:lnTo>
                <a:cubicBezTo>
                  <a:pt x="421711" y="196062"/>
                  <a:pt x="428956" y="185536"/>
                  <a:pt x="436600" y="173383"/>
                </a:cubicBezTo>
                <a:cubicBezTo>
                  <a:pt x="444243" y="161229"/>
                  <a:pt x="451127" y="149653"/>
                  <a:pt x="457250" y="138654"/>
                </a:cubicBezTo>
                <a:cubicBezTo>
                  <a:pt x="451643" y="139515"/>
                  <a:pt x="445806" y="140630"/>
                  <a:pt x="439740" y="141999"/>
                </a:cubicBezTo>
                <a:cubicBezTo>
                  <a:pt x="433675" y="143369"/>
                  <a:pt x="427426" y="140734"/>
                  <a:pt x="420994" y="134094"/>
                </a:cubicBezTo>
                <a:cubicBezTo>
                  <a:pt x="414562" y="127455"/>
                  <a:pt x="416835" y="123848"/>
                  <a:pt x="427813" y="123274"/>
                </a:cubicBezTo>
                <a:cubicBezTo>
                  <a:pt x="438790" y="122701"/>
                  <a:pt x="451299" y="120851"/>
                  <a:pt x="465337" y="117725"/>
                </a:cubicBezTo>
                <a:cubicBezTo>
                  <a:pt x="465337" y="106525"/>
                  <a:pt x="465115" y="90754"/>
                  <a:pt x="464670" y="70413"/>
                </a:cubicBezTo>
                <a:cubicBezTo>
                  <a:pt x="464226" y="50071"/>
                  <a:pt x="462200" y="35638"/>
                  <a:pt x="458594" y="27113"/>
                </a:cubicBezTo>
                <a:cubicBezTo>
                  <a:pt x="455889" y="20719"/>
                  <a:pt x="456808" y="17392"/>
                  <a:pt x="461351" y="17132"/>
                </a:cubicBezTo>
                <a:close/>
                <a:moveTo>
                  <a:pt x="1057106" y="15040"/>
                </a:moveTo>
                <a:cubicBezTo>
                  <a:pt x="1058672" y="13986"/>
                  <a:pt x="1061246" y="14074"/>
                  <a:pt x="1064828" y="15303"/>
                </a:cubicBezTo>
                <a:cubicBezTo>
                  <a:pt x="1071991" y="17763"/>
                  <a:pt x="1078540" y="21520"/>
                  <a:pt x="1084477" y="26575"/>
                </a:cubicBezTo>
                <a:cubicBezTo>
                  <a:pt x="1090415" y="31630"/>
                  <a:pt x="1092009" y="35218"/>
                  <a:pt x="1089263" y="37341"/>
                </a:cubicBezTo>
                <a:cubicBezTo>
                  <a:pt x="1086517" y="39463"/>
                  <a:pt x="1081595" y="42589"/>
                  <a:pt x="1074497" y="46719"/>
                </a:cubicBezTo>
                <a:cubicBezTo>
                  <a:pt x="1078010" y="46834"/>
                  <a:pt x="1081796" y="46081"/>
                  <a:pt x="1085854" y="44461"/>
                </a:cubicBezTo>
                <a:cubicBezTo>
                  <a:pt x="1089912" y="42840"/>
                  <a:pt x="1093720" y="40338"/>
                  <a:pt x="1097276" y="36954"/>
                </a:cubicBezTo>
                <a:cubicBezTo>
                  <a:pt x="1100832" y="33569"/>
                  <a:pt x="1105440" y="32612"/>
                  <a:pt x="1111097" y="34082"/>
                </a:cubicBezTo>
                <a:cubicBezTo>
                  <a:pt x="1116754" y="35552"/>
                  <a:pt x="1122866" y="38624"/>
                  <a:pt x="1129434" y="43299"/>
                </a:cubicBezTo>
                <a:cubicBezTo>
                  <a:pt x="1136002" y="47974"/>
                  <a:pt x="1136088" y="52312"/>
                  <a:pt x="1129692" y="56313"/>
                </a:cubicBezTo>
                <a:cubicBezTo>
                  <a:pt x="1123296" y="60314"/>
                  <a:pt x="1117066" y="65347"/>
                  <a:pt x="1111000" y="71413"/>
                </a:cubicBezTo>
                <a:cubicBezTo>
                  <a:pt x="1104934" y="77479"/>
                  <a:pt x="1100409" y="81394"/>
                  <a:pt x="1097427" y="83158"/>
                </a:cubicBezTo>
                <a:cubicBezTo>
                  <a:pt x="1110333" y="80720"/>
                  <a:pt x="1119292" y="77637"/>
                  <a:pt x="1124304" y="73908"/>
                </a:cubicBezTo>
                <a:cubicBezTo>
                  <a:pt x="1129315" y="70180"/>
                  <a:pt x="1135973" y="70241"/>
                  <a:pt x="1144276" y="74091"/>
                </a:cubicBezTo>
                <a:cubicBezTo>
                  <a:pt x="1152579" y="77941"/>
                  <a:pt x="1159444" y="82412"/>
                  <a:pt x="1164872" y="87503"/>
                </a:cubicBezTo>
                <a:cubicBezTo>
                  <a:pt x="1170300" y="92594"/>
                  <a:pt x="1170792" y="96602"/>
                  <a:pt x="1166346" y="99527"/>
                </a:cubicBezTo>
                <a:cubicBezTo>
                  <a:pt x="1161900" y="102452"/>
                  <a:pt x="1155390" y="110902"/>
                  <a:pt x="1146815" y="124877"/>
                </a:cubicBezTo>
                <a:cubicBezTo>
                  <a:pt x="1140383" y="135358"/>
                  <a:pt x="1134905" y="142501"/>
                  <a:pt x="1130381" y="146307"/>
                </a:cubicBezTo>
                <a:lnTo>
                  <a:pt x="1127292" y="148286"/>
                </a:lnTo>
                <a:lnTo>
                  <a:pt x="1133113" y="150377"/>
                </a:lnTo>
                <a:cubicBezTo>
                  <a:pt x="1142605" y="154694"/>
                  <a:pt x="1149830" y="159569"/>
                  <a:pt x="1154784" y="165004"/>
                </a:cubicBezTo>
                <a:cubicBezTo>
                  <a:pt x="1159738" y="170439"/>
                  <a:pt x="1158017" y="174551"/>
                  <a:pt x="1149621" y="177341"/>
                </a:cubicBezTo>
                <a:cubicBezTo>
                  <a:pt x="1141226" y="180130"/>
                  <a:pt x="1125627" y="190308"/>
                  <a:pt x="1102826" y="207874"/>
                </a:cubicBezTo>
                <a:cubicBezTo>
                  <a:pt x="1119776" y="219648"/>
                  <a:pt x="1136142" y="228607"/>
                  <a:pt x="1151923" y="234752"/>
                </a:cubicBezTo>
                <a:cubicBezTo>
                  <a:pt x="1167704" y="240896"/>
                  <a:pt x="1183715" y="245539"/>
                  <a:pt x="1199956" y="248680"/>
                </a:cubicBezTo>
                <a:cubicBezTo>
                  <a:pt x="1216196" y="251820"/>
                  <a:pt x="1222319" y="255391"/>
                  <a:pt x="1218325" y="259392"/>
                </a:cubicBezTo>
                <a:cubicBezTo>
                  <a:pt x="1214331" y="263393"/>
                  <a:pt x="1203415" y="266544"/>
                  <a:pt x="1185576" y="268845"/>
                </a:cubicBezTo>
                <a:cubicBezTo>
                  <a:pt x="1167737" y="271147"/>
                  <a:pt x="1154909" y="270609"/>
                  <a:pt x="1147094" y="267232"/>
                </a:cubicBezTo>
                <a:cubicBezTo>
                  <a:pt x="1139279" y="263855"/>
                  <a:pt x="1131309" y="258108"/>
                  <a:pt x="1123185" y="249992"/>
                </a:cubicBezTo>
                <a:cubicBezTo>
                  <a:pt x="1115062" y="241875"/>
                  <a:pt x="1106475" y="231758"/>
                  <a:pt x="1097427" y="219641"/>
                </a:cubicBezTo>
                <a:cubicBezTo>
                  <a:pt x="1101929" y="226610"/>
                  <a:pt x="1104181" y="240083"/>
                  <a:pt x="1104181" y="260058"/>
                </a:cubicBezTo>
                <a:cubicBezTo>
                  <a:pt x="1104181" y="281024"/>
                  <a:pt x="1098312" y="296852"/>
                  <a:pt x="1086575" y="307543"/>
                </a:cubicBezTo>
                <a:cubicBezTo>
                  <a:pt x="1074837" y="318233"/>
                  <a:pt x="1067301" y="320223"/>
                  <a:pt x="1063968" y="313512"/>
                </a:cubicBezTo>
                <a:cubicBezTo>
                  <a:pt x="1060633" y="306800"/>
                  <a:pt x="1053653" y="299125"/>
                  <a:pt x="1043027" y="290485"/>
                </a:cubicBezTo>
                <a:cubicBezTo>
                  <a:pt x="1032401" y="281845"/>
                  <a:pt x="1032494" y="278425"/>
                  <a:pt x="1043307" y="280224"/>
                </a:cubicBezTo>
                <a:cubicBezTo>
                  <a:pt x="1054120" y="282024"/>
                  <a:pt x="1061641" y="282791"/>
                  <a:pt x="1065871" y="282526"/>
                </a:cubicBezTo>
                <a:cubicBezTo>
                  <a:pt x="1070102" y="282261"/>
                  <a:pt x="1073468" y="278177"/>
                  <a:pt x="1075970" y="270276"/>
                </a:cubicBezTo>
                <a:cubicBezTo>
                  <a:pt x="1078472" y="262374"/>
                  <a:pt x="1079501" y="255670"/>
                  <a:pt x="1079057" y="250164"/>
                </a:cubicBezTo>
                <a:cubicBezTo>
                  <a:pt x="1078613" y="244657"/>
                  <a:pt x="1077286" y="234483"/>
                  <a:pt x="1075077" y="219641"/>
                </a:cubicBezTo>
                <a:cubicBezTo>
                  <a:pt x="1068582" y="234038"/>
                  <a:pt x="1058636" y="247012"/>
                  <a:pt x="1045243" y="258564"/>
                </a:cubicBezTo>
                <a:cubicBezTo>
                  <a:pt x="1031849" y="270115"/>
                  <a:pt x="1018276" y="277991"/>
                  <a:pt x="1004524" y="282193"/>
                </a:cubicBezTo>
                <a:cubicBezTo>
                  <a:pt x="990771" y="286394"/>
                  <a:pt x="988315" y="284605"/>
                  <a:pt x="997156" y="276826"/>
                </a:cubicBezTo>
                <a:cubicBezTo>
                  <a:pt x="1005998" y="269046"/>
                  <a:pt x="1016408" y="259166"/>
                  <a:pt x="1028389" y="247185"/>
                </a:cubicBezTo>
                <a:cubicBezTo>
                  <a:pt x="1040370" y="235203"/>
                  <a:pt x="1052083" y="219813"/>
                  <a:pt x="1063527" y="201013"/>
                </a:cubicBezTo>
                <a:cubicBezTo>
                  <a:pt x="1061490" y="198145"/>
                  <a:pt x="1060085" y="195355"/>
                  <a:pt x="1059310" y="192645"/>
                </a:cubicBezTo>
                <a:cubicBezTo>
                  <a:pt x="1051495" y="203572"/>
                  <a:pt x="1042970" y="212962"/>
                  <a:pt x="1033734" y="220813"/>
                </a:cubicBezTo>
                <a:cubicBezTo>
                  <a:pt x="1024500" y="228664"/>
                  <a:pt x="1014110" y="234709"/>
                  <a:pt x="1002567" y="238946"/>
                </a:cubicBezTo>
                <a:cubicBezTo>
                  <a:pt x="991022" y="243184"/>
                  <a:pt x="989420" y="240767"/>
                  <a:pt x="997759" y="231697"/>
                </a:cubicBezTo>
                <a:cubicBezTo>
                  <a:pt x="1006097" y="222627"/>
                  <a:pt x="1014458" y="213460"/>
                  <a:pt x="1022840" y="204196"/>
                </a:cubicBezTo>
                <a:cubicBezTo>
                  <a:pt x="1027030" y="199564"/>
                  <a:pt x="1030717" y="194963"/>
                  <a:pt x="1033899" y="190392"/>
                </a:cubicBezTo>
                <a:lnTo>
                  <a:pt x="1040224" y="179663"/>
                </a:lnTo>
                <a:lnTo>
                  <a:pt x="1026314" y="188757"/>
                </a:lnTo>
                <a:cubicBezTo>
                  <a:pt x="1020764" y="191658"/>
                  <a:pt x="1015250" y="193807"/>
                  <a:pt x="1009772" y="195205"/>
                </a:cubicBezTo>
                <a:cubicBezTo>
                  <a:pt x="998817" y="198001"/>
                  <a:pt x="996905" y="196155"/>
                  <a:pt x="1004040" y="189666"/>
                </a:cubicBezTo>
                <a:cubicBezTo>
                  <a:pt x="1011174" y="183177"/>
                  <a:pt x="1018473" y="176638"/>
                  <a:pt x="1025937" y="170049"/>
                </a:cubicBezTo>
                <a:cubicBezTo>
                  <a:pt x="1033401" y="163459"/>
                  <a:pt x="1040532" y="157046"/>
                  <a:pt x="1047329" y="150808"/>
                </a:cubicBezTo>
                <a:cubicBezTo>
                  <a:pt x="1045121" y="151711"/>
                  <a:pt x="1043099" y="152163"/>
                  <a:pt x="1041263" y="152163"/>
                </a:cubicBezTo>
                <a:cubicBezTo>
                  <a:pt x="1038324" y="160265"/>
                  <a:pt x="1034603" y="161437"/>
                  <a:pt x="1030099" y="155680"/>
                </a:cubicBezTo>
                <a:cubicBezTo>
                  <a:pt x="1025596" y="149922"/>
                  <a:pt x="1021772" y="141218"/>
                  <a:pt x="1018624" y="129566"/>
                </a:cubicBezTo>
                <a:cubicBezTo>
                  <a:pt x="1015476" y="117915"/>
                  <a:pt x="1012048" y="108848"/>
                  <a:pt x="1008342" y="102366"/>
                </a:cubicBezTo>
                <a:cubicBezTo>
                  <a:pt x="1004635" y="95885"/>
                  <a:pt x="1005957" y="92644"/>
                  <a:pt x="1012310" y="92644"/>
                </a:cubicBezTo>
                <a:cubicBezTo>
                  <a:pt x="1017229" y="92644"/>
                  <a:pt x="1021466" y="92862"/>
                  <a:pt x="1025023" y="93300"/>
                </a:cubicBezTo>
                <a:cubicBezTo>
                  <a:pt x="1028579" y="93737"/>
                  <a:pt x="1032577" y="93977"/>
                  <a:pt x="1037015" y="94020"/>
                </a:cubicBezTo>
                <a:cubicBezTo>
                  <a:pt x="1041453" y="94063"/>
                  <a:pt x="1055080" y="92393"/>
                  <a:pt x="1077895" y="89008"/>
                </a:cubicBezTo>
                <a:cubicBezTo>
                  <a:pt x="1080233" y="83559"/>
                  <a:pt x="1083147" y="77425"/>
                  <a:pt x="1086639" y="70606"/>
                </a:cubicBezTo>
                <a:cubicBezTo>
                  <a:pt x="1090131" y="63788"/>
                  <a:pt x="1090690" y="60816"/>
                  <a:pt x="1088317" y="61690"/>
                </a:cubicBezTo>
                <a:cubicBezTo>
                  <a:pt x="1085944" y="62565"/>
                  <a:pt x="1082592" y="63465"/>
                  <a:pt x="1078261" y="64390"/>
                </a:cubicBezTo>
                <a:cubicBezTo>
                  <a:pt x="1073930" y="65315"/>
                  <a:pt x="1069894" y="63526"/>
                  <a:pt x="1066151" y="59023"/>
                </a:cubicBezTo>
                <a:cubicBezTo>
                  <a:pt x="1053259" y="72202"/>
                  <a:pt x="1040826" y="80670"/>
                  <a:pt x="1028852" y="84427"/>
                </a:cubicBezTo>
                <a:cubicBezTo>
                  <a:pt x="1016878" y="88184"/>
                  <a:pt x="1014350" y="86241"/>
                  <a:pt x="1021269" y="78597"/>
                </a:cubicBezTo>
                <a:cubicBezTo>
                  <a:pt x="1028188" y="70954"/>
                  <a:pt x="1035836" y="61217"/>
                  <a:pt x="1044210" y="49386"/>
                </a:cubicBezTo>
                <a:cubicBezTo>
                  <a:pt x="1052585" y="37556"/>
                  <a:pt x="1056324" y="28303"/>
                  <a:pt x="1055428" y="21627"/>
                </a:cubicBezTo>
                <a:cubicBezTo>
                  <a:pt x="1054979" y="18290"/>
                  <a:pt x="1055539" y="16094"/>
                  <a:pt x="1057106" y="15040"/>
                </a:cubicBezTo>
                <a:close/>
                <a:moveTo>
                  <a:pt x="3650693" y="13991"/>
                </a:moveTo>
                <a:cubicBezTo>
                  <a:pt x="3652075" y="13842"/>
                  <a:pt x="3653857" y="14007"/>
                  <a:pt x="3656039" y="14486"/>
                </a:cubicBezTo>
                <a:cubicBezTo>
                  <a:pt x="3664765" y="16400"/>
                  <a:pt x="3672666" y="19193"/>
                  <a:pt x="3679743" y="22864"/>
                </a:cubicBezTo>
                <a:cubicBezTo>
                  <a:pt x="3686820" y="26535"/>
                  <a:pt x="3688559" y="32487"/>
                  <a:pt x="3684959" y="40718"/>
                </a:cubicBezTo>
                <a:cubicBezTo>
                  <a:pt x="3681360" y="48949"/>
                  <a:pt x="3679560" y="67599"/>
                  <a:pt x="3679560" y="96666"/>
                </a:cubicBezTo>
                <a:cubicBezTo>
                  <a:pt x="3683188" y="95863"/>
                  <a:pt x="3687530" y="94537"/>
                  <a:pt x="3692585" y="92687"/>
                </a:cubicBezTo>
                <a:cubicBezTo>
                  <a:pt x="3697640" y="90837"/>
                  <a:pt x="3703031" y="91590"/>
                  <a:pt x="3708760" y="94945"/>
                </a:cubicBezTo>
                <a:cubicBezTo>
                  <a:pt x="3714489" y="98301"/>
                  <a:pt x="3716475" y="102026"/>
                  <a:pt x="3714719" y="106120"/>
                </a:cubicBezTo>
                <a:cubicBezTo>
                  <a:pt x="3712962" y="110214"/>
                  <a:pt x="3701149" y="116205"/>
                  <a:pt x="3679281" y="124092"/>
                </a:cubicBezTo>
                <a:cubicBezTo>
                  <a:pt x="3678563" y="132682"/>
                  <a:pt x="3678205" y="141200"/>
                  <a:pt x="3678205" y="149646"/>
                </a:cubicBezTo>
                <a:cubicBezTo>
                  <a:pt x="3688917" y="150420"/>
                  <a:pt x="3698342" y="152589"/>
                  <a:pt x="3706480" y="156153"/>
                </a:cubicBezTo>
                <a:cubicBezTo>
                  <a:pt x="3714618" y="159716"/>
                  <a:pt x="3718393" y="166241"/>
                  <a:pt x="3717806" y="175727"/>
                </a:cubicBezTo>
                <a:cubicBezTo>
                  <a:pt x="3717217" y="185213"/>
                  <a:pt x="3711377" y="187354"/>
                  <a:pt x="3700285" y="182148"/>
                </a:cubicBezTo>
                <a:cubicBezTo>
                  <a:pt x="3689193" y="176943"/>
                  <a:pt x="3681833" y="170547"/>
                  <a:pt x="3678205" y="162961"/>
                </a:cubicBezTo>
                <a:cubicBezTo>
                  <a:pt x="3678205" y="191670"/>
                  <a:pt x="3678424" y="215091"/>
                  <a:pt x="3678861" y="233224"/>
                </a:cubicBezTo>
                <a:cubicBezTo>
                  <a:pt x="3679298" y="251358"/>
                  <a:pt x="3678804" y="266838"/>
                  <a:pt x="3677377" y="279665"/>
                </a:cubicBezTo>
                <a:cubicBezTo>
                  <a:pt x="3675950" y="292492"/>
                  <a:pt x="3672914" y="300093"/>
                  <a:pt x="3668267" y="302466"/>
                </a:cubicBezTo>
                <a:cubicBezTo>
                  <a:pt x="3663621" y="304839"/>
                  <a:pt x="3659652" y="302276"/>
                  <a:pt x="3656361" y="294776"/>
                </a:cubicBezTo>
                <a:cubicBezTo>
                  <a:pt x="3653070" y="287276"/>
                  <a:pt x="3650460" y="281494"/>
                  <a:pt x="3648532" y="277428"/>
                </a:cubicBezTo>
                <a:cubicBezTo>
                  <a:pt x="3646603" y="273363"/>
                  <a:pt x="3647219" y="266895"/>
                  <a:pt x="3650381" y="258026"/>
                </a:cubicBezTo>
                <a:cubicBezTo>
                  <a:pt x="3653543" y="249156"/>
                  <a:pt x="3655343" y="236931"/>
                  <a:pt x="3655781" y="221351"/>
                </a:cubicBezTo>
                <a:cubicBezTo>
                  <a:pt x="3656218" y="205770"/>
                  <a:pt x="3656437" y="185855"/>
                  <a:pt x="3656437" y="161606"/>
                </a:cubicBezTo>
                <a:cubicBezTo>
                  <a:pt x="3648807" y="182141"/>
                  <a:pt x="3640200" y="198116"/>
                  <a:pt x="3630613" y="209531"/>
                </a:cubicBezTo>
                <a:cubicBezTo>
                  <a:pt x="3621027" y="220946"/>
                  <a:pt x="3608762" y="230883"/>
                  <a:pt x="3593820" y="239344"/>
                </a:cubicBezTo>
                <a:cubicBezTo>
                  <a:pt x="3578877" y="247805"/>
                  <a:pt x="3577107" y="245295"/>
                  <a:pt x="3588507" y="231815"/>
                </a:cubicBezTo>
                <a:cubicBezTo>
                  <a:pt x="3599907" y="218336"/>
                  <a:pt x="3611849" y="200453"/>
                  <a:pt x="3624332" y="178169"/>
                </a:cubicBezTo>
                <a:cubicBezTo>
                  <a:pt x="3636816" y="155884"/>
                  <a:pt x="3645717" y="139565"/>
                  <a:pt x="3651038" y="129211"/>
                </a:cubicBezTo>
                <a:cubicBezTo>
                  <a:pt x="3646090" y="131018"/>
                  <a:pt x="3639823" y="131922"/>
                  <a:pt x="3632238" y="131922"/>
                </a:cubicBezTo>
                <a:cubicBezTo>
                  <a:pt x="3624566" y="131922"/>
                  <a:pt x="3617008" y="130351"/>
                  <a:pt x="3609566" y="127211"/>
                </a:cubicBezTo>
                <a:cubicBezTo>
                  <a:pt x="3602123" y="124070"/>
                  <a:pt x="3604425" y="120941"/>
                  <a:pt x="3616470" y="117822"/>
                </a:cubicBezTo>
                <a:cubicBezTo>
                  <a:pt x="3628516" y="114703"/>
                  <a:pt x="3641838" y="109895"/>
                  <a:pt x="3656437" y="103399"/>
                </a:cubicBezTo>
                <a:cubicBezTo>
                  <a:pt x="3656437" y="81086"/>
                  <a:pt x="3656222" y="64272"/>
                  <a:pt x="3655791" y="52957"/>
                </a:cubicBezTo>
                <a:cubicBezTo>
                  <a:pt x="3655361" y="41643"/>
                  <a:pt x="3653113" y="31924"/>
                  <a:pt x="3649048" y="23800"/>
                </a:cubicBezTo>
                <a:cubicBezTo>
                  <a:pt x="3645999" y="17707"/>
                  <a:pt x="3646547" y="14438"/>
                  <a:pt x="3650693" y="13991"/>
                </a:cubicBezTo>
                <a:close/>
                <a:moveTo>
                  <a:pt x="4388889" y="12260"/>
                </a:moveTo>
                <a:cubicBezTo>
                  <a:pt x="4390970" y="11238"/>
                  <a:pt x="4394573" y="11328"/>
                  <a:pt x="4399700" y="12529"/>
                </a:cubicBezTo>
                <a:cubicBezTo>
                  <a:pt x="4409953" y="14931"/>
                  <a:pt x="4418737" y="19297"/>
                  <a:pt x="4426050" y="25628"/>
                </a:cubicBezTo>
                <a:cubicBezTo>
                  <a:pt x="4433364" y="31960"/>
                  <a:pt x="4437261" y="38868"/>
                  <a:pt x="4437741" y="46354"/>
                </a:cubicBezTo>
                <a:cubicBezTo>
                  <a:pt x="4438222" y="53839"/>
                  <a:pt x="4435945" y="60296"/>
                  <a:pt x="4430912" y="65724"/>
                </a:cubicBezTo>
                <a:cubicBezTo>
                  <a:pt x="4425878" y="71151"/>
                  <a:pt x="4415940" y="64673"/>
                  <a:pt x="4401098" y="46289"/>
                </a:cubicBezTo>
                <a:cubicBezTo>
                  <a:pt x="4393771" y="34358"/>
                  <a:pt x="4389142" y="25148"/>
                  <a:pt x="4387213" y="18659"/>
                </a:cubicBezTo>
                <a:cubicBezTo>
                  <a:pt x="4386249" y="15415"/>
                  <a:pt x="4386807" y="13281"/>
                  <a:pt x="4388889" y="12260"/>
                </a:cubicBezTo>
                <a:close/>
                <a:moveTo>
                  <a:pt x="3823894" y="11657"/>
                </a:moveTo>
                <a:cubicBezTo>
                  <a:pt x="3829143" y="11657"/>
                  <a:pt x="3836901" y="13988"/>
                  <a:pt x="3847169" y="18648"/>
                </a:cubicBezTo>
                <a:cubicBezTo>
                  <a:pt x="3858698" y="25015"/>
                  <a:pt x="3861061" y="30493"/>
                  <a:pt x="3854256" y="35082"/>
                </a:cubicBezTo>
                <a:cubicBezTo>
                  <a:pt x="3847452" y="39671"/>
                  <a:pt x="3840712" y="45303"/>
                  <a:pt x="3834037" y="51978"/>
                </a:cubicBezTo>
                <a:cubicBezTo>
                  <a:pt x="3827361" y="58654"/>
                  <a:pt x="3817466" y="66448"/>
                  <a:pt x="3804352" y="75360"/>
                </a:cubicBezTo>
                <a:cubicBezTo>
                  <a:pt x="3791238" y="84273"/>
                  <a:pt x="3788090" y="83391"/>
                  <a:pt x="3794909" y="72714"/>
                </a:cubicBezTo>
                <a:cubicBezTo>
                  <a:pt x="3801728" y="62038"/>
                  <a:pt x="3807349" y="51914"/>
                  <a:pt x="3811773" y="42342"/>
                </a:cubicBezTo>
                <a:cubicBezTo>
                  <a:pt x="3816197" y="32770"/>
                  <a:pt x="3817735" y="25263"/>
                  <a:pt x="3816387" y="19821"/>
                </a:cubicBezTo>
                <a:cubicBezTo>
                  <a:pt x="3815039" y="14378"/>
                  <a:pt x="3817542" y="11657"/>
                  <a:pt x="3823894" y="11657"/>
                </a:cubicBezTo>
                <a:close/>
                <a:moveTo>
                  <a:pt x="5112242" y="9420"/>
                </a:moveTo>
                <a:cubicBezTo>
                  <a:pt x="5113790" y="9424"/>
                  <a:pt x="5115728" y="9782"/>
                  <a:pt x="5118054" y="10496"/>
                </a:cubicBezTo>
                <a:cubicBezTo>
                  <a:pt x="5127361" y="13350"/>
                  <a:pt x="5134363" y="16436"/>
                  <a:pt x="5139059" y="19756"/>
                </a:cubicBezTo>
                <a:cubicBezTo>
                  <a:pt x="5143756" y="23076"/>
                  <a:pt x="5144957" y="27044"/>
                  <a:pt x="5142662" y="31662"/>
                </a:cubicBezTo>
                <a:cubicBezTo>
                  <a:pt x="5140368" y="36280"/>
                  <a:pt x="5138360" y="47594"/>
                  <a:pt x="5136639" y="65605"/>
                </a:cubicBezTo>
                <a:cubicBezTo>
                  <a:pt x="5148384" y="62006"/>
                  <a:pt x="5156945" y="61300"/>
                  <a:pt x="5162323" y="63486"/>
                </a:cubicBezTo>
                <a:lnTo>
                  <a:pt x="5168673" y="70540"/>
                </a:lnTo>
                <a:lnTo>
                  <a:pt x="5170588" y="65998"/>
                </a:lnTo>
                <a:cubicBezTo>
                  <a:pt x="5172148" y="61147"/>
                  <a:pt x="5172927" y="56994"/>
                  <a:pt x="5172927" y="53538"/>
                </a:cubicBezTo>
                <a:cubicBezTo>
                  <a:pt x="5172927" y="43586"/>
                  <a:pt x="5176340" y="39865"/>
                  <a:pt x="5183166" y="42374"/>
                </a:cubicBezTo>
                <a:cubicBezTo>
                  <a:pt x="5189992" y="44884"/>
                  <a:pt x="5195868" y="48809"/>
                  <a:pt x="5200794" y="54151"/>
                </a:cubicBezTo>
                <a:cubicBezTo>
                  <a:pt x="5205719" y="59493"/>
                  <a:pt x="5206674" y="63877"/>
                  <a:pt x="5203654" y="67305"/>
                </a:cubicBezTo>
                <a:cubicBezTo>
                  <a:pt x="5200636" y="70732"/>
                  <a:pt x="5197489" y="74855"/>
                  <a:pt x="5194211" y="79673"/>
                </a:cubicBezTo>
                <a:cubicBezTo>
                  <a:pt x="5190935" y="84491"/>
                  <a:pt x="5182542" y="95103"/>
                  <a:pt x="5169034" y="111508"/>
                </a:cubicBezTo>
                <a:cubicBezTo>
                  <a:pt x="5172705" y="111609"/>
                  <a:pt x="5178800" y="110508"/>
                  <a:pt x="5187318" y="108206"/>
                </a:cubicBezTo>
                <a:cubicBezTo>
                  <a:pt x="5195836" y="105905"/>
                  <a:pt x="5203017" y="108257"/>
                  <a:pt x="5208860" y="115262"/>
                </a:cubicBezTo>
                <a:cubicBezTo>
                  <a:pt x="5214704" y="122267"/>
                  <a:pt x="5212148" y="126332"/>
                  <a:pt x="5201192" y="127458"/>
                </a:cubicBezTo>
                <a:cubicBezTo>
                  <a:pt x="5190236" y="128584"/>
                  <a:pt x="5176154" y="130437"/>
                  <a:pt x="5158946" y="133019"/>
                </a:cubicBezTo>
                <a:cubicBezTo>
                  <a:pt x="5142454" y="153009"/>
                  <a:pt x="5130523" y="164287"/>
                  <a:pt x="5123152" y="166854"/>
                </a:cubicBezTo>
                <a:cubicBezTo>
                  <a:pt x="5131886" y="166094"/>
                  <a:pt x="5140361" y="163427"/>
                  <a:pt x="5148578" y="158852"/>
                </a:cubicBezTo>
                <a:cubicBezTo>
                  <a:pt x="5156795" y="154278"/>
                  <a:pt x="5165671" y="154866"/>
                  <a:pt x="5175207" y="160616"/>
                </a:cubicBezTo>
                <a:cubicBezTo>
                  <a:pt x="5189089" y="168102"/>
                  <a:pt x="5193760" y="174896"/>
                  <a:pt x="5189221" y="180997"/>
                </a:cubicBezTo>
                <a:cubicBezTo>
                  <a:pt x="5184682" y="187099"/>
                  <a:pt x="5182202" y="194821"/>
                  <a:pt x="5181779" y="204164"/>
                </a:cubicBezTo>
                <a:cubicBezTo>
                  <a:pt x="5181356" y="213507"/>
                  <a:pt x="5181603" y="223900"/>
                  <a:pt x="5182521" y="235343"/>
                </a:cubicBezTo>
                <a:cubicBezTo>
                  <a:pt x="5183439" y="246787"/>
                  <a:pt x="5183898" y="255477"/>
                  <a:pt x="5183898" y="261414"/>
                </a:cubicBezTo>
                <a:cubicBezTo>
                  <a:pt x="5183898" y="268383"/>
                  <a:pt x="5180858" y="276439"/>
                  <a:pt x="5174777" y="285580"/>
                </a:cubicBezTo>
                <a:cubicBezTo>
                  <a:pt x="5168697" y="294722"/>
                  <a:pt x="5163570" y="295127"/>
                  <a:pt x="5159397" y="286796"/>
                </a:cubicBezTo>
                <a:cubicBezTo>
                  <a:pt x="5155224" y="278464"/>
                  <a:pt x="5152288" y="273065"/>
                  <a:pt x="5150589" y="270599"/>
                </a:cubicBezTo>
                <a:cubicBezTo>
                  <a:pt x="5148889" y="268132"/>
                  <a:pt x="5142368" y="267573"/>
                  <a:pt x="5131025" y="268921"/>
                </a:cubicBezTo>
                <a:cubicBezTo>
                  <a:pt x="5119682" y="270269"/>
                  <a:pt x="5113286" y="270943"/>
                  <a:pt x="5111838" y="270943"/>
                </a:cubicBezTo>
                <a:cubicBezTo>
                  <a:pt x="5110031" y="285340"/>
                  <a:pt x="5106575" y="292539"/>
                  <a:pt x="5101470" y="292539"/>
                </a:cubicBezTo>
                <a:cubicBezTo>
                  <a:pt x="5097785" y="292539"/>
                  <a:pt x="5094375" y="288560"/>
                  <a:pt x="5091242" y="280601"/>
                </a:cubicBezTo>
                <a:cubicBezTo>
                  <a:pt x="5088109" y="272642"/>
                  <a:pt x="5087442" y="263368"/>
                  <a:pt x="5089241" y="252777"/>
                </a:cubicBezTo>
                <a:cubicBezTo>
                  <a:pt x="5091041" y="242187"/>
                  <a:pt x="5091274" y="225298"/>
                  <a:pt x="5089941" y="202110"/>
                </a:cubicBezTo>
                <a:cubicBezTo>
                  <a:pt x="5087876" y="208534"/>
                  <a:pt x="5080390" y="216812"/>
                  <a:pt x="5067484" y="226943"/>
                </a:cubicBezTo>
                <a:cubicBezTo>
                  <a:pt x="5054578" y="237075"/>
                  <a:pt x="5041030" y="244689"/>
                  <a:pt x="5026840" y="249787"/>
                </a:cubicBezTo>
                <a:cubicBezTo>
                  <a:pt x="5012650" y="254885"/>
                  <a:pt x="5011535" y="251989"/>
                  <a:pt x="5023495" y="241097"/>
                </a:cubicBezTo>
                <a:cubicBezTo>
                  <a:pt x="5035455" y="230206"/>
                  <a:pt x="5047461" y="218959"/>
                  <a:pt x="5059514" y="207358"/>
                </a:cubicBezTo>
                <a:cubicBezTo>
                  <a:pt x="5071567" y="195757"/>
                  <a:pt x="5080577" y="186622"/>
                  <a:pt x="5086542" y="179954"/>
                </a:cubicBezTo>
                <a:lnTo>
                  <a:pt x="5085359" y="174017"/>
                </a:lnTo>
                <a:cubicBezTo>
                  <a:pt x="5080756" y="163836"/>
                  <a:pt x="5081982" y="159487"/>
                  <a:pt x="5089037" y="160971"/>
                </a:cubicBezTo>
                <a:cubicBezTo>
                  <a:pt x="5096092" y="162455"/>
                  <a:pt x="5100552" y="163965"/>
                  <a:pt x="5102416" y="165499"/>
                </a:cubicBezTo>
                <a:cubicBezTo>
                  <a:pt x="5117359" y="151188"/>
                  <a:pt x="5126917" y="141795"/>
                  <a:pt x="5131090" y="137321"/>
                </a:cubicBezTo>
                <a:cubicBezTo>
                  <a:pt x="5086592" y="147187"/>
                  <a:pt x="5060783" y="153027"/>
                  <a:pt x="5053663" y="154841"/>
                </a:cubicBezTo>
                <a:cubicBezTo>
                  <a:pt x="5046543" y="156655"/>
                  <a:pt x="5040155" y="156321"/>
                  <a:pt x="5034497" y="153841"/>
                </a:cubicBezTo>
                <a:cubicBezTo>
                  <a:pt x="5028841" y="151360"/>
                  <a:pt x="5023728" y="146384"/>
                  <a:pt x="5019161" y="138912"/>
                </a:cubicBezTo>
                <a:cubicBezTo>
                  <a:pt x="5014593" y="131441"/>
                  <a:pt x="5019913" y="128383"/>
                  <a:pt x="5035121" y="129738"/>
                </a:cubicBezTo>
                <a:cubicBezTo>
                  <a:pt x="5050329" y="131093"/>
                  <a:pt x="5076468" y="128401"/>
                  <a:pt x="5113537" y="121661"/>
                </a:cubicBezTo>
                <a:lnTo>
                  <a:pt x="5113537" y="92773"/>
                </a:lnTo>
                <a:cubicBezTo>
                  <a:pt x="5105822" y="95469"/>
                  <a:pt x="5098189" y="96573"/>
                  <a:pt x="5090639" y="96085"/>
                </a:cubicBezTo>
                <a:cubicBezTo>
                  <a:pt x="5083089" y="95598"/>
                  <a:pt x="5077145" y="92515"/>
                  <a:pt x="5072807" y="86836"/>
                </a:cubicBezTo>
                <a:cubicBezTo>
                  <a:pt x="5068470" y="81157"/>
                  <a:pt x="5070438" y="78020"/>
                  <a:pt x="5078712" y="77425"/>
                </a:cubicBezTo>
                <a:cubicBezTo>
                  <a:pt x="5086987" y="76830"/>
                  <a:pt x="5098595" y="74962"/>
                  <a:pt x="5113537" y="71822"/>
                </a:cubicBezTo>
                <a:cubicBezTo>
                  <a:pt x="5113537" y="45092"/>
                  <a:pt x="5111964" y="27475"/>
                  <a:pt x="5108816" y="18971"/>
                </a:cubicBezTo>
                <a:cubicBezTo>
                  <a:pt x="5106455" y="12593"/>
                  <a:pt x="5107597" y="9410"/>
                  <a:pt x="5112242" y="9420"/>
                </a:cubicBezTo>
                <a:close/>
                <a:moveTo>
                  <a:pt x="7909733" y="8926"/>
                </a:moveTo>
                <a:cubicBezTo>
                  <a:pt x="7966907" y="55216"/>
                  <a:pt x="7995495" y="104087"/>
                  <a:pt x="7995495" y="155540"/>
                </a:cubicBezTo>
                <a:cubicBezTo>
                  <a:pt x="7997301" y="215812"/>
                  <a:pt x="7969137" y="266426"/>
                  <a:pt x="7911002" y="307381"/>
                </a:cubicBezTo>
                <a:lnTo>
                  <a:pt x="7892761" y="285720"/>
                </a:lnTo>
                <a:cubicBezTo>
                  <a:pt x="7940457" y="249956"/>
                  <a:pt x="7964749" y="208527"/>
                  <a:pt x="7965638" y="161434"/>
                </a:cubicBezTo>
                <a:cubicBezTo>
                  <a:pt x="7967445" y="113380"/>
                  <a:pt x="7942701" y="70130"/>
                  <a:pt x="7891406" y="31683"/>
                </a:cubicBezTo>
                <a:close/>
                <a:moveTo>
                  <a:pt x="7073549" y="8926"/>
                </a:moveTo>
                <a:lnTo>
                  <a:pt x="7091939" y="31683"/>
                </a:lnTo>
                <a:cubicBezTo>
                  <a:pt x="7040645" y="70130"/>
                  <a:pt x="7015879" y="113394"/>
                  <a:pt x="7017643" y="161477"/>
                </a:cubicBezTo>
                <a:cubicBezTo>
                  <a:pt x="7018533" y="208556"/>
                  <a:pt x="7042846" y="249963"/>
                  <a:pt x="7090585" y="285699"/>
                </a:cubicBezTo>
                <a:lnTo>
                  <a:pt x="7072279" y="307381"/>
                </a:lnTo>
                <a:cubicBezTo>
                  <a:pt x="7014187" y="266440"/>
                  <a:pt x="6986045" y="215123"/>
                  <a:pt x="6987851" y="153432"/>
                </a:cubicBezTo>
                <a:cubicBezTo>
                  <a:pt x="6987851" y="103342"/>
                  <a:pt x="7016417" y="55173"/>
                  <a:pt x="7073549" y="8926"/>
                </a:cubicBezTo>
                <a:close/>
                <a:moveTo>
                  <a:pt x="4488070" y="4"/>
                </a:moveTo>
                <a:cubicBezTo>
                  <a:pt x="4492677" y="-100"/>
                  <a:pt x="4499924" y="2222"/>
                  <a:pt x="4509811" y="6968"/>
                </a:cubicBezTo>
                <a:cubicBezTo>
                  <a:pt x="4523434" y="16820"/>
                  <a:pt x="4524317" y="26076"/>
                  <a:pt x="4512457" y="34738"/>
                </a:cubicBezTo>
                <a:cubicBezTo>
                  <a:pt x="4511181" y="34738"/>
                  <a:pt x="4499565" y="46382"/>
                  <a:pt x="4477610" y="69671"/>
                </a:cubicBezTo>
                <a:cubicBezTo>
                  <a:pt x="4494259" y="67161"/>
                  <a:pt x="4505301" y="64057"/>
                  <a:pt x="4510736" y="60357"/>
                </a:cubicBezTo>
                <a:cubicBezTo>
                  <a:pt x="4516171" y="56657"/>
                  <a:pt x="4522535" y="56492"/>
                  <a:pt x="4529827" y="59862"/>
                </a:cubicBezTo>
                <a:cubicBezTo>
                  <a:pt x="4537119" y="63232"/>
                  <a:pt x="4544637" y="67767"/>
                  <a:pt x="4552380" y="73467"/>
                </a:cubicBezTo>
                <a:cubicBezTo>
                  <a:pt x="4560124" y="79168"/>
                  <a:pt x="4561762" y="84520"/>
                  <a:pt x="4557295" y="89525"/>
                </a:cubicBezTo>
                <a:cubicBezTo>
                  <a:pt x="4552828" y="94529"/>
                  <a:pt x="4548684" y="99369"/>
                  <a:pt x="4544862" y="104044"/>
                </a:cubicBezTo>
                <a:cubicBezTo>
                  <a:pt x="4541041" y="108719"/>
                  <a:pt x="4536430" y="118259"/>
                  <a:pt x="4531031" y="132664"/>
                </a:cubicBezTo>
                <a:cubicBezTo>
                  <a:pt x="4525632" y="147068"/>
                  <a:pt x="4519107" y="157967"/>
                  <a:pt x="4511457" y="165359"/>
                </a:cubicBezTo>
                <a:cubicBezTo>
                  <a:pt x="4503806" y="172752"/>
                  <a:pt x="4498232" y="171952"/>
                  <a:pt x="4494733" y="162961"/>
                </a:cubicBezTo>
                <a:lnTo>
                  <a:pt x="4466812" y="165349"/>
                </a:lnTo>
                <a:lnTo>
                  <a:pt x="4466812" y="191139"/>
                </a:lnTo>
                <a:cubicBezTo>
                  <a:pt x="4486731" y="189433"/>
                  <a:pt x="4507478" y="187433"/>
                  <a:pt x="4529052" y="185138"/>
                </a:cubicBezTo>
                <a:cubicBezTo>
                  <a:pt x="4550627" y="182844"/>
                  <a:pt x="4566538" y="182654"/>
                  <a:pt x="4576784" y="184568"/>
                </a:cubicBezTo>
                <a:cubicBezTo>
                  <a:pt x="4587030" y="186482"/>
                  <a:pt x="4594433" y="190946"/>
                  <a:pt x="4598993" y="197958"/>
                </a:cubicBezTo>
                <a:cubicBezTo>
                  <a:pt x="4603553" y="204971"/>
                  <a:pt x="4600674" y="208764"/>
                  <a:pt x="4590357" y="209337"/>
                </a:cubicBezTo>
                <a:cubicBezTo>
                  <a:pt x="4580039" y="209911"/>
                  <a:pt x="4563215" y="209972"/>
                  <a:pt x="4539883" y="209520"/>
                </a:cubicBezTo>
                <a:cubicBezTo>
                  <a:pt x="4516551" y="209068"/>
                  <a:pt x="4492194" y="210484"/>
                  <a:pt x="4466812" y="213768"/>
                </a:cubicBezTo>
                <a:cubicBezTo>
                  <a:pt x="4466812" y="248988"/>
                  <a:pt x="4465862" y="276327"/>
                  <a:pt x="4463962" y="295787"/>
                </a:cubicBezTo>
                <a:cubicBezTo>
                  <a:pt x="4462062" y="315247"/>
                  <a:pt x="4457760" y="326095"/>
                  <a:pt x="4451056" y="328332"/>
                </a:cubicBezTo>
                <a:cubicBezTo>
                  <a:pt x="4444352" y="330569"/>
                  <a:pt x="4441000" y="319958"/>
                  <a:pt x="4441000" y="296497"/>
                </a:cubicBezTo>
                <a:lnTo>
                  <a:pt x="4441000" y="215597"/>
                </a:lnTo>
                <a:cubicBezTo>
                  <a:pt x="4423677" y="217361"/>
                  <a:pt x="4406849" y="219375"/>
                  <a:pt x="4390515" y="221641"/>
                </a:cubicBezTo>
                <a:cubicBezTo>
                  <a:pt x="4374182" y="223907"/>
                  <a:pt x="4360598" y="225717"/>
                  <a:pt x="4349764" y="227072"/>
                </a:cubicBezTo>
                <a:cubicBezTo>
                  <a:pt x="4338930" y="228428"/>
                  <a:pt x="4328031" y="224807"/>
                  <a:pt x="4317068" y="216210"/>
                </a:cubicBezTo>
                <a:cubicBezTo>
                  <a:pt x="4306105" y="207613"/>
                  <a:pt x="4307399" y="203314"/>
                  <a:pt x="4320951" y="203314"/>
                </a:cubicBezTo>
                <a:cubicBezTo>
                  <a:pt x="4332839" y="203314"/>
                  <a:pt x="4348111" y="202647"/>
                  <a:pt x="4366768" y="201314"/>
                </a:cubicBezTo>
                <a:cubicBezTo>
                  <a:pt x="4385424" y="199980"/>
                  <a:pt x="4410168" y="197643"/>
                  <a:pt x="4441000" y="194301"/>
                </a:cubicBezTo>
                <a:lnTo>
                  <a:pt x="4441000" y="168360"/>
                </a:lnTo>
                <a:cubicBezTo>
                  <a:pt x="4433256" y="168360"/>
                  <a:pt x="4422594" y="169156"/>
                  <a:pt x="4409014" y="170748"/>
                </a:cubicBezTo>
                <a:cubicBezTo>
                  <a:pt x="4402733" y="183553"/>
                  <a:pt x="4396864" y="184797"/>
                  <a:pt x="4391408" y="174480"/>
                </a:cubicBezTo>
                <a:cubicBezTo>
                  <a:pt x="4385952" y="164162"/>
                  <a:pt x="4381212" y="151184"/>
                  <a:pt x="4377190" y="135546"/>
                </a:cubicBezTo>
                <a:cubicBezTo>
                  <a:pt x="4373167" y="119908"/>
                  <a:pt x="4370037" y="108949"/>
                  <a:pt x="4367800" y="102668"/>
                </a:cubicBezTo>
                <a:cubicBezTo>
                  <a:pt x="4365563" y="96387"/>
                  <a:pt x="4362584" y="89539"/>
                  <a:pt x="4358863" y="82125"/>
                </a:cubicBezTo>
                <a:cubicBezTo>
                  <a:pt x="4355141" y="74711"/>
                  <a:pt x="4357490" y="71700"/>
                  <a:pt x="4365907" y="73091"/>
                </a:cubicBezTo>
                <a:cubicBezTo>
                  <a:pt x="4374325" y="74482"/>
                  <a:pt x="4380954" y="75837"/>
                  <a:pt x="4385794" y="77156"/>
                </a:cubicBezTo>
                <a:cubicBezTo>
                  <a:pt x="4390633" y="78476"/>
                  <a:pt x="4395118" y="79135"/>
                  <a:pt x="4399248" y="79135"/>
                </a:cubicBezTo>
                <a:cubicBezTo>
                  <a:pt x="4403579" y="79135"/>
                  <a:pt x="4412599" y="78250"/>
                  <a:pt x="4426308" y="76479"/>
                </a:cubicBezTo>
                <a:cubicBezTo>
                  <a:pt x="4440018" y="74708"/>
                  <a:pt x="4451196" y="73428"/>
                  <a:pt x="4459843" y="72639"/>
                </a:cubicBezTo>
                <a:cubicBezTo>
                  <a:pt x="4465378" y="63963"/>
                  <a:pt x="4470820" y="53430"/>
                  <a:pt x="4476169" y="41040"/>
                </a:cubicBezTo>
                <a:cubicBezTo>
                  <a:pt x="4481518" y="28651"/>
                  <a:pt x="4483519" y="17501"/>
                  <a:pt x="4482171" y="7592"/>
                </a:cubicBezTo>
                <a:cubicBezTo>
                  <a:pt x="4481497" y="2637"/>
                  <a:pt x="4483463" y="108"/>
                  <a:pt x="4488070" y="4"/>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8" name="TextBox 15"/>
          <p:cNvSpPr txBox="1">
            <a:spLocks noChangeArrowheads="1"/>
          </p:cNvSpPr>
          <p:nvPr/>
        </p:nvSpPr>
        <p:spPr bwMode="auto">
          <a:xfrm>
            <a:off x="1375608" y="2996952"/>
            <a:ext cx="162927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分析：</a:t>
            </a:r>
          </a:p>
        </p:txBody>
      </p:sp>
      <p:sp>
        <p:nvSpPr>
          <p:cNvPr id="19" name="TextBox 15"/>
          <p:cNvSpPr txBox="1">
            <a:spLocks noChangeArrowheads="1"/>
          </p:cNvSpPr>
          <p:nvPr/>
        </p:nvSpPr>
        <p:spPr bwMode="auto">
          <a:xfrm>
            <a:off x="2924204" y="2996954"/>
            <a:ext cx="5624141" cy="10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大月有</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5</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7</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8</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800" b="1" i="0" u="none" strike="noStrike" kern="1200" cap="none" spc="0" normalizeH="0" baseline="0" noProof="0" dirty="0">
                <a:ln>
                  <a:noFill/>
                </a:ln>
                <a:solidFill>
                  <a:prstClr val="black"/>
                </a:solidFill>
                <a:effectLst/>
                <a:uLnTx/>
                <a:uFillTx/>
                <a:latin typeface="+mn-lt"/>
                <a:ea typeface="+mn-ea"/>
                <a:cs typeface="+mn-ea"/>
                <a:sym typeface="+mn-lt"/>
              </a:rPr>
              <a:t>12</a:t>
            </a:r>
            <a:r>
              <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rPr>
              <a:t>月，不一定是单月。</a:t>
            </a:r>
          </a:p>
        </p:txBody>
      </p:sp>
      <p:sp>
        <p:nvSpPr>
          <p:cNvPr id="32" name="TextBox 15"/>
          <p:cNvSpPr txBox="1">
            <a:spLocks noChangeArrowheads="1"/>
          </p:cNvSpPr>
          <p:nvPr/>
        </p:nvSpPr>
        <p:spPr bwMode="auto">
          <a:xfrm>
            <a:off x="8589534" y="1647262"/>
            <a:ext cx="836013"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mn-lt"/>
                <a:ea typeface="+mn-ea"/>
                <a:cs typeface="+mn-ea"/>
                <a:sym typeface="+mn-lt"/>
              </a:rPr>
              <a:t>×</a:t>
            </a:r>
            <a:endParaRPr kumimoji="0" lang="zh-CN" altLang="en-US" sz="28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9" name="文本框 8"/>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0" name="图片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4655"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a:spLocks noChangeArrowheads="1"/>
          </p:cNvSpPr>
          <p:nvPr/>
        </p:nvSpPr>
        <p:spPr bwMode="auto">
          <a:xfrm>
            <a:off x="3585239" y="1519442"/>
            <a:ext cx="2606421" cy="328225"/>
          </a:xfrm>
          <a:custGeom>
            <a:avLst/>
            <a:gdLst/>
            <a:ahLst/>
            <a:cxnLst/>
            <a:rect l="l" t="t" r="r" b="b"/>
            <a:pathLst>
              <a:path w="2606421" h="328225">
                <a:moveTo>
                  <a:pt x="2345114" y="236759"/>
                </a:moveTo>
                <a:cubicBezTo>
                  <a:pt x="2348483" y="236533"/>
                  <a:pt x="2354485" y="238299"/>
                  <a:pt x="2363121" y="242056"/>
                </a:cubicBezTo>
                <a:cubicBezTo>
                  <a:pt x="2380394" y="249570"/>
                  <a:pt x="2391895" y="257174"/>
                  <a:pt x="2397624" y="264868"/>
                </a:cubicBezTo>
                <a:cubicBezTo>
                  <a:pt x="2403352" y="272561"/>
                  <a:pt x="2404776" y="282327"/>
                  <a:pt x="2401893" y="294165"/>
                </a:cubicBezTo>
                <a:cubicBezTo>
                  <a:pt x="2399011" y="306003"/>
                  <a:pt x="2392949" y="307307"/>
                  <a:pt x="2383707" y="298080"/>
                </a:cubicBezTo>
                <a:cubicBezTo>
                  <a:pt x="2374464" y="288852"/>
                  <a:pt x="2365849" y="279247"/>
                  <a:pt x="2357862" y="269266"/>
                </a:cubicBezTo>
                <a:cubicBezTo>
                  <a:pt x="2351695" y="260447"/>
                  <a:pt x="2346712" y="251829"/>
                  <a:pt x="2342912" y="243411"/>
                </a:cubicBezTo>
                <a:cubicBezTo>
                  <a:pt x="2341012" y="239202"/>
                  <a:pt x="2341746" y="236985"/>
                  <a:pt x="2345114" y="236759"/>
                </a:cubicBezTo>
                <a:close/>
                <a:moveTo>
                  <a:pt x="1630739" y="236759"/>
                </a:moveTo>
                <a:cubicBezTo>
                  <a:pt x="1634108" y="236533"/>
                  <a:pt x="1640110" y="238299"/>
                  <a:pt x="1648746" y="242056"/>
                </a:cubicBezTo>
                <a:cubicBezTo>
                  <a:pt x="1666019" y="249570"/>
                  <a:pt x="1677520" y="257174"/>
                  <a:pt x="1683249" y="264868"/>
                </a:cubicBezTo>
                <a:cubicBezTo>
                  <a:pt x="1688977" y="272561"/>
                  <a:pt x="1690401" y="282327"/>
                  <a:pt x="1687518" y="294165"/>
                </a:cubicBezTo>
                <a:cubicBezTo>
                  <a:pt x="1684636" y="306003"/>
                  <a:pt x="1678574" y="307307"/>
                  <a:pt x="1669331" y="298080"/>
                </a:cubicBezTo>
                <a:cubicBezTo>
                  <a:pt x="1660089" y="288852"/>
                  <a:pt x="1651474" y="279247"/>
                  <a:pt x="1643487" y="269266"/>
                </a:cubicBezTo>
                <a:cubicBezTo>
                  <a:pt x="1637320" y="260447"/>
                  <a:pt x="1632337" y="251829"/>
                  <a:pt x="1628537" y="243411"/>
                </a:cubicBezTo>
                <a:cubicBezTo>
                  <a:pt x="1626637" y="239202"/>
                  <a:pt x="1627371" y="236985"/>
                  <a:pt x="1630739" y="236759"/>
                </a:cubicBezTo>
                <a:close/>
                <a:moveTo>
                  <a:pt x="1113914" y="229545"/>
                </a:moveTo>
                <a:cubicBezTo>
                  <a:pt x="1117897" y="228902"/>
                  <a:pt x="1122299" y="229200"/>
                  <a:pt x="1127121" y="230440"/>
                </a:cubicBezTo>
                <a:cubicBezTo>
                  <a:pt x="1136765" y="232921"/>
                  <a:pt x="1143064" y="238138"/>
                  <a:pt x="1146018" y="246089"/>
                </a:cubicBezTo>
                <a:cubicBezTo>
                  <a:pt x="1148972" y="254041"/>
                  <a:pt x="1148556" y="263989"/>
                  <a:pt x="1144770" y="275935"/>
                </a:cubicBezTo>
                <a:cubicBezTo>
                  <a:pt x="1140984" y="287880"/>
                  <a:pt x="1134108" y="299306"/>
                  <a:pt x="1124142" y="310211"/>
                </a:cubicBezTo>
                <a:cubicBezTo>
                  <a:pt x="1114175" y="321117"/>
                  <a:pt x="1104567" y="327054"/>
                  <a:pt x="1095318" y="328022"/>
                </a:cubicBezTo>
                <a:cubicBezTo>
                  <a:pt x="1086068" y="328990"/>
                  <a:pt x="1084262" y="326505"/>
                  <a:pt x="1089897" y="320569"/>
                </a:cubicBezTo>
                <a:cubicBezTo>
                  <a:pt x="1095533" y="314632"/>
                  <a:pt x="1100728" y="308641"/>
                  <a:pt x="1105482" y="302597"/>
                </a:cubicBezTo>
                <a:cubicBezTo>
                  <a:pt x="1110235" y="296552"/>
                  <a:pt x="1114369" y="289314"/>
                  <a:pt x="1117882" y="280882"/>
                </a:cubicBezTo>
                <a:cubicBezTo>
                  <a:pt x="1111558" y="280882"/>
                  <a:pt x="1106242" y="279265"/>
                  <a:pt x="1101932" y="276031"/>
                </a:cubicBezTo>
                <a:cubicBezTo>
                  <a:pt x="1097623" y="272798"/>
                  <a:pt x="1094705" y="268567"/>
                  <a:pt x="1093178" y="263340"/>
                </a:cubicBezTo>
                <a:cubicBezTo>
                  <a:pt x="1091650" y="258113"/>
                  <a:pt x="1091371" y="253231"/>
                  <a:pt x="1092339" y="248692"/>
                </a:cubicBezTo>
                <a:cubicBezTo>
                  <a:pt x="1093307" y="244153"/>
                  <a:pt x="1096935" y="239356"/>
                  <a:pt x="1103223" y="234301"/>
                </a:cubicBezTo>
                <a:cubicBezTo>
                  <a:pt x="1106367" y="231774"/>
                  <a:pt x="1109931" y="230189"/>
                  <a:pt x="1113914" y="229545"/>
                </a:cubicBezTo>
                <a:close/>
                <a:moveTo>
                  <a:pt x="2560805" y="219363"/>
                </a:moveTo>
                <a:cubicBezTo>
                  <a:pt x="2557433" y="219553"/>
                  <a:pt x="2554154" y="220832"/>
                  <a:pt x="2550967" y="223202"/>
                </a:cubicBezTo>
                <a:cubicBezTo>
                  <a:pt x="2544592" y="227942"/>
                  <a:pt x="2541405" y="234258"/>
                  <a:pt x="2541405" y="242153"/>
                </a:cubicBezTo>
                <a:cubicBezTo>
                  <a:pt x="2541405" y="250047"/>
                  <a:pt x="2544955" y="255973"/>
                  <a:pt x="2552053" y="259931"/>
                </a:cubicBezTo>
                <a:cubicBezTo>
                  <a:pt x="2559151" y="263889"/>
                  <a:pt x="2566099" y="263688"/>
                  <a:pt x="2572896" y="259329"/>
                </a:cubicBezTo>
                <a:cubicBezTo>
                  <a:pt x="2579694" y="254955"/>
                  <a:pt x="2582888" y="248645"/>
                  <a:pt x="2582479" y="240400"/>
                </a:cubicBezTo>
                <a:cubicBezTo>
                  <a:pt x="2582071" y="232154"/>
                  <a:pt x="2578310" y="226042"/>
                  <a:pt x="2571197" y="222062"/>
                </a:cubicBezTo>
                <a:cubicBezTo>
                  <a:pt x="2567641" y="220072"/>
                  <a:pt x="2564177" y="219173"/>
                  <a:pt x="2560805" y="219363"/>
                </a:cubicBezTo>
                <a:close/>
                <a:moveTo>
                  <a:pt x="85089" y="217197"/>
                </a:moveTo>
                <a:cubicBezTo>
                  <a:pt x="87541" y="217302"/>
                  <a:pt x="90561" y="217963"/>
                  <a:pt x="94150" y="219180"/>
                </a:cubicBezTo>
                <a:cubicBezTo>
                  <a:pt x="108505" y="224048"/>
                  <a:pt x="116402" y="230720"/>
                  <a:pt x="117844" y="239195"/>
                </a:cubicBezTo>
                <a:cubicBezTo>
                  <a:pt x="119285" y="247670"/>
                  <a:pt x="118062" y="254711"/>
                  <a:pt x="114176" y="260318"/>
                </a:cubicBezTo>
                <a:cubicBezTo>
                  <a:pt x="110290" y="265925"/>
                  <a:pt x="104525" y="264850"/>
                  <a:pt x="96882" y="257092"/>
                </a:cubicBezTo>
                <a:cubicBezTo>
                  <a:pt x="89239" y="249334"/>
                  <a:pt x="83065" y="240729"/>
                  <a:pt x="78361" y="231279"/>
                </a:cubicBezTo>
                <a:cubicBezTo>
                  <a:pt x="75490" y="221578"/>
                  <a:pt x="77732" y="216884"/>
                  <a:pt x="85089" y="217197"/>
                </a:cubicBezTo>
                <a:close/>
                <a:moveTo>
                  <a:pt x="26936" y="212716"/>
                </a:moveTo>
                <a:cubicBezTo>
                  <a:pt x="29409" y="212938"/>
                  <a:pt x="31577" y="217039"/>
                  <a:pt x="33437" y="225020"/>
                </a:cubicBezTo>
                <a:cubicBezTo>
                  <a:pt x="37158" y="240980"/>
                  <a:pt x="35309" y="256981"/>
                  <a:pt x="27887" y="273020"/>
                </a:cubicBezTo>
                <a:cubicBezTo>
                  <a:pt x="20466" y="289060"/>
                  <a:pt x="13243" y="292415"/>
                  <a:pt x="6216" y="283087"/>
                </a:cubicBezTo>
                <a:cubicBezTo>
                  <a:pt x="-811" y="273759"/>
                  <a:pt x="-1879" y="264871"/>
                  <a:pt x="3011" y="256425"/>
                </a:cubicBezTo>
                <a:cubicBezTo>
                  <a:pt x="7227" y="249671"/>
                  <a:pt x="12422" y="238758"/>
                  <a:pt x="18595" y="223686"/>
                </a:cubicBezTo>
                <a:cubicBezTo>
                  <a:pt x="21682" y="216150"/>
                  <a:pt x="24462" y="212494"/>
                  <a:pt x="26936" y="212716"/>
                </a:cubicBezTo>
                <a:close/>
                <a:moveTo>
                  <a:pt x="152059" y="212252"/>
                </a:moveTo>
                <a:cubicBezTo>
                  <a:pt x="154629" y="212393"/>
                  <a:pt x="157822" y="213128"/>
                  <a:pt x="161639" y="214458"/>
                </a:cubicBezTo>
                <a:cubicBezTo>
                  <a:pt x="176904" y="219778"/>
                  <a:pt x="185257" y="227214"/>
                  <a:pt x="186698" y="236764"/>
                </a:cubicBezTo>
                <a:cubicBezTo>
                  <a:pt x="188139" y="246315"/>
                  <a:pt x="186573" y="253356"/>
                  <a:pt x="181998" y="257888"/>
                </a:cubicBezTo>
                <a:cubicBezTo>
                  <a:pt x="177424" y="262419"/>
                  <a:pt x="171684" y="260820"/>
                  <a:pt x="164779" y="253091"/>
                </a:cubicBezTo>
                <a:cubicBezTo>
                  <a:pt x="157874" y="245361"/>
                  <a:pt x="151532" y="236678"/>
                  <a:pt x="145753" y="227042"/>
                </a:cubicBezTo>
                <a:cubicBezTo>
                  <a:pt x="142247" y="216760"/>
                  <a:pt x="144349" y="211830"/>
                  <a:pt x="152059" y="212252"/>
                </a:cubicBezTo>
                <a:close/>
                <a:moveTo>
                  <a:pt x="232558" y="211298"/>
                </a:moveTo>
                <a:cubicBezTo>
                  <a:pt x="234818" y="211273"/>
                  <a:pt x="237751" y="211793"/>
                  <a:pt x="241356" y="212856"/>
                </a:cubicBezTo>
                <a:cubicBezTo>
                  <a:pt x="255775" y="217108"/>
                  <a:pt x="266211" y="222460"/>
                  <a:pt x="272664" y="228913"/>
                </a:cubicBezTo>
                <a:cubicBezTo>
                  <a:pt x="279691" y="235954"/>
                  <a:pt x="283900" y="244974"/>
                  <a:pt x="285291" y="255973"/>
                </a:cubicBezTo>
                <a:cubicBezTo>
                  <a:pt x="286682" y="266972"/>
                  <a:pt x="284850" y="275447"/>
                  <a:pt x="279795" y="281398"/>
                </a:cubicBezTo>
                <a:cubicBezTo>
                  <a:pt x="274740" y="287350"/>
                  <a:pt x="267011" y="282922"/>
                  <a:pt x="256607" y="268116"/>
                </a:cubicBezTo>
                <a:cubicBezTo>
                  <a:pt x="246203" y="253309"/>
                  <a:pt x="237455" y="239335"/>
                  <a:pt x="230364" y="226192"/>
                </a:cubicBezTo>
                <a:cubicBezTo>
                  <a:pt x="225046" y="216335"/>
                  <a:pt x="225777" y="211370"/>
                  <a:pt x="232558" y="211298"/>
                </a:cubicBezTo>
                <a:close/>
                <a:moveTo>
                  <a:pt x="2563287" y="196443"/>
                </a:moveTo>
                <a:cubicBezTo>
                  <a:pt x="2568808" y="196565"/>
                  <a:pt x="2574452" y="197838"/>
                  <a:pt x="2580221" y="200261"/>
                </a:cubicBezTo>
                <a:cubicBezTo>
                  <a:pt x="2591757" y="205108"/>
                  <a:pt x="2599419" y="212788"/>
                  <a:pt x="2603204" y="223299"/>
                </a:cubicBezTo>
                <a:cubicBezTo>
                  <a:pt x="2606990" y="233810"/>
                  <a:pt x="2607435" y="244207"/>
                  <a:pt x="2604538" y="254489"/>
                </a:cubicBezTo>
                <a:cubicBezTo>
                  <a:pt x="2601641" y="264771"/>
                  <a:pt x="2596221" y="272640"/>
                  <a:pt x="2588276" y="278096"/>
                </a:cubicBezTo>
                <a:cubicBezTo>
                  <a:pt x="2580332" y="283553"/>
                  <a:pt x="2570892" y="286281"/>
                  <a:pt x="2559958" y="286281"/>
                </a:cubicBezTo>
                <a:cubicBezTo>
                  <a:pt x="2549023" y="286281"/>
                  <a:pt x="2539122" y="281843"/>
                  <a:pt x="2530252" y="272966"/>
                </a:cubicBezTo>
                <a:cubicBezTo>
                  <a:pt x="2521383" y="264090"/>
                  <a:pt x="2516948" y="254546"/>
                  <a:pt x="2516948" y="244336"/>
                </a:cubicBezTo>
                <a:cubicBezTo>
                  <a:pt x="2516948" y="234126"/>
                  <a:pt x="2519336" y="225195"/>
                  <a:pt x="2524111" y="217545"/>
                </a:cubicBezTo>
                <a:cubicBezTo>
                  <a:pt x="2528886" y="209894"/>
                  <a:pt x="2536547" y="203889"/>
                  <a:pt x="2547095" y="199530"/>
                </a:cubicBezTo>
                <a:cubicBezTo>
                  <a:pt x="2552369" y="197350"/>
                  <a:pt x="2557766" y="196321"/>
                  <a:pt x="2563287" y="196443"/>
                </a:cubicBezTo>
                <a:close/>
                <a:moveTo>
                  <a:pt x="214715" y="145098"/>
                </a:moveTo>
                <a:cubicBezTo>
                  <a:pt x="214070" y="144733"/>
                  <a:pt x="207552" y="145657"/>
                  <a:pt x="195162" y="147873"/>
                </a:cubicBezTo>
                <a:cubicBezTo>
                  <a:pt x="182773" y="150089"/>
                  <a:pt x="171221" y="151921"/>
                  <a:pt x="160509" y="153369"/>
                </a:cubicBezTo>
                <a:cubicBezTo>
                  <a:pt x="163205" y="163622"/>
                  <a:pt x="165277" y="173230"/>
                  <a:pt x="166726" y="182193"/>
                </a:cubicBezTo>
                <a:cubicBezTo>
                  <a:pt x="181496" y="180501"/>
                  <a:pt x="196969" y="177633"/>
                  <a:pt x="213145" y="173589"/>
                </a:cubicBezTo>
                <a:cubicBezTo>
                  <a:pt x="213934" y="164841"/>
                  <a:pt x="214554" y="157997"/>
                  <a:pt x="215006" y="153057"/>
                </a:cubicBezTo>
                <a:cubicBezTo>
                  <a:pt x="215458" y="148117"/>
                  <a:pt x="215361" y="145464"/>
                  <a:pt x="214715" y="145098"/>
                </a:cubicBezTo>
                <a:close/>
                <a:moveTo>
                  <a:pt x="2030294" y="121944"/>
                </a:moveTo>
                <a:cubicBezTo>
                  <a:pt x="2046474" y="120860"/>
                  <a:pt x="2060046" y="123233"/>
                  <a:pt x="2071011" y="129062"/>
                </a:cubicBezTo>
                <a:cubicBezTo>
                  <a:pt x="2085631" y="136835"/>
                  <a:pt x="2092070" y="143833"/>
                  <a:pt x="2090327" y="150056"/>
                </a:cubicBezTo>
                <a:cubicBezTo>
                  <a:pt x="2088585" y="156280"/>
                  <a:pt x="2081551" y="158944"/>
                  <a:pt x="2069226" y="158047"/>
                </a:cubicBezTo>
                <a:cubicBezTo>
                  <a:pt x="2056900" y="157151"/>
                  <a:pt x="2039581" y="156703"/>
                  <a:pt x="2017267" y="156703"/>
                </a:cubicBezTo>
                <a:cubicBezTo>
                  <a:pt x="1994983" y="156703"/>
                  <a:pt x="1971042" y="157825"/>
                  <a:pt x="1945445" y="160069"/>
                </a:cubicBezTo>
                <a:cubicBezTo>
                  <a:pt x="1919847" y="162314"/>
                  <a:pt x="1898423" y="164985"/>
                  <a:pt x="1881172" y="168082"/>
                </a:cubicBezTo>
                <a:cubicBezTo>
                  <a:pt x="1863920" y="171179"/>
                  <a:pt x="1848863" y="174105"/>
                  <a:pt x="1836000" y="176858"/>
                </a:cubicBezTo>
                <a:cubicBezTo>
                  <a:pt x="1823137" y="179612"/>
                  <a:pt x="1809750" y="176622"/>
                  <a:pt x="1795840" y="167888"/>
                </a:cubicBezTo>
                <a:cubicBezTo>
                  <a:pt x="1783235" y="154021"/>
                  <a:pt x="1782339" y="147773"/>
                  <a:pt x="1793152" y="149142"/>
                </a:cubicBezTo>
                <a:cubicBezTo>
                  <a:pt x="1803964" y="150512"/>
                  <a:pt x="1822488" y="150081"/>
                  <a:pt x="1848723" y="147852"/>
                </a:cubicBezTo>
                <a:cubicBezTo>
                  <a:pt x="1874959" y="145622"/>
                  <a:pt x="1902965" y="142248"/>
                  <a:pt x="1932743" y="137731"/>
                </a:cubicBezTo>
                <a:cubicBezTo>
                  <a:pt x="1962520" y="133214"/>
                  <a:pt x="1989354" y="128697"/>
                  <a:pt x="2013245" y="124179"/>
                </a:cubicBezTo>
                <a:cubicBezTo>
                  <a:pt x="2019218" y="123050"/>
                  <a:pt x="2024901" y="122305"/>
                  <a:pt x="2030294" y="121944"/>
                </a:cubicBezTo>
                <a:close/>
                <a:moveTo>
                  <a:pt x="2341977" y="106078"/>
                </a:moveTo>
                <a:cubicBezTo>
                  <a:pt x="2333035" y="107419"/>
                  <a:pt x="2318455" y="110513"/>
                  <a:pt x="2298235" y="115360"/>
                </a:cubicBezTo>
                <a:lnTo>
                  <a:pt x="2298235" y="128202"/>
                </a:lnTo>
                <a:cubicBezTo>
                  <a:pt x="2308087" y="127399"/>
                  <a:pt x="2316469" y="125621"/>
                  <a:pt x="2323381" y="122867"/>
                </a:cubicBezTo>
                <a:cubicBezTo>
                  <a:pt x="2330293" y="120114"/>
                  <a:pt x="2336602" y="120860"/>
                  <a:pt x="2342310" y="125104"/>
                </a:cubicBezTo>
                <a:cubicBezTo>
                  <a:pt x="2348017" y="129349"/>
                  <a:pt x="2348408" y="133404"/>
                  <a:pt x="2343482" y="137268"/>
                </a:cubicBezTo>
                <a:cubicBezTo>
                  <a:pt x="2338556" y="141133"/>
                  <a:pt x="2331368" y="143765"/>
                  <a:pt x="2321918" y="145163"/>
                </a:cubicBezTo>
                <a:cubicBezTo>
                  <a:pt x="2312468" y="146561"/>
                  <a:pt x="2304574" y="146808"/>
                  <a:pt x="2298235" y="145905"/>
                </a:cubicBezTo>
                <a:lnTo>
                  <a:pt x="2298235" y="156531"/>
                </a:lnTo>
                <a:cubicBezTo>
                  <a:pt x="2304516" y="156646"/>
                  <a:pt x="2312281" y="155101"/>
                  <a:pt x="2321531" y="151895"/>
                </a:cubicBezTo>
                <a:cubicBezTo>
                  <a:pt x="2330780" y="148690"/>
                  <a:pt x="2338208" y="149597"/>
                  <a:pt x="2343816" y="154617"/>
                </a:cubicBezTo>
                <a:cubicBezTo>
                  <a:pt x="2349423" y="159636"/>
                  <a:pt x="2348748" y="163708"/>
                  <a:pt x="2341794" y="166834"/>
                </a:cubicBezTo>
                <a:cubicBezTo>
                  <a:pt x="2334839" y="169961"/>
                  <a:pt x="2327360" y="172201"/>
                  <a:pt x="2319358" y="173556"/>
                </a:cubicBezTo>
                <a:cubicBezTo>
                  <a:pt x="2311356" y="174911"/>
                  <a:pt x="2304315" y="174241"/>
                  <a:pt x="2298235" y="171545"/>
                </a:cubicBezTo>
                <a:lnTo>
                  <a:pt x="2298235" y="186237"/>
                </a:lnTo>
                <a:cubicBezTo>
                  <a:pt x="2306380" y="186323"/>
                  <a:pt x="2315063" y="184770"/>
                  <a:pt x="2324284" y="181580"/>
                </a:cubicBezTo>
                <a:cubicBezTo>
                  <a:pt x="2333505" y="178389"/>
                  <a:pt x="2340915" y="179289"/>
                  <a:pt x="2346515" y="184279"/>
                </a:cubicBezTo>
                <a:cubicBezTo>
                  <a:pt x="2352115" y="189270"/>
                  <a:pt x="2351713" y="193335"/>
                  <a:pt x="2345311" y="196476"/>
                </a:cubicBezTo>
                <a:cubicBezTo>
                  <a:pt x="2338908" y="199616"/>
                  <a:pt x="2330780" y="201645"/>
                  <a:pt x="2320929" y="202563"/>
                </a:cubicBezTo>
                <a:cubicBezTo>
                  <a:pt x="2311077" y="203481"/>
                  <a:pt x="2303398" y="203488"/>
                  <a:pt x="2297891" y="202585"/>
                </a:cubicBezTo>
                <a:cubicBezTo>
                  <a:pt x="2297188" y="213454"/>
                  <a:pt x="2296851" y="218352"/>
                  <a:pt x="2296880" y="217276"/>
                </a:cubicBezTo>
                <a:cubicBezTo>
                  <a:pt x="2321588" y="214623"/>
                  <a:pt x="2341356" y="212135"/>
                  <a:pt x="2356184" y="209812"/>
                </a:cubicBezTo>
                <a:cubicBezTo>
                  <a:pt x="2357030" y="180644"/>
                  <a:pt x="2357453" y="157965"/>
                  <a:pt x="2357453" y="141775"/>
                </a:cubicBezTo>
                <a:cubicBezTo>
                  <a:pt x="2357453" y="126001"/>
                  <a:pt x="2357109" y="115772"/>
                  <a:pt x="2356421" y="111090"/>
                </a:cubicBezTo>
                <a:cubicBezTo>
                  <a:pt x="2355732" y="106408"/>
                  <a:pt x="2350918" y="104738"/>
                  <a:pt x="2341977" y="106078"/>
                </a:cubicBezTo>
                <a:close/>
                <a:moveTo>
                  <a:pt x="1627601" y="106078"/>
                </a:moveTo>
                <a:cubicBezTo>
                  <a:pt x="1618660" y="107419"/>
                  <a:pt x="1604080" y="110513"/>
                  <a:pt x="1583860" y="115360"/>
                </a:cubicBezTo>
                <a:lnTo>
                  <a:pt x="1583860" y="128202"/>
                </a:lnTo>
                <a:cubicBezTo>
                  <a:pt x="1593712" y="127399"/>
                  <a:pt x="1602094" y="125621"/>
                  <a:pt x="1609006" y="122867"/>
                </a:cubicBezTo>
                <a:cubicBezTo>
                  <a:pt x="1615918" y="120114"/>
                  <a:pt x="1622228" y="120860"/>
                  <a:pt x="1627935" y="125104"/>
                </a:cubicBezTo>
                <a:cubicBezTo>
                  <a:pt x="1633642" y="129349"/>
                  <a:pt x="1634033" y="133404"/>
                  <a:pt x="1629107" y="137268"/>
                </a:cubicBezTo>
                <a:cubicBezTo>
                  <a:pt x="1624181" y="141133"/>
                  <a:pt x="1616993" y="143765"/>
                  <a:pt x="1607543" y="145163"/>
                </a:cubicBezTo>
                <a:cubicBezTo>
                  <a:pt x="1598093" y="146561"/>
                  <a:pt x="1590199" y="146808"/>
                  <a:pt x="1583860" y="145905"/>
                </a:cubicBezTo>
                <a:lnTo>
                  <a:pt x="1583860" y="156531"/>
                </a:lnTo>
                <a:cubicBezTo>
                  <a:pt x="1590141" y="156646"/>
                  <a:pt x="1597906" y="155101"/>
                  <a:pt x="1607156" y="151895"/>
                </a:cubicBezTo>
                <a:cubicBezTo>
                  <a:pt x="1616405" y="148690"/>
                  <a:pt x="1623833" y="149597"/>
                  <a:pt x="1629441" y="154617"/>
                </a:cubicBezTo>
                <a:cubicBezTo>
                  <a:pt x="1635048" y="159636"/>
                  <a:pt x="1634374" y="163708"/>
                  <a:pt x="1627419" y="166834"/>
                </a:cubicBezTo>
                <a:cubicBezTo>
                  <a:pt x="1620464" y="169961"/>
                  <a:pt x="1612985" y="172201"/>
                  <a:pt x="1604983" y="173556"/>
                </a:cubicBezTo>
                <a:cubicBezTo>
                  <a:pt x="1596981" y="174911"/>
                  <a:pt x="1589941" y="174241"/>
                  <a:pt x="1583860" y="171545"/>
                </a:cubicBezTo>
                <a:lnTo>
                  <a:pt x="1583860" y="186237"/>
                </a:lnTo>
                <a:cubicBezTo>
                  <a:pt x="1592005" y="186323"/>
                  <a:pt x="1600688" y="184770"/>
                  <a:pt x="1609909" y="181580"/>
                </a:cubicBezTo>
                <a:cubicBezTo>
                  <a:pt x="1619130" y="178389"/>
                  <a:pt x="1626540" y="179289"/>
                  <a:pt x="1632140" y="184279"/>
                </a:cubicBezTo>
                <a:cubicBezTo>
                  <a:pt x="1637740" y="189270"/>
                  <a:pt x="1637338" y="193335"/>
                  <a:pt x="1630936" y="196476"/>
                </a:cubicBezTo>
                <a:cubicBezTo>
                  <a:pt x="1624533" y="199616"/>
                  <a:pt x="1616405" y="201645"/>
                  <a:pt x="1606554" y="202563"/>
                </a:cubicBezTo>
                <a:cubicBezTo>
                  <a:pt x="1596702" y="203481"/>
                  <a:pt x="1589023" y="203488"/>
                  <a:pt x="1583516" y="202585"/>
                </a:cubicBezTo>
                <a:cubicBezTo>
                  <a:pt x="1582813" y="213454"/>
                  <a:pt x="1582476" y="218352"/>
                  <a:pt x="1582505" y="217276"/>
                </a:cubicBezTo>
                <a:cubicBezTo>
                  <a:pt x="1607213" y="214623"/>
                  <a:pt x="1626981" y="212135"/>
                  <a:pt x="1641809" y="209812"/>
                </a:cubicBezTo>
                <a:cubicBezTo>
                  <a:pt x="1642655" y="180644"/>
                  <a:pt x="1643078" y="157965"/>
                  <a:pt x="1643078" y="141775"/>
                </a:cubicBezTo>
                <a:cubicBezTo>
                  <a:pt x="1643078" y="126001"/>
                  <a:pt x="1642734" y="115772"/>
                  <a:pt x="1642046" y="111090"/>
                </a:cubicBezTo>
                <a:cubicBezTo>
                  <a:pt x="1641357" y="106408"/>
                  <a:pt x="1636543" y="104738"/>
                  <a:pt x="1627601" y="106078"/>
                </a:cubicBezTo>
                <a:close/>
                <a:moveTo>
                  <a:pt x="591545" y="69434"/>
                </a:moveTo>
                <a:cubicBezTo>
                  <a:pt x="598493" y="68824"/>
                  <a:pt x="605457" y="70936"/>
                  <a:pt x="612437" y="75770"/>
                </a:cubicBezTo>
                <a:cubicBezTo>
                  <a:pt x="621744" y="82216"/>
                  <a:pt x="618682" y="87849"/>
                  <a:pt x="603252" y="92667"/>
                </a:cubicBezTo>
                <a:cubicBezTo>
                  <a:pt x="587822" y="97485"/>
                  <a:pt x="574385" y="100877"/>
                  <a:pt x="562942" y="102841"/>
                </a:cubicBezTo>
                <a:cubicBezTo>
                  <a:pt x="567445" y="107043"/>
                  <a:pt x="569234" y="110890"/>
                  <a:pt x="568309" y="114381"/>
                </a:cubicBezTo>
                <a:cubicBezTo>
                  <a:pt x="567384" y="117873"/>
                  <a:pt x="566498" y="121125"/>
                  <a:pt x="565652" y="124136"/>
                </a:cubicBezTo>
                <a:cubicBezTo>
                  <a:pt x="569768" y="123448"/>
                  <a:pt x="575809" y="122154"/>
                  <a:pt x="583775" y="120254"/>
                </a:cubicBezTo>
                <a:cubicBezTo>
                  <a:pt x="591741" y="118354"/>
                  <a:pt x="597910" y="120551"/>
                  <a:pt x="602284" y="126847"/>
                </a:cubicBezTo>
                <a:cubicBezTo>
                  <a:pt x="606658" y="133142"/>
                  <a:pt x="604277" y="137441"/>
                  <a:pt x="595143" y="139742"/>
                </a:cubicBezTo>
                <a:cubicBezTo>
                  <a:pt x="586008" y="142044"/>
                  <a:pt x="576178" y="144679"/>
                  <a:pt x="565652" y="147647"/>
                </a:cubicBezTo>
                <a:lnTo>
                  <a:pt x="565652" y="174083"/>
                </a:lnTo>
                <a:cubicBezTo>
                  <a:pt x="581111" y="170570"/>
                  <a:pt x="597046" y="167666"/>
                  <a:pt x="613459" y="165372"/>
                </a:cubicBezTo>
                <a:cubicBezTo>
                  <a:pt x="629871" y="163077"/>
                  <a:pt x="641139" y="163672"/>
                  <a:pt x="647262" y="167157"/>
                </a:cubicBezTo>
                <a:cubicBezTo>
                  <a:pt x="653386" y="170642"/>
                  <a:pt x="658186" y="175395"/>
                  <a:pt x="661663" y="181418"/>
                </a:cubicBezTo>
                <a:cubicBezTo>
                  <a:pt x="665141" y="187441"/>
                  <a:pt x="657888" y="190227"/>
                  <a:pt x="639906" y="189775"/>
                </a:cubicBezTo>
                <a:cubicBezTo>
                  <a:pt x="621923" y="189323"/>
                  <a:pt x="608142" y="189531"/>
                  <a:pt x="598563" y="190399"/>
                </a:cubicBezTo>
                <a:cubicBezTo>
                  <a:pt x="588984" y="191267"/>
                  <a:pt x="577963" y="192482"/>
                  <a:pt x="565501" y="194045"/>
                </a:cubicBezTo>
                <a:cubicBezTo>
                  <a:pt x="564655" y="234011"/>
                  <a:pt x="564003" y="260637"/>
                  <a:pt x="563544" y="273923"/>
                </a:cubicBezTo>
                <a:cubicBezTo>
                  <a:pt x="563085" y="287210"/>
                  <a:pt x="561128" y="298890"/>
                  <a:pt x="557672" y="308964"/>
                </a:cubicBezTo>
                <a:cubicBezTo>
                  <a:pt x="554216" y="319038"/>
                  <a:pt x="550154" y="322074"/>
                  <a:pt x="545486" y="318073"/>
                </a:cubicBezTo>
                <a:cubicBezTo>
                  <a:pt x="540818" y="314072"/>
                  <a:pt x="538485" y="303898"/>
                  <a:pt x="538485" y="287550"/>
                </a:cubicBezTo>
                <a:lnTo>
                  <a:pt x="538485" y="197185"/>
                </a:lnTo>
                <a:cubicBezTo>
                  <a:pt x="510048" y="203495"/>
                  <a:pt x="492015" y="207098"/>
                  <a:pt x="484386" y="207994"/>
                </a:cubicBezTo>
                <a:cubicBezTo>
                  <a:pt x="476757" y="208891"/>
                  <a:pt x="468347" y="206019"/>
                  <a:pt x="459154" y="199379"/>
                </a:cubicBezTo>
                <a:cubicBezTo>
                  <a:pt x="449962" y="192740"/>
                  <a:pt x="452698" y="189130"/>
                  <a:pt x="467361" y="188549"/>
                </a:cubicBezTo>
                <a:cubicBezTo>
                  <a:pt x="482024" y="187968"/>
                  <a:pt x="505732" y="184738"/>
                  <a:pt x="538485" y="178859"/>
                </a:cubicBezTo>
                <a:lnTo>
                  <a:pt x="538485" y="152659"/>
                </a:lnTo>
                <a:cubicBezTo>
                  <a:pt x="530655" y="154452"/>
                  <a:pt x="523044" y="155108"/>
                  <a:pt x="515652" y="154627"/>
                </a:cubicBezTo>
                <a:cubicBezTo>
                  <a:pt x="508259" y="154147"/>
                  <a:pt x="502118" y="151333"/>
                  <a:pt x="497228" y="146184"/>
                </a:cubicBezTo>
                <a:cubicBezTo>
                  <a:pt x="492338" y="141036"/>
                  <a:pt x="493130" y="138118"/>
                  <a:pt x="499605" y="137430"/>
                </a:cubicBezTo>
                <a:cubicBezTo>
                  <a:pt x="506079" y="136741"/>
                  <a:pt x="519039" y="134375"/>
                  <a:pt x="538485" y="130331"/>
                </a:cubicBezTo>
                <a:cubicBezTo>
                  <a:pt x="538485" y="117325"/>
                  <a:pt x="537459" y="109466"/>
                  <a:pt x="535409" y="106756"/>
                </a:cubicBezTo>
                <a:cubicBezTo>
                  <a:pt x="528267" y="107616"/>
                  <a:pt x="521710" y="108506"/>
                  <a:pt x="515737" y="109423"/>
                </a:cubicBezTo>
                <a:cubicBezTo>
                  <a:pt x="509765" y="110341"/>
                  <a:pt x="503064" y="108118"/>
                  <a:pt x="495636" y="102755"/>
                </a:cubicBezTo>
                <a:cubicBezTo>
                  <a:pt x="488208" y="97392"/>
                  <a:pt x="490635" y="93559"/>
                  <a:pt x="502917" y="91258"/>
                </a:cubicBezTo>
                <a:cubicBezTo>
                  <a:pt x="515200" y="88956"/>
                  <a:pt x="529572" y="85805"/>
                  <a:pt x="546035" y="81804"/>
                </a:cubicBezTo>
                <a:cubicBezTo>
                  <a:pt x="562497" y="77803"/>
                  <a:pt x="575353" y="74186"/>
                  <a:pt x="584603" y="70952"/>
                </a:cubicBezTo>
                <a:cubicBezTo>
                  <a:pt x="586915" y="70144"/>
                  <a:pt x="589229" y="69638"/>
                  <a:pt x="591545" y="69434"/>
                </a:cubicBezTo>
                <a:close/>
                <a:moveTo>
                  <a:pt x="72414" y="54120"/>
                </a:moveTo>
                <a:cubicBezTo>
                  <a:pt x="67459" y="55024"/>
                  <a:pt x="59927" y="56565"/>
                  <a:pt x="49817" y="58745"/>
                </a:cubicBezTo>
                <a:cubicBezTo>
                  <a:pt x="49817" y="73386"/>
                  <a:pt x="50176" y="87088"/>
                  <a:pt x="50893" y="99851"/>
                </a:cubicBezTo>
                <a:cubicBezTo>
                  <a:pt x="56342" y="98216"/>
                  <a:pt x="61361" y="96456"/>
                  <a:pt x="65950" y="94570"/>
                </a:cubicBezTo>
                <a:cubicBezTo>
                  <a:pt x="70539" y="92685"/>
                  <a:pt x="74622" y="94212"/>
                  <a:pt x="78200" y="99152"/>
                </a:cubicBezTo>
                <a:cubicBezTo>
                  <a:pt x="81778" y="104092"/>
                  <a:pt x="81043" y="108394"/>
                  <a:pt x="75995" y="112058"/>
                </a:cubicBezTo>
                <a:cubicBezTo>
                  <a:pt x="70948" y="115722"/>
                  <a:pt x="62673" y="117103"/>
                  <a:pt x="51172" y="116199"/>
                </a:cubicBezTo>
                <a:lnTo>
                  <a:pt x="51172" y="157908"/>
                </a:lnTo>
                <a:cubicBezTo>
                  <a:pt x="57855" y="157908"/>
                  <a:pt x="64071" y="157004"/>
                  <a:pt x="69822" y="155197"/>
                </a:cubicBezTo>
                <a:cubicBezTo>
                  <a:pt x="75572" y="153390"/>
                  <a:pt x="79294" y="153161"/>
                  <a:pt x="80986" y="154509"/>
                </a:cubicBezTo>
                <a:cubicBezTo>
                  <a:pt x="82678" y="155857"/>
                  <a:pt x="83728" y="147547"/>
                  <a:pt x="84137" y="129579"/>
                </a:cubicBezTo>
                <a:cubicBezTo>
                  <a:pt x="84546" y="111610"/>
                  <a:pt x="84750" y="94531"/>
                  <a:pt x="84750" y="78341"/>
                </a:cubicBezTo>
                <a:cubicBezTo>
                  <a:pt x="84750" y="63657"/>
                  <a:pt x="83933" y="55723"/>
                  <a:pt x="82298" y="54540"/>
                </a:cubicBezTo>
                <a:cubicBezTo>
                  <a:pt x="80663" y="53357"/>
                  <a:pt x="77368" y="53217"/>
                  <a:pt x="72414" y="54120"/>
                </a:cubicBezTo>
                <a:close/>
                <a:moveTo>
                  <a:pt x="86495" y="29107"/>
                </a:moveTo>
                <a:cubicBezTo>
                  <a:pt x="89594" y="28890"/>
                  <a:pt x="93125" y="29391"/>
                  <a:pt x="97086" y="30610"/>
                </a:cubicBezTo>
                <a:cubicBezTo>
                  <a:pt x="105009" y="33047"/>
                  <a:pt x="111036" y="36209"/>
                  <a:pt x="115166" y="40096"/>
                </a:cubicBezTo>
                <a:cubicBezTo>
                  <a:pt x="119296" y="43982"/>
                  <a:pt x="119765" y="48417"/>
                  <a:pt x="116575" y="53400"/>
                </a:cubicBezTo>
                <a:cubicBezTo>
                  <a:pt x="113384" y="58383"/>
                  <a:pt x="111573" y="65840"/>
                  <a:pt x="111143" y="75770"/>
                </a:cubicBezTo>
                <a:cubicBezTo>
                  <a:pt x="110713" y="85701"/>
                  <a:pt x="110734" y="97937"/>
                  <a:pt x="111208" y="112478"/>
                </a:cubicBezTo>
                <a:cubicBezTo>
                  <a:pt x="111681" y="127019"/>
                  <a:pt x="111918" y="140836"/>
                  <a:pt x="111918" y="153928"/>
                </a:cubicBezTo>
                <a:cubicBezTo>
                  <a:pt x="111918" y="168785"/>
                  <a:pt x="109458" y="181060"/>
                  <a:pt x="104539" y="190754"/>
                </a:cubicBezTo>
                <a:cubicBezTo>
                  <a:pt x="99621" y="200448"/>
                  <a:pt x="94677" y="201014"/>
                  <a:pt x="89708" y="192453"/>
                </a:cubicBezTo>
                <a:cubicBezTo>
                  <a:pt x="84739" y="183892"/>
                  <a:pt x="81653" y="177374"/>
                  <a:pt x="80448" y="172900"/>
                </a:cubicBezTo>
                <a:cubicBezTo>
                  <a:pt x="64760" y="174693"/>
                  <a:pt x="54786" y="175589"/>
                  <a:pt x="50527" y="175589"/>
                </a:cubicBezTo>
                <a:cubicBezTo>
                  <a:pt x="45866" y="197185"/>
                  <a:pt x="40285" y="202692"/>
                  <a:pt x="33781" y="192109"/>
                </a:cubicBezTo>
                <a:cubicBezTo>
                  <a:pt x="27278" y="181526"/>
                  <a:pt x="24700" y="171111"/>
                  <a:pt x="26048" y="160865"/>
                </a:cubicBezTo>
                <a:cubicBezTo>
                  <a:pt x="27396" y="150619"/>
                  <a:pt x="28070" y="137057"/>
                  <a:pt x="28070" y="120179"/>
                </a:cubicBezTo>
                <a:cubicBezTo>
                  <a:pt x="28070" y="103214"/>
                  <a:pt x="27852" y="88827"/>
                  <a:pt x="27414" y="77018"/>
                </a:cubicBezTo>
                <a:cubicBezTo>
                  <a:pt x="26977" y="65209"/>
                  <a:pt x="24951" y="55038"/>
                  <a:pt x="21338" y="46506"/>
                </a:cubicBezTo>
                <a:cubicBezTo>
                  <a:pt x="17724" y="37973"/>
                  <a:pt x="20915" y="35281"/>
                  <a:pt x="30910" y="38429"/>
                </a:cubicBezTo>
                <a:cubicBezTo>
                  <a:pt x="40905" y="41576"/>
                  <a:pt x="50215" y="42103"/>
                  <a:pt x="58841" y="40010"/>
                </a:cubicBezTo>
                <a:cubicBezTo>
                  <a:pt x="67466" y="37916"/>
                  <a:pt x="74017" y="35216"/>
                  <a:pt x="78490" y="31911"/>
                </a:cubicBezTo>
                <a:cubicBezTo>
                  <a:pt x="80728" y="30258"/>
                  <a:pt x="83396" y="29323"/>
                  <a:pt x="86495" y="29107"/>
                </a:cubicBezTo>
                <a:close/>
                <a:moveTo>
                  <a:pt x="498551" y="24802"/>
                </a:moveTo>
                <a:cubicBezTo>
                  <a:pt x="502042" y="25483"/>
                  <a:pt x="507051" y="27247"/>
                  <a:pt x="513576" y="30093"/>
                </a:cubicBezTo>
                <a:cubicBezTo>
                  <a:pt x="525306" y="34008"/>
                  <a:pt x="532644" y="39533"/>
                  <a:pt x="535591" y="46667"/>
                </a:cubicBezTo>
                <a:cubicBezTo>
                  <a:pt x="538538" y="53801"/>
                  <a:pt x="537843" y="60426"/>
                  <a:pt x="533505" y="66543"/>
                </a:cubicBezTo>
                <a:cubicBezTo>
                  <a:pt x="529167" y="72659"/>
                  <a:pt x="523402" y="72275"/>
                  <a:pt x="516211" y="65392"/>
                </a:cubicBezTo>
                <a:cubicBezTo>
                  <a:pt x="509019" y="58508"/>
                  <a:pt x="503061" y="50965"/>
                  <a:pt x="498336" y="42763"/>
                </a:cubicBezTo>
                <a:cubicBezTo>
                  <a:pt x="493610" y="34560"/>
                  <a:pt x="491707" y="28975"/>
                  <a:pt x="492625" y="26006"/>
                </a:cubicBezTo>
                <a:cubicBezTo>
                  <a:pt x="493083" y="24522"/>
                  <a:pt x="495059" y="24121"/>
                  <a:pt x="498551" y="24802"/>
                </a:cubicBezTo>
                <a:close/>
                <a:moveTo>
                  <a:pt x="2182777" y="19983"/>
                </a:moveTo>
                <a:cubicBezTo>
                  <a:pt x="2184377" y="19743"/>
                  <a:pt x="2186432" y="19858"/>
                  <a:pt x="2188941" y="20328"/>
                </a:cubicBezTo>
                <a:cubicBezTo>
                  <a:pt x="2198979" y="22206"/>
                  <a:pt x="2207555" y="25257"/>
                  <a:pt x="2214668" y="29480"/>
                </a:cubicBezTo>
                <a:cubicBezTo>
                  <a:pt x="2221780" y="33703"/>
                  <a:pt x="2223763" y="39235"/>
                  <a:pt x="2220615" y="46075"/>
                </a:cubicBezTo>
                <a:cubicBezTo>
                  <a:pt x="2217468" y="52916"/>
                  <a:pt x="2215894" y="75788"/>
                  <a:pt x="2215894" y="114693"/>
                </a:cubicBezTo>
                <a:cubicBezTo>
                  <a:pt x="2217586" y="114822"/>
                  <a:pt x="2222501" y="113507"/>
                  <a:pt x="2230639" y="110746"/>
                </a:cubicBezTo>
                <a:cubicBezTo>
                  <a:pt x="2238777" y="107986"/>
                  <a:pt x="2245327" y="109692"/>
                  <a:pt x="2250289" y="115866"/>
                </a:cubicBezTo>
                <a:cubicBezTo>
                  <a:pt x="2255250" y="122039"/>
                  <a:pt x="2253404" y="126542"/>
                  <a:pt x="2244750" y="129374"/>
                </a:cubicBezTo>
                <a:cubicBezTo>
                  <a:pt x="2236095" y="132206"/>
                  <a:pt x="2226412" y="134770"/>
                  <a:pt x="2215700" y="137064"/>
                </a:cubicBezTo>
                <a:cubicBezTo>
                  <a:pt x="2214926" y="157097"/>
                  <a:pt x="2214539" y="174384"/>
                  <a:pt x="2214539" y="188925"/>
                </a:cubicBezTo>
                <a:cubicBezTo>
                  <a:pt x="2226384" y="182630"/>
                  <a:pt x="2237895" y="177009"/>
                  <a:pt x="2249073" y="172061"/>
                </a:cubicBezTo>
                <a:cubicBezTo>
                  <a:pt x="2260252" y="167114"/>
                  <a:pt x="2264797" y="168060"/>
                  <a:pt x="2262711" y="174901"/>
                </a:cubicBezTo>
                <a:cubicBezTo>
                  <a:pt x="2260624" y="181741"/>
                  <a:pt x="2245754" y="193321"/>
                  <a:pt x="2218098" y="209640"/>
                </a:cubicBezTo>
                <a:cubicBezTo>
                  <a:pt x="2190443" y="225959"/>
                  <a:pt x="2173730" y="236962"/>
                  <a:pt x="2167958" y="242647"/>
                </a:cubicBezTo>
                <a:cubicBezTo>
                  <a:pt x="2162186" y="248333"/>
                  <a:pt x="2154310" y="246286"/>
                  <a:pt x="2144329" y="236506"/>
                </a:cubicBezTo>
                <a:cubicBezTo>
                  <a:pt x="2134348" y="226726"/>
                  <a:pt x="2131423" y="221101"/>
                  <a:pt x="2135553" y="219631"/>
                </a:cubicBezTo>
                <a:cubicBezTo>
                  <a:pt x="2139683" y="218162"/>
                  <a:pt x="2143501" y="217212"/>
                  <a:pt x="2147007" y="216781"/>
                </a:cubicBezTo>
                <a:cubicBezTo>
                  <a:pt x="2150513" y="216351"/>
                  <a:pt x="2157224" y="213978"/>
                  <a:pt x="2167141" y="209661"/>
                </a:cubicBezTo>
                <a:cubicBezTo>
                  <a:pt x="2177057" y="205345"/>
                  <a:pt x="2184704" y="201265"/>
                  <a:pt x="2190081" y="197422"/>
                </a:cubicBezTo>
                <a:lnTo>
                  <a:pt x="2190081" y="143195"/>
                </a:lnTo>
                <a:cubicBezTo>
                  <a:pt x="2188088" y="144055"/>
                  <a:pt x="2184302" y="145170"/>
                  <a:pt x="2178724" y="146539"/>
                </a:cubicBezTo>
                <a:cubicBezTo>
                  <a:pt x="2173146" y="147909"/>
                  <a:pt x="2167517" y="148350"/>
                  <a:pt x="2161838" y="147862"/>
                </a:cubicBezTo>
                <a:cubicBezTo>
                  <a:pt x="2156160" y="147375"/>
                  <a:pt x="2150674" y="144069"/>
                  <a:pt x="2145383" y="137946"/>
                </a:cubicBezTo>
                <a:cubicBezTo>
                  <a:pt x="2140091" y="131823"/>
                  <a:pt x="2141798" y="128460"/>
                  <a:pt x="2150502" y="127858"/>
                </a:cubicBezTo>
                <a:cubicBezTo>
                  <a:pt x="2159207" y="127255"/>
                  <a:pt x="2172400" y="124939"/>
                  <a:pt x="2190081" y="120910"/>
                </a:cubicBezTo>
                <a:cubicBezTo>
                  <a:pt x="2190081" y="110657"/>
                  <a:pt x="2189640" y="95596"/>
                  <a:pt x="2188758" y="75727"/>
                </a:cubicBezTo>
                <a:cubicBezTo>
                  <a:pt x="2187876" y="55859"/>
                  <a:pt x="2185177" y="41189"/>
                  <a:pt x="2180660" y="31717"/>
                </a:cubicBezTo>
                <a:cubicBezTo>
                  <a:pt x="2177272" y="24614"/>
                  <a:pt x="2177978" y="20702"/>
                  <a:pt x="2182777" y="19983"/>
                </a:cubicBezTo>
                <a:close/>
                <a:moveTo>
                  <a:pt x="1468402" y="19983"/>
                </a:moveTo>
                <a:cubicBezTo>
                  <a:pt x="1470002" y="19743"/>
                  <a:pt x="1472057" y="19858"/>
                  <a:pt x="1474566" y="20328"/>
                </a:cubicBezTo>
                <a:cubicBezTo>
                  <a:pt x="1484605" y="22206"/>
                  <a:pt x="1493180" y="25257"/>
                  <a:pt x="1500293" y="29480"/>
                </a:cubicBezTo>
                <a:cubicBezTo>
                  <a:pt x="1507406" y="33703"/>
                  <a:pt x="1509388" y="39235"/>
                  <a:pt x="1506240" y="46075"/>
                </a:cubicBezTo>
                <a:cubicBezTo>
                  <a:pt x="1503093" y="52916"/>
                  <a:pt x="1501519" y="75788"/>
                  <a:pt x="1501519" y="114693"/>
                </a:cubicBezTo>
                <a:cubicBezTo>
                  <a:pt x="1503211" y="114822"/>
                  <a:pt x="1508126" y="113507"/>
                  <a:pt x="1516264" y="110746"/>
                </a:cubicBezTo>
                <a:cubicBezTo>
                  <a:pt x="1524402" y="107986"/>
                  <a:pt x="1530952" y="109692"/>
                  <a:pt x="1535914" y="115866"/>
                </a:cubicBezTo>
                <a:cubicBezTo>
                  <a:pt x="1540875" y="122039"/>
                  <a:pt x="1539029" y="126542"/>
                  <a:pt x="1530375" y="129374"/>
                </a:cubicBezTo>
                <a:cubicBezTo>
                  <a:pt x="1521721" y="132206"/>
                  <a:pt x="1512037" y="134770"/>
                  <a:pt x="1501325" y="137064"/>
                </a:cubicBezTo>
                <a:cubicBezTo>
                  <a:pt x="1500551" y="157097"/>
                  <a:pt x="1500164" y="174384"/>
                  <a:pt x="1500164" y="188925"/>
                </a:cubicBezTo>
                <a:cubicBezTo>
                  <a:pt x="1512009" y="182630"/>
                  <a:pt x="1523520" y="177009"/>
                  <a:pt x="1534698" y="172061"/>
                </a:cubicBezTo>
                <a:cubicBezTo>
                  <a:pt x="1545877" y="167114"/>
                  <a:pt x="1550422" y="168060"/>
                  <a:pt x="1548336" y="174901"/>
                </a:cubicBezTo>
                <a:cubicBezTo>
                  <a:pt x="1546249" y="181741"/>
                  <a:pt x="1531379" y="193321"/>
                  <a:pt x="1503724" y="209640"/>
                </a:cubicBezTo>
                <a:cubicBezTo>
                  <a:pt x="1476069" y="225959"/>
                  <a:pt x="1459355" y="236962"/>
                  <a:pt x="1453583" y="242647"/>
                </a:cubicBezTo>
                <a:cubicBezTo>
                  <a:pt x="1447811" y="248333"/>
                  <a:pt x="1439935" y="246286"/>
                  <a:pt x="1429954" y="236506"/>
                </a:cubicBezTo>
                <a:cubicBezTo>
                  <a:pt x="1419973" y="226726"/>
                  <a:pt x="1417048" y="221101"/>
                  <a:pt x="1421178" y="219631"/>
                </a:cubicBezTo>
                <a:cubicBezTo>
                  <a:pt x="1425308" y="218162"/>
                  <a:pt x="1429126" y="217212"/>
                  <a:pt x="1432632" y="216781"/>
                </a:cubicBezTo>
                <a:cubicBezTo>
                  <a:pt x="1436138" y="216351"/>
                  <a:pt x="1442849" y="213978"/>
                  <a:pt x="1452766" y="209661"/>
                </a:cubicBezTo>
                <a:cubicBezTo>
                  <a:pt x="1462682" y="205345"/>
                  <a:pt x="1470329" y="201265"/>
                  <a:pt x="1475706" y="197422"/>
                </a:cubicBezTo>
                <a:lnTo>
                  <a:pt x="1475706" y="143195"/>
                </a:lnTo>
                <a:cubicBezTo>
                  <a:pt x="1473713" y="144055"/>
                  <a:pt x="1469927" y="145170"/>
                  <a:pt x="1464349" y="146539"/>
                </a:cubicBezTo>
                <a:cubicBezTo>
                  <a:pt x="1458771" y="147909"/>
                  <a:pt x="1453142" y="148350"/>
                  <a:pt x="1447463" y="147862"/>
                </a:cubicBezTo>
                <a:cubicBezTo>
                  <a:pt x="1441785" y="147375"/>
                  <a:pt x="1436299" y="144069"/>
                  <a:pt x="1431008" y="137946"/>
                </a:cubicBezTo>
                <a:cubicBezTo>
                  <a:pt x="1425716" y="131823"/>
                  <a:pt x="1427423" y="128460"/>
                  <a:pt x="1436127" y="127858"/>
                </a:cubicBezTo>
                <a:cubicBezTo>
                  <a:pt x="1444832" y="127255"/>
                  <a:pt x="1458025" y="124939"/>
                  <a:pt x="1475706" y="120910"/>
                </a:cubicBezTo>
                <a:cubicBezTo>
                  <a:pt x="1475706" y="110657"/>
                  <a:pt x="1475266" y="95596"/>
                  <a:pt x="1474383" y="75727"/>
                </a:cubicBezTo>
                <a:cubicBezTo>
                  <a:pt x="1473502" y="55859"/>
                  <a:pt x="1470802" y="41189"/>
                  <a:pt x="1466285" y="31717"/>
                </a:cubicBezTo>
                <a:cubicBezTo>
                  <a:pt x="1462897" y="24614"/>
                  <a:pt x="1463603" y="20702"/>
                  <a:pt x="1468402" y="19983"/>
                </a:cubicBezTo>
                <a:close/>
                <a:moveTo>
                  <a:pt x="231690" y="13415"/>
                </a:moveTo>
                <a:cubicBezTo>
                  <a:pt x="235445" y="13542"/>
                  <a:pt x="239703" y="14556"/>
                  <a:pt x="244464" y="16456"/>
                </a:cubicBezTo>
                <a:cubicBezTo>
                  <a:pt x="253986" y="20256"/>
                  <a:pt x="261497" y="24615"/>
                  <a:pt x="266996" y="29534"/>
                </a:cubicBezTo>
                <a:cubicBezTo>
                  <a:pt x="272496" y="34453"/>
                  <a:pt x="272646" y="39515"/>
                  <a:pt x="267448" y="44720"/>
                </a:cubicBezTo>
                <a:cubicBezTo>
                  <a:pt x="262250" y="49926"/>
                  <a:pt x="257919" y="56418"/>
                  <a:pt x="254456" y="64198"/>
                </a:cubicBezTo>
                <a:cubicBezTo>
                  <a:pt x="250992" y="71977"/>
                  <a:pt x="247874" y="80962"/>
                  <a:pt x="245099" y="91150"/>
                </a:cubicBezTo>
                <a:cubicBezTo>
                  <a:pt x="242324" y="101339"/>
                  <a:pt x="235276" y="110312"/>
                  <a:pt x="223954" y="118071"/>
                </a:cubicBezTo>
                <a:lnTo>
                  <a:pt x="217147" y="122010"/>
                </a:lnTo>
                <a:lnTo>
                  <a:pt x="223919" y="119692"/>
                </a:lnTo>
                <a:cubicBezTo>
                  <a:pt x="227416" y="119360"/>
                  <a:pt x="231214" y="119791"/>
                  <a:pt x="235311" y="120985"/>
                </a:cubicBezTo>
                <a:cubicBezTo>
                  <a:pt x="243507" y="123373"/>
                  <a:pt x="250412" y="126825"/>
                  <a:pt x="256026" y="131342"/>
                </a:cubicBezTo>
                <a:cubicBezTo>
                  <a:pt x="261640" y="135860"/>
                  <a:pt x="261386" y="140961"/>
                  <a:pt x="255262" y="146647"/>
                </a:cubicBezTo>
                <a:cubicBezTo>
                  <a:pt x="249139" y="152333"/>
                  <a:pt x="242750" y="161858"/>
                  <a:pt x="236097" y="175223"/>
                </a:cubicBezTo>
                <a:cubicBezTo>
                  <a:pt x="245991" y="187169"/>
                  <a:pt x="244163" y="193141"/>
                  <a:pt x="230612" y="193141"/>
                </a:cubicBezTo>
                <a:cubicBezTo>
                  <a:pt x="220157" y="193141"/>
                  <a:pt x="198712" y="195278"/>
                  <a:pt x="166274" y="199552"/>
                </a:cubicBezTo>
                <a:cubicBezTo>
                  <a:pt x="160724" y="211483"/>
                  <a:pt x="155666" y="212454"/>
                  <a:pt x="151099" y="202466"/>
                </a:cubicBezTo>
                <a:cubicBezTo>
                  <a:pt x="146531" y="192478"/>
                  <a:pt x="142928" y="181974"/>
                  <a:pt x="140290" y="170954"/>
                </a:cubicBezTo>
                <a:cubicBezTo>
                  <a:pt x="137651" y="159933"/>
                  <a:pt x="134260" y="150956"/>
                  <a:pt x="130115" y="144023"/>
                </a:cubicBezTo>
                <a:cubicBezTo>
                  <a:pt x="125971" y="137089"/>
                  <a:pt x="127979" y="133622"/>
                  <a:pt x="136138" y="133622"/>
                </a:cubicBezTo>
                <a:cubicBezTo>
                  <a:pt x="142018" y="133622"/>
                  <a:pt x="147141" y="134067"/>
                  <a:pt x="151507" y="134956"/>
                </a:cubicBezTo>
                <a:cubicBezTo>
                  <a:pt x="155874" y="135845"/>
                  <a:pt x="165987" y="134999"/>
                  <a:pt x="181848" y="132418"/>
                </a:cubicBezTo>
                <a:lnTo>
                  <a:pt x="210087" y="124208"/>
                </a:lnTo>
                <a:lnTo>
                  <a:pt x="205710" y="123203"/>
                </a:lnTo>
                <a:cubicBezTo>
                  <a:pt x="204486" y="122404"/>
                  <a:pt x="203530" y="121148"/>
                  <a:pt x="202842" y="119436"/>
                </a:cubicBezTo>
                <a:cubicBezTo>
                  <a:pt x="200088" y="112589"/>
                  <a:pt x="194793" y="105139"/>
                  <a:pt x="186956" y="97087"/>
                </a:cubicBezTo>
                <a:cubicBezTo>
                  <a:pt x="179119" y="89035"/>
                  <a:pt x="179794" y="85913"/>
                  <a:pt x="188978" y="87719"/>
                </a:cubicBezTo>
                <a:cubicBezTo>
                  <a:pt x="198163" y="89526"/>
                  <a:pt x="204390" y="90430"/>
                  <a:pt x="207660" y="90430"/>
                </a:cubicBezTo>
                <a:cubicBezTo>
                  <a:pt x="210184" y="90430"/>
                  <a:pt x="213288" y="86744"/>
                  <a:pt x="216974" y="79373"/>
                </a:cubicBezTo>
                <a:cubicBezTo>
                  <a:pt x="220659" y="72003"/>
                  <a:pt x="223617" y="64632"/>
                  <a:pt x="225847" y="57261"/>
                </a:cubicBezTo>
                <a:cubicBezTo>
                  <a:pt x="228077" y="49890"/>
                  <a:pt x="228733" y="44598"/>
                  <a:pt x="227815" y="41386"/>
                </a:cubicBezTo>
                <a:cubicBezTo>
                  <a:pt x="226897" y="38174"/>
                  <a:pt x="224090" y="37403"/>
                  <a:pt x="219394" y="39074"/>
                </a:cubicBezTo>
                <a:cubicBezTo>
                  <a:pt x="214697" y="40745"/>
                  <a:pt x="204519" y="43229"/>
                  <a:pt x="188860" y="46527"/>
                </a:cubicBezTo>
                <a:cubicBezTo>
                  <a:pt x="196059" y="49553"/>
                  <a:pt x="198217" y="53264"/>
                  <a:pt x="195335" y="57659"/>
                </a:cubicBezTo>
                <a:cubicBezTo>
                  <a:pt x="192452" y="62054"/>
                  <a:pt x="189444" y="67618"/>
                  <a:pt x="186311" y="74351"/>
                </a:cubicBezTo>
                <a:cubicBezTo>
                  <a:pt x="183178" y="81084"/>
                  <a:pt x="176753" y="90928"/>
                  <a:pt x="167038" y="103884"/>
                </a:cubicBezTo>
                <a:cubicBezTo>
                  <a:pt x="157322" y="116841"/>
                  <a:pt x="145456" y="126857"/>
                  <a:pt x="131438" y="133934"/>
                </a:cubicBezTo>
                <a:cubicBezTo>
                  <a:pt x="117421" y="141011"/>
                  <a:pt x="115875" y="137821"/>
                  <a:pt x="126803" y="124362"/>
                </a:cubicBezTo>
                <a:cubicBezTo>
                  <a:pt x="137730" y="110904"/>
                  <a:pt x="146951" y="96435"/>
                  <a:pt x="154465" y="80954"/>
                </a:cubicBezTo>
                <a:cubicBezTo>
                  <a:pt x="161979" y="65474"/>
                  <a:pt x="165736" y="55626"/>
                  <a:pt x="165736" y="51410"/>
                </a:cubicBezTo>
                <a:cubicBezTo>
                  <a:pt x="163657" y="51410"/>
                  <a:pt x="161280" y="51862"/>
                  <a:pt x="158606" y="52765"/>
                </a:cubicBezTo>
                <a:cubicBezTo>
                  <a:pt x="155931" y="53669"/>
                  <a:pt x="150378" y="50492"/>
                  <a:pt x="141946" y="43236"/>
                </a:cubicBezTo>
                <a:cubicBezTo>
                  <a:pt x="133514" y="35980"/>
                  <a:pt x="134156" y="32807"/>
                  <a:pt x="143871" y="33718"/>
                </a:cubicBezTo>
                <a:cubicBezTo>
                  <a:pt x="153587" y="34628"/>
                  <a:pt x="167651" y="32675"/>
                  <a:pt x="186064" y="27856"/>
                </a:cubicBezTo>
                <a:cubicBezTo>
                  <a:pt x="204476" y="23038"/>
                  <a:pt x="216433" y="18983"/>
                  <a:pt x="221932" y="15692"/>
                </a:cubicBezTo>
                <a:cubicBezTo>
                  <a:pt x="224682" y="14047"/>
                  <a:pt x="227935" y="13287"/>
                  <a:pt x="231690" y="13415"/>
                </a:cubicBezTo>
                <a:close/>
                <a:moveTo>
                  <a:pt x="902452" y="12958"/>
                </a:moveTo>
                <a:cubicBezTo>
                  <a:pt x="906351" y="13236"/>
                  <a:pt x="910462" y="14692"/>
                  <a:pt x="914786" y="17327"/>
                </a:cubicBezTo>
                <a:cubicBezTo>
                  <a:pt x="923433" y="22597"/>
                  <a:pt x="930868" y="29075"/>
                  <a:pt x="937092" y="36762"/>
                </a:cubicBezTo>
                <a:cubicBezTo>
                  <a:pt x="943316" y="44448"/>
                  <a:pt x="942911" y="49427"/>
                  <a:pt x="935877" y="51700"/>
                </a:cubicBezTo>
                <a:cubicBezTo>
                  <a:pt x="928843" y="53973"/>
                  <a:pt x="906712" y="69995"/>
                  <a:pt x="869485" y="99765"/>
                </a:cubicBezTo>
                <a:cubicBezTo>
                  <a:pt x="873888" y="105759"/>
                  <a:pt x="876820" y="112083"/>
                  <a:pt x="878283" y="118737"/>
                </a:cubicBezTo>
                <a:cubicBezTo>
                  <a:pt x="893283" y="117920"/>
                  <a:pt x="908641" y="116163"/>
                  <a:pt x="924358" y="113467"/>
                </a:cubicBezTo>
                <a:cubicBezTo>
                  <a:pt x="940075" y="110771"/>
                  <a:pt x="952465" y="108728"/>
                  <a:pt x="961528" y="107337"/>
                </a:cubicBezTo>
                <a:cubicBezTo>
                  <a:pt x="970591" y="105946"/>
                  <a:pt x="978177" y="106233"/>
                  <a:pt x="984286" y="108197"/>
                </a:cubicBezTo>
                <a:cubicBezTo>
                  <a:pt x="990395" y="110162"/>
                  <a:pt x="996410" y="114658"/>
                  <a:pt x="1002333" y="121684"/>
                </a:cubicBezTo>
                <a:cubicBezTo>
                  <a:pt x="1008255" y="128711"/>
                  <a:pt x="1008600" y="132931"/>
                  <a:pt x="1003365" y="134343"/>
                </a:cubicBezTo>
                <a:cubicBezTo>
                  <a:pt x="998131" y="135756"/>
                  <a:pt x="989922" y="136462"/>
                  <a:pt x="978736" y="136462"/>
                </a:cubicBezTo>
                <a:cubicBezTo>
                  <a:pt x="967981" y="136462"/>
                  <a:pt x="954175" y="136681"/>
                  <a:pt x="937318" y="137118"/>
                </a:cubicBezTo>
                <a:cubicBezTo>
                  <a:pt x="920461" y="137555"/>
                  <a:pt x="902346" y="139351"/>
                  <a:pt x="882972" y="142506"/>
                </a:cubicBezTo>
                <a:cubicBezTo>
                  <a:pt x="884736" y="150035"/>
                  <a:pt x="886066" y="161012"/>
                  <a:pt x="886962" y="175438"/>
                </a:cubicBezTo>
                <a:cubicBezTo>
                  <a:pt x="887859" y="189865"/>
                  <a:pt x="888536" y="205284"/>
                  <a:pt x="888995" y="221696"/>
                </a:cubicBezTo>
                <a:cubicBezTo>
                  <a:pt x="889454" y="238109"/>
                  <a:pt x="887816" y="252159"/>
                  <a:pt x="884080" y="263846"/>
                </a:cubicBezTo>
                <a:cubicBezTo>
                  <a:pt x="880344" y="275533"/>
                  <a:pt x="873558" y="287367"/>
                  <a:pt x="863720" y="299349"/>
                </a:cubicBezTo>
                <a:cubicBezTo>
                  <a:pt x="853883" y="311330"/>
                  <a:pt x="846455" y="314180"/>
                  <a:pt x="841436" y="307899"/>
                </a:cubicBezTo>
                <a:cubicBezTo>
                  <a:pt x="836417" y="301618"/>
                  <a:pt x="829942" y="295176"/>
                  <a:pt x="822012" y="288572"/>
                </a:cubicBezTo>
                <a:cubicBezTo>
                  <a:pt x="814082" y="281968"/>
                  <a:pt x="806711" y="275408"/>
                  <a:pt x="799899" y="268890"/>
                </a:cubicBezTo>
                <a:cubicBezTo>
                  <a:pt x="793088" y="262372"/>
                  <a:pt x="793296" y="259820"/>
                  <a:pt x="800523" y="261232"/>
                </a:cubicBezTo>
                <a:cubicBezTo>
                  <a:pt x="807751" y="262645"/>
                  <a:pt x="816480" y="263771"/>
                  <a:pt x="826712" y="264610"/>
                </a:cubicBezTo>
                <a:cubicBezTo>
                  <a:pt x="836944" y="265448"/>
                  <a:pt x="843705" y="264595"/>
                  <a:pt x="846996" y="262050"/>
                </a:cubicBezTo>
                <a:cubicBezTo>
                  <a:pt x="850287" y="259504"/>
                  <a:pt x="853030" y="253184"/>
                  <a:pt x="855224" y="243088"/>
                </a:cubicBezTo>
                <a:cubicBezTo>
                  <a:pt x="857418" y="232993"/>
                  <a:pt x="858296" y="219567"/>
                  <a:pt x="857859" y="202810"/>
                </a:cubicBezTo>
                <a:cubicBezTo>
                  <a:pt x="857422" y="186054"/>
                  <a:pt x="855597" y="167085"/>
                  <a:pt x="852384" y="145905"/>
                </a:cubicBezTo>
                <a:cubicBezTo>
                  <a:pt x="826558" y="148572"/>
                  <a:pt x="804402" y="151483"/>
                  <a:pt x="785918" y="154638"/>
                </a:cubicBezTo>
                <a:cubicBezTo>
                  <a:pt x="767433" y="157793"/>
                  <a:pt x="754254" y="160500"/>
                  <a:pt x="746382" y="162758"/>
                </a:cubicBezTo>
                <a:cubicBezTo>
                  <a:pt x="738509" y="165017"/>
                  <a:pt x="732203" y="165648"/>
                  <a:pt x="727464" y="164651"/>
                </a:cubicBezTo>
                <a:cubicBezTo>
                  <a:pt x="722724" y="163654"/>
                  <a:pt x="717063" y="159829"/>
                  <a:pt x="710481" y="153175"/>
                </a:cubicBezTo>
                <a:cubicBezTo>
                  <a:pt x="703899" y="146521"/>
                  <a:pt x="702293" y="142736"/>
                  <a:pt x="705663" y="141818"/>
                </a:cubicBezTo>
                <a:cubicBezTo>
                  <a:pt x="709033" y="140900"/>
                  <a:pt x="716393" y="139986"/>
                  <a:pt x="727743" y="139075"/>
                </a:cubicBezTo>
                <a:cubicBezTo>
                  <a:pt x="739093" y="138165"/>
                  <a:pt x="754993" y="136598"/>
                  <a:pt x="775442" y="134375"/>
                </a:cubicBezTo>
                <a:cubicBezTo>
                  <a:pt x="795891" y="132153"/>
                  <a:pt x="820435" y="128976"/>
                  <a:pt x="849072" y="124846"/>
                </a:cubicBezTo>
                <a:cubicBezTo>
                  <a:pt x="845845" y="115396"/>
                  <a:pt x="839192" y="106394"/>
                  <a:pt x="829110" y="97840"/>
                </a:cubicBezTo>
                <a:cubicBezTo>
                  <a:pt x="819029" y="89286"/>
                  <a:pt x="828551" y="86809"/>
                  <a:pt x="857676" y="90408"/>
                </a:cubicBezTo>
                <a:cubicBezTo>
                  <a:pt x="878140" y="63850"/>
                  <a:pt x="889246" y="48237"/>
                  <a:pt x="890996" y="43570"/>
                </a:cubicBezTo>
                <a:cubicBezTo>
                  <a:pt x="892745" y="38902"/>
                  <a:pt x="882843" y="39465"/>
                  <a:pt x="861290" y="45258"/>
                </a:cubicBezTo>
                <a:cubicBezTo>
                  <a:pt x="839736" y="51052"/>
                  <a:pt x="824145" y="56676"/>
                  <a:pt x="814516" y="62133"/>
                </a:cubicBezTo>
                <a:cubicBezTo>
                  <a:pt x="804886" y="67589"/>
                  <a:pt x="793841" y="64216"/>
                  <a:pt x="781379" y="52012"/>
                </a:cubicBezTo>
                <a:cubicBezTo>
                  <a:pt x="768918" y="39809"/>
                  <a:pt x="770939" y="34381"/>
                  <a:pt x="787445" y="35729"/>
                </a:cubicBezTo>
                <a:cubicBezTo>
                  <a:pt x="803951" y="37077"/>
                  <a:pt x="823665" y="35109"/>
                  <a:pt x="846588" y="29824"/>
                </a:cubicBezTo>
                <a:cubicBezTo>
                  <a:pt x="869510" y="24540"/>
                  <a:pt x="884446" y="19819"/>
                  <a:pt x="891393" y="15660"/>
                </a:cubicBezTo>
                <a:cubicBezTo>
                  <a:pt x="894867" y="13581"/>
                  <a:pt x="898554" y="12680"/>
                  <a:pt x="902452" y="12958"/>
                </a:cubicBezTo>
                <a:close/>
                <a:moveTo>
                  <a:pt x="413961" y="2334"/>
                </a:moveTo>
                <a:cubicBezTo>
                  <a:pt x="415344" y="2185"/>
                  <a:pt x="417125" y="2350"/>
                  <a:pt x="419307" y="2829"/>
                </a:cubicBezTo>
                <a:cubicBezTo>
                  <a:pt x="428033" y="4743"/>
                  <a:pt x="435934" y="7536"/>
                  <a:pt x="443011" y="11207"/>
                </a:cubicBezTo>
                <a:cubicBezTo>
                  <a:pt x="450088" y="14878"/>
                  <a:pt x="451827" y="20830"/>
                  <a:pt x="448227" y="29061"/>
                </a:cubicBezTo>
                <a:cubicBezTo>
                  <a:pt x="444628" y="37292"/>
                  <a:pt x="442828" y="55942"/>
                  <a:pt x="442828" y="85009"/>
                </a:cubicBezTo>
                <a:cubicBezTo>
                  <a:pt x="446456" y="84206"/>
                  <a:pt x="450798" y="82880"/>
                  <a:pt x="455853" y="81030"/>
                </a:cubicBezTo>
                <a:cubicBezTo>
                  <a:pt x="460908" y="79180"/>
                  <a:pt x="466300" y="79933"/>
                  <a:pt x="472028" y="83288"/>
                </a:cubicBezTo>
                <a:cubicBezTo>
                  <a:pt x="477757" y="86644"/>
                  <a:pt x="479743" y="90369"/>
                  <a:pt x="477987" y="94463"/>
                </a:cubicBezTo>
                <a:cubicBezTo>
                  <a:pt x="476230" y="98557"/>
                  <a:pt x="464417" y="104548"/>
                  <a:pt x="442549" y="112435"/>
                </a:cubicBezTo>
                <a:cubicBezTo>
                  <a:pt x="441831" y="121025"/>
                  <a:pt x="441473" y="129543"/>
                  <a:pt x="441473" y="137989"/>
                </a:cubicBezTo>
                <a:cubicBezTo>
                  <a:pt x="452185" y="138763"/>
                  <a:pt x="461610" y="140932"/>
                  <a:pt x="469748" y="144496"/>
                </a:cubicBezTo>
                <a:cubicBezTo>
                  <a:pt x="477886" y="148059"/>
                  <a:pt x="481661" y="154584"/>
                  <a:pt x="481073" y="164070"/>
                </a:cubicBezTo>
                <a:cubicBezTo>
                  <a:pt x="480486" y="173556"/>
                  <a:pt x="474645" y="175697"/>
                  <a:pt x="463553" y="170491"/>
                </a:cubicBezTo>
                <a:cubicBezTo>
                  <a:pt x="452461" y="165286"/>
                  <a:pt x="445101" y="158890"/>
                  <a:pt x="441473" y="151304"/>
                </a:cubicBezTo>
                <a:cubicBezTo>
                  <a:pt x="441473" y="180013"/>
                  <a:pt x="441692" y="203434"/>
                  <a:pt x="442129" y="221567"/>
                </a:cubicBezTo>
                <a:cubicBezTo>
                  <a:pt x="442566" y="239701"/>
                  <a:pt x="442072" y="255181"/>
                  <a:pt x="440645" y="268008"/>
                </a:cubicBezTo>
                <a:cubicBezTo>
                  <a:pt x="439218" y="280835"/>
                  <a:pt x="436182" y="288436"/>
                  <a:pt x="431535" y="290809"/>
                </a:cubicBezTo>
                <a:cubicBezTo>
                  <a:pt x="426889" y="293182"/>
                  <a:pt x="422921" y="290619"/>
                  <a:pt x="419629" y="283119"/>
                </a:cubicBezTo>
                <a:cubicBezTo>
                  <a:pt x="416338" y="275619"/>
                  <a:pt x="413728" y="269837"/>
                  <a:pt x="411800" y="265771"/>
                </a:cubicBezTo>
                <a:cubicBezTo>
                  <a:pt x="409871" y="261706"/>
                  <a:pt x="410487" y="255238"/>
                  <a:pt x="413650" y="246369"/>
                </a:cubicBezTo>
                <a:cubicBezTo>
                  <a:pt x="416811" y="237499"/>
                  <a:pt x="418611" y="225274"/>
                  <a:pt x="419048" y="209694"/>
                </a:cubicBezTo>
                <a:cubicBezTo>
                  <a:pt x="419486" y="194113"/>
                  <a:pt x="419705" y="174198"/>
                  <a:pt x="419705" y="149949"/>
                </a:cubicBezTo>
                <a:cubicBezTo>
                  <a:pt x="412076" y="170484"/>
                  <a:pt x="403468" y="186459"/>
                  <a:pt x="393881" y="197874"/>
                </a:cubicBezTo>
                <a:cubicBezTo>
                  <a:pt x="384295" y="209289"/>
                  <a:pt x="372030" y="219226"/>
                  <a:pt x="357088" y="227687"/>
                </a:cubicBezTo>
                <a:cubicBezTo>
                  <a:pt x="342146" y="236148"/>
                  <a:pt x="340375" y="233638"/>
                  <a:pt x="351775" y="220158"/>
                </a:cubicBezTo>
                <a:cubicBezTo>
                  <a:pt x="363176" y="206679"/>
                  <a:pt x="375117" y="188796"/>
                  <a:pt x="387601" y="166512"/>
                </a:cubicBezTo>
                <a:cubicBezTo>
                  <a:pt x="400084" y="144227"/>
                  <a:pt x="408985" y="127908"/>
                  <a:pt x="414305" y="117554"/>
                </a:cubicBezTo>
                <a:cubicBezTo>
                  <a:pt x="409358" y="119361"/>
                  <a:pt x="403091" y="120265"/>
                  <a:pt x="395505" y="120265"/>
                </a:cubicBezTo>
                <a:cubicBezTo>
                  <a:pt x="387833" y="120265"/>
                  <a:pt x="380276" y="118694"/>
                  <a:pt x="372834" y="115554"/>
                </a:cubicBezTo>
                <a:cubicBezTo>
                  <a:pt x="365391" y="112413"/>
                  <a:pt x="367693" y="109284"/>
                  <a:pt x="379738" y="106165"/>
                </a:cubicBezTo>
                <a:cubicBezTo>
                  <a:pt x="391784" y="103046"/>
                  <a:pt x="405106" y="98238"/>
                  <a:pt x="419705" y="91742"/>
                </a:cubicBezTo>
                <a:cubicBezTo>
                  <a:pt x="419705" y="69429"/>
                  <a:pt x="419489" y="52615"/>
                  <a:pt x="419059" y="41300"/>
                </a:cubicBezTo>
                <a:cubicBezTo>
                  <a:pt x="418629" y="29986"/>
                  <a:pt x="416381" y="20267"/>
                  <a:pt x="412316" y="12143"/>
                </a:cubicBezTo>
                <a:cubicBezTo>
                  <a:pt x="409267" y="6050"/>
                  <a:pt x="409815" y="2781"/>
                  <a:pt x="413961" y="2334"/>
                </a:cubicBezTo>
                <a:close/>
                <a:moveTo>
                  <a:pt x="2322413" y="1399"/>
                </a:moveTo>
                <a:cubicBezTo>
                  <a:pt x="2328737" y="2359"/>
                  <a:pt x="2336412" y="4962"/>
                  <a:pt x="2345440" y="9207"/>
                </a:cubicBezTo>
                <a:cubicBezTo>
                  <a:pt x="2354467" y="13451"/>
                  <a:pt x="2357313" y="18062"/>
                  <a:pt x="2353979" y="23038"/>
                </a:cubicBezTo>
                <a:cubicBezTo>
                  <a:pt x="2350645" y="28014"/>
                  <a:pt x="2346010" y="36518"/>
                  <a:pt x="2340073" y="48549"/>
                </a:cubicBezTo>
                <a:cubicBezTo>
                  <a:pt x="2349695" y="46943"/>
                  <a:pt x="2358561" y="44742"/>
                  <a:pt x="2366670" y="41945"/>
                </a:cubicBezTo>
                <a:cubicBezTo>
                  <a:pt x="2374780" y="39149"/>
                  <a:pt x="2381824" y="40734"/>
                  <a:pt x="2387804" y="46699"/>
                </a:cubicBezTo>
                <a:cubicBezTo>
                  <a:pt x="2393784" y="52665"/>
                  <a:pt x="2394035" y="56942"/>
                  <a:pt x="2388557" y="59530"/>
                </a:cubicBezTo>
                <a:cubicBezTo>
                  <a:pt x="2383079" y="62119"/>
                  <a:pt x="2375701" y="64345"/>
                  <a:pt x="2366423" y="66209"/>
                </a:cubicBezTo>
                <a:lnTo>
                  <a:pt x="2334975" y="72469"/>
                </a:lnTo>
                <a:cubicBezTo>
                  <a:pt x="2331748" y="81360"/>
                  <a:pt x="2328952" y="87784"/>
                  <a:pt x="2326586" y="91742"/>
                </a:cubicBezTo>
                <a:cubicBezTo>
                  <a:pt x="2338488" y="89333"/>
                  <a:pt x="2346472" y="86483"/>
                  <a:pt x="2350538" y="83192"/>
                </a:cubicBezTo>
                <a:cubicBezTo>
                  <a:pt x="2354603" y="79900"/>
                  <a:pt x="2360859" y="79958"/>
                  <a:pt x="2369305" y="83364"/>
                </a:cubicBezTo>
                <a:cubicBezTo>
                  <a:pt x="2377752" y="86769"/>
                  <a:pt x="2384664" y="91344"/>
                  <a:pt x="2390041" y="97087"/>
                </a:cubicBezTo>
                <a:cubicBezTo>
                  <a:pt x="2395419" y="102830"/>
                  <a:pt x="2396060" y="108176"/>
                  <a:pt x="2391966" y="113123"/>
                </a:cubicBezTo>
                <a:cubicBezTo>
                  <a:pt x="2387872" y="118071"/>
                  <a:pt x="2385388" y="127929"/>
                  <a:pt x="2384513" y="142700"/>
                </a:cubicBezTo>
                <a:cubicBezTo>
                  <a:pt x="2383638" y="157470"/>
                  <a:pt x="2382771" y="178730"/>
                  <a:pt x="2381910" y="206478"/>
                </a:cubicBezTo>
                <a:cubicBezTo>
                  <a:pt x="2395634" y="203854"/>
                  <a:pt x="2406988" y="201850"/>
                  <a:pt x="2415972" y="200466"/>
                </a:cubicBezTo>
                <a:cubicBezTo>
                  <a:pt x="2424956" y="199082"/>
                  <a:pt x="2433223" y="202742"/>
                  <a:pt x="2440773" y="211447"/>
                </a:cubicBezTo>
                <a:cubicBezTo>
                  <a:pt x="2448324" y="220151"/>
                  <a:pt x="2448091" y="225127"/>
                  <a:pt x="2440074" y="226375"/>
                </a:cubicBezTo>
                <a:cubicBezTo>
                  <a:pt x="2432058" y="227623"/>
                  <a:pt x="2421511" y="228020"/>
                  <a:pt x="2408433" y="227569"/>
                </a:cubicBezTo>
                <a:cubicBezTo>
                  <a:pt x="2395354" y="227117"/>
                  <a:pt x="2378160" y="228006"/>
                  <a:pt x="2356851" y="230236"/>
                </a:cubicBezTo>
                <a:cubicBezTo>
                  <a:pt x="2335541" y="232466"/>
                  <a:pt x="2315644" y="234929"/>
                  <a:pt x="2297160" y="237625"/>
                </a:cubicBezTo>
                <a:lnTo>
                  <a:pt x="2295742" y="237869"/>
                </a:lnTo>
                <a:lnTo>
                  <a:pt x="2296116" y="237990"/>
                </a:lnTo>
                <a:cubicBezTo>
                  <a:pt x="2303968" y="241905"/>
                  <a:pt x="2310267" y="246229"/>
                  <a:pt x="2315013" y="250961"/>
                </a:cubicBezTo>
                <a:cubicBezTo>
                  <a:pt x="2320018" y="256167"/>
                  <a:pt x="2319351" y="260953"/>
                  <a:pt x="2313013" y="265319"/>
                </a:cubicBezTo>
                <a:cubicBezTo>
                  <a:pt x="2306674" y="269686"/>
                  <a:pt x="2297805" y="276655"/>
                  <a:pt x="2286404" y="286227"/>
                </a:cubicBezTo>
                <a:cubicBezTo>
                  <a:pt x="2275004" y="295799"/>
                  <a:pt x="2261277" y="303375"/>
                  <a:pt x="2245223" y="308953"/>
                </a:cubicBezTo>
                <a:cubicBezTo>
                  <a:pt x="2229169" y="314531"/>
                  <a:pt x="2226452" y="312538"/>
                  <a:pt x="2237071" y="302973"/>
                </a:cubicBezTo>
                <a:cubicBezTo>
                  <a:pt x="2247690" y="293408"/>
                  <a:pt x="2257154" y="283596"/>
                  <a:pt x="2265464" y="273536"/>
                </a:cubicBezTo>
                <a:cubicBezTo>
                  <a:pt x="2273774" y="263477"/>
                  <a:pt x="2278998" y="254059"/>
                  <a:pt x="2281134" y="245282"/>
                </a:cubicBezTo>
                <a:lnTo>
                  <a:pt x="2283221" y="240022"/>
                </a:lnTo>
                <a:lnTo>
                  <a:pt x="2257753" y="244401"/>
                </a:lnTo>
                <a:cubicBezTo>
                  <a:pt x="2249966" y="246222"/>
                  <a:pt x="2241466" y="243286"/>
                  <a:pt x="2232252" y="235592"/>
                </a:cubicBezTo>
                <a:cubicBezTo>
                  <a:pt x="2223039" y="227899"/>
                  <a:pt x="2225659" y="224052"/>
                  <a:pt x="2240114" y="224052"/>
                </a:cubicBezTo>
                <a:cubicBezTo>
                  <a:pt x="2251701" y="224052"/>
                  <a:pt x="2263410" y="223313"/>
                  <a:pt x="2275241" y="221836"/>
                </a:cubicBezTo>
                <a:cubicBezTo>
                  <a:pt x="2276058" y="207152"/>
                  <a:pt x="2276467" y="186316"/>
                  <a:pt x="2276467" y="159327"/>
                </a:cubicBezTo>
                <a:cubicBezTo>
                  <a:pt x="2276467" y="133300"/>
                  <a:pt x="2274219" y="116206"/>
                  <a:pt x="2269723" y="108047"/>
                </a:cubicBezTo>
                <a:cubicBezTo>
                  <a:pt x="2265228" y="99887"/>
                  <a:pt x="2266791" y="96510"/>
                  <a:pt x="2274412" y="97915"/>
                </a:cubicBezTo>
                <a:cubicBezTo>
                  <a:pt x="2282034" y="99321"/>
                  <a:pt x="2286566" y="99995"/>
                  <a:pt x="2288007" y="99937"/>
                </a:cubicBezTo>
                <a:cubicBezTo>
                  <a:pt x="2289448" y="99880"/>
                  <a:pt x="2295252" y="99177"/>
                  <a:pt x="2305420" y="97829"/>
                </a:cubicBezTo>
                <a:cubicBezTo>
                  <a:pt x="2306854" y="93585"/>
                  <a:pt x="2308904" y="86214"/>
                  <a:pt x="2311572" y="75717"/>
                </a:cubicBezTo>
                <a:cubicBezTo>
                  <a:pt x="2303226" y="77509"/>
                  <a:pt x="2296755" y="78857"/>
                  <a:pt x="2292158" y="79761"/>
                </a:cubicBezTo>
                <a:cubicBezTo>
                  <a:pt x="2287562" y="80664"/>
                  <a:pt x="2281099" y="78208"/>
                  <a:pt x="2272767" y="72393"/>
                </a:cubicBezTo>
                <a:cubicBezTo>
                  <a:pt x="2264435" y="66578"/>
                  <a:pt x="2265217" y="62502"/>
                  <a:pt x="2275112" y="60165"/>
                </a:cubicBezTo>
                <a:cubicBezTo>
                  <a:pt x="2285006" y="57827"/>
                  <a:pt x="2298235" y="55526"/>
                  <a:pt x="2314798" y="53260"/>
                </a:cubicBezTo>
                <a:cubicBezTo>
                  <a:pt x="2316246" y="48169"/>
                  <a:pt x="2317419" y="40881"/>
                  <a:pt x="2318315" y="31395"/>
                </a:cubicBezTo>
                <a:cubicBezTo>
                  <a:pt x="2319211" y="21909"/>
                  <a:pt x="2318537" y="14298"/>
                  <a:pt x="2316293" y="8561"/>
                </a:cubicBezTo>
                <a:cubicBezTo>
                  <a:pt x="2314049" y="2825"/>
                  <a:pt x="2316089" y="438"/>
                  <a:pt x="2322413" y="1399"/>
                </a:cubicBezTo>
                <a:close/>
                <a:moveTo>
                  <a:pt x="1608038" y="1399"/>
                </a:moveTo>
                <a:cubicBezTo>
                  <a:pt x="1614362" y="2359"/>
                  <a:pt x="1622037" y="4962"/>
                  <a:pt x="1631065" y="9207"/>
                </a:cubicBezTo>
                <a:cubicBezTo>
                  <a:pt x="1640092" y="13451"/>
                  <a:pt x="1642938" y="18062"/>
                  <a:pt x="1639604" y="23038"/>
                </a:cubicBezTo>
                <a:cubicBezTo>
                  <a:pt x="1636270" y="28014"/>
                  <a:pt x="1631635" y="36518"/>
                  <a:pt x="1625698" y="48549"/>
                </a:cubicBezTo>
                <a:cubicBezTo>
                  <a:pt x="1635320" y="46943"/>
                  <a:pt x="1644186" y="44742"/>
                  <a:pt x="1652295" y="41945"/>
                </a:cubicBezTo>
                <a:cubicBezTo>
                  <a:pt x="1660405" y="39149"/>
                  <a:pt x="1667449" y="40734"/>
                  <a:pt x="1673429" y="46699"/>
                </a:cubicBezTo>
                <a:cubicBezTo>
                  <a:pt x="1679409" y="52665"/>
                  <a:pt x="1679660" y="56942"/>
                  <a:pt x="1674182" y="59530"/>
                </a:cubicBezTo>
                <a:cubicBezTo>
                  <a:pt x="1668704" y="62119"/>
                  <a:pt x="1661326" y="64345"/>
                  <a:pt x="1652048" y="66209"/>
                </a:cubicBezTo>
                <a:lnTo>
                  <a:pt x="1620600" y="72469"/>
                </a:lnTo>
                <a:cubicBezTo>
                  <a:pt x="1617373" y="81360"/>
                  <a:pt x="1614577" y="87784"/>
                  <a:pt x="1612211" y="91742"/>
                </a:cubicBezTo>
                <a:cubicBezTo>
                  <a:pt x="1624113" y="89333"/>
                  <a:pt x="1632097" y="86483"/>
                  <a:pt x="1636163" y="83192"/>
                </a:cubicBezTo>
                <a:cubicBezTo>
                  <a:pt x="1640228" y="79900"/>
                  <a:pt x="1646484" y="79958"/>
                  <a:pt x="1654930" y="83364"/>
                </a:cubicBezTo>
                <a:cubicBezTo>
                  <a:pt x="1663377" y="86769"/>
                  <a:pt x="1670289" y="91344"/>
                  <a:pt x="1675666" y="97087"/>
                </a:cubicBezTo>
                <a:cubicBezTo>
                  <a:pt x="1681044" y="102830"/>
                  <a:pt x="1681685" y="108176"/>
                  <a:pt x="1677591" y="113123"/>
                </a:cubicBezTo>
                <a:cubicBezTo>
                  <a:pt x="1673497" y="118071"/>
                  <a:pt x="1671013" y="127929"/>
                  <a:pt x="1670138" y="142700"/>
                </a:cubicBezTo>
                <a:cubicBezTo>
                  <a:pt x="1669263" y="157470"/>
                  <a:pt x="1668396" y="178730"/>
                  <a:pt x="1667535" y="206478"/>
                </a:cubicBezTo>
                <a:cubicBezTo>
                  <a:pt x="1681259" y="203854"/>
                  <a:pt x="1692613" y="201850"/>
                  <a:pt x="1701597" y="200466"/>
                </a:cubicBezTo>
                <a:cubicBezTo>
                  <a:pt x="1710581" y="199082"/>
                  <a:pt x="1718848" y="202742"/>
                  <a:pt x="1726398" y="211447"/>
                </a:cubicBezTo>
                <a:cubicBezTo>
                  <a:pt x="1733948" y="220151"/>
                  <a:pt x="1733715" y="225127"/>
                  <a:pt x="1725699" y="226375"/>
                </a:cubicBezTo>
                <a:cubicBezTo>
                  <a:pt x="1717683" y="227623"/>
                  <a:pt x="1707136" y="228020"/>
                  <a:pt x="1694058" y="227569"/>
                </a:cubicBezTo>
                <a:cubicBezTo>
                  <a:pt x="1680979" y="227117"/>
                  <a:pt x="1663785" y="228006"/>
                  <a:pt x="1642476" y="230236"/>
                </a:cubicBezTo>
                <a:cubicBezTo>
                  <a:pt x="1621166" y="232466"/>
                  <a:pt x="1601269" y="234929"/>
                  <a:pt x="1582785" y="237625"/>
                </a:cubicBezTo>
                <a:lnTo>
                  <a:pt x="1581367" y="237869"/>
                </a:lnTo>
                <a:lnTo>
                  <a:pt x="1581741" y="237990"/>
                </a:lnTo>
                <a:cubicBezTo>
                  <a:pt x="1589593" y="241905"/>
                  <a:pt x="1595892" y="246229"/>
                  <a:pt x="1600638" y="250961"/>
                </a:cubicBezTo>
                <a:cubicBezTo>
                  <a:pt x="1605643" y="256167"/>
                  <a:pt x="1604976" y="260953"/>
                  <a:pt x="1598638" y="265319"/>
                </a:cubicBezTo>
                <a:cubicBezTo>
                  <a:pt x="1592299" y="269686"/>
                  <a:pt x="1583430" y="276655"/>
                  <a:pt x="1572030" y="286227"/>
                </a:cubicBezTo>
                <a:cubicBezTo>
                  <a:pt x="1560629" y="295799"/>
                  <a:pt x="1546902" y="303375"/>
                  <a:pt x="1530848" y="308953"/>
                </a:cubicBezTo>
                <a:cubicBezTo>
                  <a:pt x="1514794" y="314531"/>
                  <a:pt x="1512077" y="312538"/>
                  <a:pt x="1522696" y="302973"/>
                </a:cubicBezTo>
                <a:cubicBezTo>
                  <a:pt x="1533315" y="293408"/>
                  <a:pt x="1542779" y="283596"/>
                  <a:pt x="1551089" y="273536"/>
                </a:cubicBezTo>
                <a:cubicBezTo>
                  <a:pt x="1559399" y="263477"/>
                  <a:pt x="1564623" y="254059"/>
                  <a:pt x="1566760" y="245282"/>
                </a:cubicBezTo>
                <a:lnTo>
                  <a:pt x="1568846" y="240022"/>
                </a:lnTo>
                <a:lnTo>
                  <a:pt x="1543378" y="244401"/>
                </a:lnTo>
                <a:cubicBezTo>
                  <a:pt x="1535591" y="246222"/>
                  <a:pt x="1527091" y="243286"/>
                  <a:pt x="1517877" y="235592"/>
                </a:cubicBezTo>
                <a:cubicBezTo>
                  <a:pt x="1508664" y="227899"/>
                  <a:pt x="1511284" y="224052"/>
                  <a:pt x="1525739" y="224052"/>
                </a:cubicBezTo>
                <a:cubicBezTo>
                  <a:pt x="1537326" y="224052"/>
                  <a:pt x="1549035" y="223313"/>
                  <a:pt x="1560866" y="221836"/>
                </a:cubicBezTo>
                <a:cubicBezTo>
                  <a:pt x="1561683" y="207152"/>
                  <a:pt x="1562092" y="186316"/>
                  <a:pt x="1562092" y="159327"/>
                </a:cubicBezTo>
                <a:cubicBezTo>
                  <a:pt x="1562092" y="133300"/>
                  <a:pt x="1559844" y="116206"/>
                  <a:pt x="1555348" y="108047"/>
                </a:cubicBezTo>
                <a:cubicBezTo>
                  <a:pt x="1550853" y="99887"/>
                  <a:pt x="1552416" y="96510"/>
                  <a:pt x="1560038" y="97915"/>
                </a:cubicBezTo>
                <a:cubicBezTo>
                  <a:pt x="1567659" y="99321"/>
                  <a:pt x="1572191" y="99995"/>
                  <a:pt x="1573632" y="99937"/>
                </a:cubicBezTo>
                <a:cubicBezTo>
                  <a:pt x="1575073" y="99880"/>
                  <a:pt x="1580877" y="99177"/>
                  <a:pt x="1591045" y="97829"/>
                </a:cubicBezTo>
                <a:cubicBezTo>
                  <a:pt x="1592479" y="93585"/>
                  <a:pt x="1594529" y="86214"/>
                  <a:pt x="1597197" y="75717"/>
                </a:cubicBezTo>
                <a:cubicBezTo>
                  <a:pt x="1588851" y="77509"/>
                  <a:pt x="1582380" y="78857"/>
                  <a:pt x="1577784" y="79761"/>
                </a:cubicBezTo>
                <a:cubicBezTo>
                  <a:pt x="1573187" y="80664"/>
                  <a:pt x="1566724" y="78208"/>
                  <a:pt x="1558392" y="72393"/>
                </a:cubicBezTo>
                <a:cubicBezTo>
                  <a:pt x="1550060" y="66578"/>
                  <a:pt x="1550842" y="62502"/>
                  <a:pt x="1560737" y="60165"/>
                </a:cubicBezTo>
                <a:cubicBezTo>
                  <a:pt x="1570631" y="57827"/>
                  <a:pt x="1583860" y="55526"/>
                  <a:pt x="1600423" y="53260"/>
                </a:cubicBezTo>
                <a:cubicBezTo>
                  <a:pt x="1601871" y="48169"/>
                  <a:pt x="1603044" y="40881"/>
                  <a:pt x="1603940" y="31395"/>
                </a:cubicBezTo>
                <a:cubicBezTo>
                  <a:pt x="1604836" y="21909"/>
                  <a:pt x="1604162" y="14298"/>
                  <a:pt x="1601918" y="8561"/>
                </a:cubicBezTo>
                <a:cubicBezTo>
                  <a:pt x="1599674" y="2825"/>
                  <a:pt x="1601714" y="438"/>
                  <a:pt x="1608038" y="1399"/>
                </a:cubicBezTo>
                <a:close/>
                <a:moveTo>
                  <a:pt x="587162" y="0"/>
                </a:moveTo>
                <a:cubicBezTo>
                  <a:pt x="592411" y="0"/>
                  <a:pt x="600169" y="2331"/>
                  <a:pt x="610437" y="6991"/>
                </a:cubicBezTo>
                <a:cubicBezTo>
                  <a:pt x="621966" y="13358"/>
                  <a:pt x="624329" y="18836"/>
                  <a:pt x="617524" y="23425"/>
                </a:cubicBezTo>
                <a:cubicBezTo>
                  <a:pt x="610720" y="28014"/>
                  <a:pt x="603980" y="33646"/>
                  <a:pt x="597305" y="40321"/>
                </a:cubicBezTo>
                <a:cubicBezTo>
                  <a:pt x="590629" y="46997"/>
                  <a:pt x="580734" y="54791"/>
                  <a:pt x="567620" y="63703"/>
                </a:cubicBezTo>
                <a:cubicBezTo>
                  <a:pt x="554506" y="72616"/>
                  <a:pt x="551358" y="71734"/>
                  <a:pt x="558177" y="61057"/>
                </a:cubicBezTo>
                <a:cubicBezTo>
                  <a:pt x="564996" y="50381"/>
                  <a:pt x="570617" y="40257"/>
                  <a:pt x="575041" y="30685"/>
                </a:cubicBezTo>
                <a:cubicBezTo>
                  <a:pt x="579465" y="21113"/>
                  <a:pt x="581003" y="13606"/>
                  <a:pt x="579655" y="8164"/>
                </a:cubicBezTo>
                <a:cubicBezTo>
                  <a:pt x="578307" y="2721"/>
                  <a:pt x="580810" y="0"/>
                  <a:pt x="587162" y="0"/>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2" name="TextBox 15"/>
          <p:cNvSpPr txBox="1">
            <a:spLocks noChangeArrowheads="1"/>
          </p:cNvSpPr>
          <p:nvPr/>
        </p:nvSpPr>
        <p:spPr bwMode="auto">
          <a:xfrm>
            <a:off x="3492296" y="1963860"/>
            <a:ext cx="1124469"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18</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06</a:t>
            </a:r>
            <a:endPar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35" name="TextBox 15"/>
          <p:cNvSpPr txBox="1">
            <a:spLocks noChangeArrowheads="1"/>
          </p:cNvSpPr>
          <p:nvPr/>
        </p:nvSpPr>
        <p:spPr bwMode="auto">
          <a:xfrm>
            <a:off x="3340044" y="2523042"/>
            <a:ext cx="142896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下午</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6</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06</a:t>
            </a:r>
            <a:endPar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2" name="TextBox 15"/>
          <p:cNvSpPr txBox="1">
            <a:spLocks noChangeArrowheads="1"/>
          </p:cNvSpPr>
          <p:nvPr/>
        </p:nvSpPr>
        <p:spPr bwMode="auto">
          <a:xfrm>
            <a:off x="5331248" y="1963860"/>
            <a:ext cx="127671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      ）</a:t>
            </a:r>
          </a:p>
        </p:txBody>
      </p:sp>
      <p:sp>
        <p:nvSpPr>
          <p:cNvPr id="44" name="TextBox 15"/>
          <p:cNvSpPr txBox="1">
            <a:spLocks noChangeArrowheads="1"/>
          </p:cNvSpPr>
          <p:nvPr/>
        </p:nvSpPr>
        <p:spPr bwMode="auto">
          <a:xfrm>
            <a:off x="5331248" y="2523042"/>
            <a:ext cx="142896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晚上</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9</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00</a:t>
            </a:r>
            <a:endPar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5" name="TextBox 15"/>
          <p:cNvSpPr txBox="1">
            <a:spLocks noChangeArrowheads="1"/>
          </p:cNvSpPr>
          <p:nvPr/>
        </p:nvSpPr>
        <p:spPr bwMode="auto">
          <a:xfrm>
            <a:off x="7248786" y="1963860"/>
            <a:ext cx="127671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23</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28</a:t>
            </a:r>
            <a:endPar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6" name="TextBox 15"/>
          <p:cNvSpPr txBox="1">
            <a:spLocks noChangeArrowheads="1"/>
          </p:cNvSpPr>
          <p:nvPr/>
        </p:nvSpPr>
        <p:spPr bwMode="auto">
          <a:xfrm>
            <a:off x="6889708" y="2523042"/>
            <a:ext cx="1994874"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           ）</a:t>
            </a:r>
          </a:p>
        </p:txBody>
      </p:sp>
      <p:sp>
        <p:nvSpPr>
          <p:cNvPr id="47" name="TextBox 15"/>
          <p:cNvSpPr txBox="1">
            <a:spLocks noChangeArrowheads="1"/>
          </p:cNvSpPr>
          <p:nvPr/>
        </p:nvSpPr>
        <p:spPr bwMode="auto">
          <a:xfrm>
            <a:off x="9032027" y="1963860"/>
            <a:ext cx="127671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         ）</a:t>
            </a:r>
          </a:p>
        </p:txBody>
      </p:sp>
      <p:sp>
        <p:nvSpPr>
          <p:cNvPr id="48" name="TextBox 15"/>
          <p:cNvSpPr txBox="1">
            <a:spLocks noChangeArrowheads="1"/>
          </p:cNvSpPr>
          <p:nvPr/>
        </p:nvSpPr>
        <p:spPr bwMode="auto">
          <a:xfrm>
            <a:off x="9166324" y="2523042"/>
            <a:ext cx="142896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凌晨</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45</a:t>
            </a:r>
            <a:endPar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2" name="圆角矩形 21"/>
          <p:cNvSpPr/>
          <p:nvPr/>
        </p:nvSpPr>
        <p:spPr>
          <a:xfrm>
            <a:off x="3643087" y="3922905"/>
            <a:ext cx="2133228" cy="560953"/>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普通计时法</a:t>
            </a:r>
          </a:p>
        </p:txBody>
      </p:sp>
      <p:sp>
        <p:nvSpPr>
          <p:cNvPr id="23" name="右箭头 22"/>
          <p:cNvSpPr/>
          <p:nvPr/>
        </p:nvSpPr>
        <p:spPr>
          <a:xfrm>
            <a:off x="5986971" y="3955658"/>
            <a:ext cx="2088232"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4" name="圆角矩形 23"/>
          <p:cNvSpPr/>
          <p:nvPr/>
        </p:nvSpPr>
        <p:spPr>
          <a:xfrm>
            <a:off x="8190303" y="3922906"/>
            <a:ext cx="2118442" cy="560953"/>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24</a:t>
            </a:r>
            <a:r>
              <a:rPr kumimoji="0" lang="zh-CN" altLang="en-US" sz="2800" b="1" i="0" u="none" strike="noStrike" kern="1200" cap="none" spc="0" normalizeH="0" baseline="0" noProof="0" dirty="0">
                <a:ln>
                  <a:noFill/>
                </a:ln>
                <a:solidFill>
                  <a:prstClr val="black"/>
                </a:solidFill>
                <a:effectLst/>
                <a:uLnTx/>
                <a:uFillTx/>
                <a:cs typeface="+mn-ea"/>
                <a:sym typeface="+mn-lt"/>
              </a:rPr>
              <a:t>时计时法</a:t>
            </a:r>
          </a:p>
        </p:txBody>
      </p:sp>
      <p:sp>
        <p:nvSpPr>
          <p:cNvPr id="27" name="矩形 26"/>
          <p:cNvSpPr/>
          <p:nvPr/>
        </p:nvSpPr>
        <p:spPr>
          <a:xfrm>
            <a:off x="5916257" y="2964296"/>
            <a:ext cx="2559298" cy="101566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cs typeface="+mn-ea"/>
                <a:sym typeface="+mn-lt"/>
              </a:rPr>
              <a:t>去时间限制词，钟表第一圈的时刻不变，第二圈的时刻加</a:t>
            </a:r>
            <a:r>
              <a:rPr kumimoji="0" lang="en-US" altLang="zh-CN" sz="2000" b="1" i="0" u="none" strike="noStrike" kern="1200" cap="none" spc="0" normalizeH="0" baseline="0" noProof="0" dirty="0">
                <a:ln>
                  <a:noFill/>
                </a:ln>
                <a:solidFill>
                  <a:srgbClr val="0000FF"/>
                </a:solidFill>
                <a:effectLst/>
                <a:uLnTx/>
                <a:uFillTx/>
                <a:cs typeface="+mn-ea"/>
                <a:sym typeface="+mn-lt"/>
              </a:rPr>
              <a:t>12</a:t>
            </a:r>
            <a:r>
              <a:rPr kumimoji="0" lang="zh-CN" altLang="en-US" sz="2000" b="1" i="0" u="none" strike="noStrike" kern="1200" cap="none" spc="0" normalizeH="0" baseline="0" noProof="0" dirty="0">
                <a:ln>
                  <a:noFill/>
                </a:ln>
                <a:solidFill>
                  <a:srgbClr val="0000FF"/>
                </a:solidFill>
                <a:effectLst/>
                <a:uLnTx/>
                <a:uFillTx/>
                <a:cs typeface="+mn-ea"/>
                <a:sym typeface="+mn-lt"/>
              </a:rPr>
              <a:t>。</a:t>
            </a:r>
            <a:endParaRPr kumimoji="0" lang="en-US" altLang="zh-CN" sz="2000" b="1" i="0" u="none" strike="noStrike" kern="1200" cap="none" spc="0" normalizeH="0" baseline="0" noProof="0" dirty="0">
              <a:ln>
                <a:noFill/>
              </a:ln>
              <a:solidFill>
                <a:srgbClr val="0000FF"/>
              </a:solidFill>
              <a:effectLst/>
              <a:uLnTx/>
              <a:uFillTx/>
              <a:cs typeface="+mn-ea"/>
              <a:sym typeface="+mn-lt"/>
            </a:endParaRPr>
          </a:p>
        </p:txBody>
      </p:sp>
      <p:sp>
        <p:nvSpPr>
          <p:cNvPr id="28" name="右箭头 27"/>
          <p:cNvSpPr/>
          <p:nvPr/>
        </p:nvSpPr>
        <p:spPr>
          <a:xfrm rot="10800000">
            <a:off x="5987616" y="4233294"/>
            <a:ext cx="2088232" cy="223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9" name="矩形 28"/>
          <p:cNvSpPr/>
          <p:nvPr/>
        </p:nvSpPr>
        <p:spPr>
          <a:xfrm>
            <a:off x="5916257" y="4468913"/>
            <a:ext cx="2526308" cy="1015663"/>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cs typeface="+mn-ea"/>
                <a:sym typeface="+mn-lt"/>
              </a:rPr>
              <a:t>加上时间限制词，钟表第一圈的时刻不变，第二圈的时刻减</a:t>
            </a:r>
            <a:r>
              <a:rPr kumimoji="0" lang="en-US" altLang="zh-CN" sz="2000" b="1" i="0" u="none" strike="noStrike" kern="1200" cap="none" spc="0" normalizeH="0" baseline="0" noProof="0" dirty="0">
                <a:ln>
                  <a:noFill/>
                </a:ln>
                <a:solidFill>
                  <a:srgbClr val="0000FF"/>
                </a:solidFill>
                <a:effectLst/>
                <a:uLnTx/>
                <a:uFillTx/>
                <a:cs typeface="+mn-ea"/>
                <a:sym typeface="+mn-lt"/>
              </a:rPr>
              <a:t>12</a:t>
            </a:r>
            <a:r>
              <a:rPr kumimoji="0" lang="zh-CN" altLang="en-US" sz="2000" b="1" i="0" u="none" strike="noStrike" kern="1200" cap="none" spc="0" normalizeH="0" baseline="0" noProof="0" dirty="0">
                <a:ln>
                  <a:noFill/>
                </a:ln>
                <a:solidFill>
                  <a:srgbClr val="0000FF"/>
                </a:solidFill>
                <a:effectLst/>
                <a:uLnTx/>
                <a:uFillTx/>
                <a:cs typeface="+mn-ea"/>
                <a:sym typeface="+mn-lt"/>
              </a:rPr>
              <a:t>。</a:t>
            </a:r>
            <a:endParaRPr kumimoji="0" lang="en-US" altLang="zh-CN" sz="2000" b="1" i="0" u="none" strike="noStrike" kern="1200" cap="none" spc="0" normalizeH="0" baseline="0" noProof="0" dirty="0">
              <a:ln>
                <a:noFill/>
              </a:ln>
              <a:solidFill>
                <a:srgbClr val="0000FF"/>
              </a:solidFill>
              <a:effectLst/>
              <a:uLnTx/>
              <a:uFillTx/>
              <a:cs typeface="+mn-ea"/>
              <a:sym typeface="+mn-lt"/>
            </a:endParaRPr>
          </a:p>
        </p:txBody>
      </p:sp>
      <p:sp>
        <p:nvSpPr>
          <p:cNvPr id="30" name="TextBox 12"/>
          <p:cNvSpPr txBox="1">
            <a:spLocks noChangeArrowheads="1"/>
          </p:cNvSpPr>
          <p:nvPr/>
        </p:nvSpPr>
        <p:spPr bwMode="auto">
          <a:xfrm>
            <a:off x="5576525" y="1940913"/>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21:00</a:t>
            </a:r>
            <a:endPar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31" name="TextBox 12"/>
          <p:cNvSpPr txBox="1">
            <a:spLocks noChangeArrowheads="1"/>
          </p:cNvSpPr>
          <p:nvPr/>
        </p:nvSpPr>
        <p:spPr bwMode="auto">
          <a:xfrm>
            <a:off x="7102315" y="2512677"/>
            <a:ext cx="1628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晚上</a:t>
            </a: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11:28</a:t>
            </a:r>
            <a:endPar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33" name="TextBox 12"/>
          <p:cNvSpPr txBox="1">
            <a:spLocks noChangeArrowheads="1"/>
          </p:cNvSpPr>
          <p:nvPr/>
        </p:nvSpPr>
        <p:spPr bwMode="auto">
          <a:xfrm>
            <a:off x="9324959" y="1951160"/>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3:45</a:t>
            </a:r>
            <a:endPar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25" name="文本框 24"/>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34" name="图片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596"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iterate type="wd">
                                    <p:tmPct val="30000"/>
                                  </p:iterate>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30000"/>
                                  </p:iterate>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p:bldP spid="28" grpId="0" animBg="1"/>
      <p:bldP spid="29" grpId="0"/>
      <p:bldP spid="30" grpId="0"/>
      <p:bldP spid="31" grpId="0"/>
      <p:bldP spid="3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1120302" y="1759320"/>
            <a:ext cx="5639178" cy="286874"/>
          </a:xfrm>
          <a:custGeom>
            <a:avLst/>
            <a:gdLst/>
            <a:ahLst/>
            <a:cxnLst/>
            <a:rect l="l" t="t" r="r" b="b"/>
            <a:pathLst>
              <a:path w="5639178" h="286874">
                <a:moveTo>
                  <a:pt x="4494933" y="222479"/>
                </a:moveTo>
                <a:cubicBezTo>
                  <a:pt x="4500664" y="223456"/>
                  <a:pt x="4505378" y="225614"/>
                  <a:pt x="4509074" y="228953"/>
                </a:cubicBezTo>
                <a:cubicBezTo>
                  <a:pt x="4516465" y="235632"/>
                  <a:pt x="4518831" y="240714"/>
                  <a:pt x="4516171" y="244199"/>
                </a:cubicBezTo>
                <a:cubicBezTo>
                  <a:pt x="4513510" y="247684"/>
                  <a:pt x="4508308" y="248837"/>
                  <a:pt x="4500562" y="247659"/>
                </a:cubicBezTo>
                <a:cubicBezTo>
                  <a:pt x="4492817" y="246481"/>
                  <a:pt x="4484805" y="245703"/>
                  <a:pt x="4476527" y="245324"/>
                </a:cubicBezTo>
                <a:cubicBezTo>
                  <a:pt x="4468248" y="244946"/>
                  <a:pt x="4458773" y="245142"/>
                  <a:pt x="4448100" y="245910"/>
                </a:cubicBezTo>
                <a:cubicBezTo>
                  <a:pt x="4437428" y="246679"/>
                  <a:pt x="4422487" y="248406"/>
                  <a:pt x="4403275" y="251092"/>
                </a:cubicBezTo>
                <a:cubicBezTo>
                  <a:pt x="4384064" y="253777"/>
                  <a:pt x="4369448" y="255922"/>
                  <a:pt x="4359427" y="257528"/>
                </a:cubicBezTo>
                <a:cubicBezTo>
                  <a:pt x="4349406" y="259134"/>
                  <a:pt x="4341865" y="259938"/>
                  <a:pt x="4336805" y="259938"/>
                </a:cubicBezTo>
                <a:cubicBezTo>
                  <a:pt x="4331360" y="259938"/>
                  <a:pt x="4324855" y="257414"/>
                  <a:pt x="4317290" y="252366"/>
                </a:cubicBezTo>
                <a:cubicBezTo>
                  <a:pt x="4309241" y="244106"/>
                  <a:pt x="4311858" y="239976"/>
                  <a:pt x="4325141" y="239976"/>
                </a:cubicBezTo>
                <a:cubicBezTo>
                  <a:pt x="4336724" y="239976"/>
                  <a:pt x="4353942" y="238621"/>
                  <a:pt x="4376793" y="235911"/>
                </a:cubicBezTo>
                <a:cubicBezTo>
                  <a:pt x="4399644" y="233201"/>
                  <a:pt x="4417789" y="231080"/>
                  <a:pt x="4431227" y="229549"/>
                </a:cubicBezTo>
                <a:cubicBezTo>
                  <a:pt x="4444665" y="228017"/>
                  <a:pt x="4459151" y="225865"/>
                  <a:pt x="4474685" y="223093"/>
                </a:cubicBezTo>
                <a:cubicBezTo>
                  <a:pt x="4482452" y="221707"/>
                  <a:pt x="4489201" y="221503"/>
                  <a:pt x="4494933" y="222479"/>
                </a:cubicBezTo>
                <a:close/>
                <a:moveTo>
                  <a:pt x="2656607" y="222479"/>
                </a:moveTo>
                <a:cubicBezTo>
                  <a:pt x="2662339" y="223456"/>
                  <a:pt x="2667053" y="225614"/>
                  <a:pt x="2670748" y="228953"/>
                </a:cubicBezTo>
                <a:cubicBezTo>
                  <a:pt x="2678140" y="235632"/>
                  <a:pt x="2680506" y="240714"/>
                  <a:pt x="2677846" y="244199"/>
                </a:cubicBezTo>
                <a:cubicBezTo>
                  <a:pt x="2675185" y="247684"/>
                  <a:pt x="2669982" y="248837"/>
                  <a:pt x="2662237" y="247659"/>
                </a:cubicBezTo>
                <a:cubicBezTo>
                  <a:pt x="2654492" y="246481"/>
                  <a:pt x="2646480" y="245703"/>
                  <a:pt x="2638202" y="245324"/>
                </a:cubicBezTo>
                <a:cubicBezTo>
                  <a:pt x="2629923" y="244946"/>
                  <a:pt x="2620448" y="245142"/>
                  <a:pt x="2609775" y="245910"/>
                </a:cubicBezTo>
                <a:cubicBezTo>
                  <a:pt x="2599103" y="246679"/>
                  <a:pt x="2584162" y="248406"/>
                  <a:pt x="2564950" y="251092"/>
                </a:cubicBezTo>
                <a:cubicBezTo>
                  <a:pt x="2545739" y="253777"/>
                  <a:pt x="2531123" y="255922"/>
                  <a:pt x="2521102" y="257528"/>
                </a:cubicBezTo>
                <a:cubicBezTo>
                  <a:pt x="2511081" y="259134"/>
                  <a:pt x="2503540" y="259938"/>
                  <a:pt x="2498480" y="259938"/>
                </a:cubicBezTo>
                <a:cubicBezTo>
                  <a:pt x="2493035" y="259938"/>
                  <a:pt x="2486530" y="257414"/>
                  <a:pt x="2478965" y="252366"/>
                </a:cubicBezTo>
                <a:cubicBezTo>
                  <a:pt x="2470916" y="244106"/>
                  <a:pt x="2473533" y="239976"/>
                  <a:pt x="2486815" y="239976"/>
                </a:cubicBezTo>
                <a:cubicBezTo>
                  <a:pt x="2498399" y="239976"/>
                  <a:pt x="2515617" y="238621"/>
                  <a:pt x="2538468" y="235911"/>
                </a:cubicBezTo>
                <a:cubicBezTo>
                  <a:pt x="2561319" y="233201"/>
                  <a:pt x="2579464" y="231080"/>
                  <a:pt x="2592902" y="229549"/>
                </a:cubicBezTo>
                <a:cubicBezTo>
                  <a:pt x="2606340" y="228017"/>
                  <a:pt x="2620826" y="225865"/>
                  <a:pt x="2636360" y="223093"/>
                </a:cubicBezTo>
                <a:cubicBezTo>
                  <a:pt x="2644127" y="221707"/>
                  <a:pt x="2650876" y="221503"/>
                  <a:pt x="2656607" y="222479"/>
                </a:cubicBezTo>
                <a:close/>
                <a:moveTo>
                  <a:pt x="5558461" y="206118"/>
                </a:moveTo>
                <a:lnTo>
                  <a:pt x="5598291" y="206118"/>
                </a:lnTo>
                <a:lnTo>
                  <a:pt x="5598291" y="245929"/>
                </a:lnTo>
                <a:lnTo>
                  <a:pt x="5558461" y="245929"/>
                </a:lnTo>
                <a:close/>
                <a:moveTo>
                  <a:pt x="3709690" y="201529"/>
                </a:moveTo>
                <a:cubicBezTo>
                  <a:pt x="3713134" y="200973"/>
                  <a:pt x="3716942" y="201231"/>
                  <a:pt x="3721112" y="202304"/>
                </a:cubicBezTo>
                <a:cubicBezTo>
                  <a:pt x="3729453" y="204449"/>
                  <a:pt x="3734901" y="208961"/>
                  <a:pt x="3737455" y="215838"/>
                </a:cubicBezTo>
                <a:cubicBezTo>
                  <a:pt x="3740010" y="222715"/>
                  <a:pt x="3739651" y="231319"/>
                  <a:pt x="3736376" y="241650"/>
                </a:cubicBezTo>
                <a:cubicBezTo>
                  <a:pt x="3733102" y="251981"/>
                  <a:pt x="3727155" y="261863"/>
                  <a:pt x="3718536" y="271295"/>
                </a:cubicBezTo>
                <a:cubicBezTo>
                  <a:pt x="3709916" y="280727"/>
                  <a:pt x="3701606" y="285862"/>
                  <a:pt x="3693607" y="286699"/>
                </a:cubicBezTo>
                <a:cubicBezTo>
                  <a:pt x="3685607" y="287536"/>
                  <a:pt x="3684045" y="285387"/>
                  <a:pt x="3688919" y="280253"/>
                </a:cubicBezTo>
                <a:cubicBezTo>
                  <a:pt x="3693793" y="275118"/>
                  <a:pt x="3698286" y="269937"/>
                  <a:pt x="3702397" y="264709"/>
                </a:cubicBezTo>
                <a:cubicBezTo>
                  <a:pt x="3706508" y="259482"/>
                  <a:pt x="3710083" y="253222"/>
                  <a:pt x="3713122" y="245929"/>
                </a:cubicBezTo>
                <a:cubicBezTo>
                  <a:pt x="3707653" y="245929"/>
                  <a:pt x="3703054" y="244531"/>
                  <a:pt x="3699327" y="241734"/>
                </a:cubicBezTo>
                <a:cubicBezTo>
                  <a:pt x="3695601" y="238937"/>
                  <a:pt x="3693077" y="235279"/>
                  <a:pt x="3691756" y="230758"/>
                </a:cubicBezTo>
                <a:cubicBezTo>
                  <a:pt x="3690435" y="226237"/>
                  <a:pt x="3690193" y="222014"/>
                  <a:pt x="3691030" y="218089"/>
                </a:cubicBezTo>
                <a:cubicBezTo>
                  <a:pt x="3691867" y="214164"/>
                  <a:pt x="3695005" y="210015"/>
                  <a:pt x="3700444" y="205643"/>
                </a:cubicBezTo>
                <a:cubicBezTo>
                  <a:pt x="3703163" y="203457"/>
                  <a:pt x="3706245" y="202086"/>
                  <a:pt x="3709690" y="201529"/>
                </a:cubicBezTo>
                <a:close/>
                <a:moveTo>
                  <a:pt x="1871365" y="201529"/>
                </a:moveTo>
                <a:cubicBezTo>
                  <a:pt x="1874809" y="200973"/>
                  <a:pt x="1878617" y="201231"/>
                  <a:pt x="1882787" y="202304"/>
                </a:cubicBezTo>
                <a:cubicBezTo>
                  <a:pt x="1891128" y="204449"/>
                  <a:pt x="1896575" y="208961"/>
                  <a:pt x="1899130" y="215838"/>
                </a:cubicBezTo>
                <a:cubicBezTo>
                  <a:pt x="1901685" y="222715"/>
                  <a:pt x="1901326" y="231319"/>
                  <a:pt x="1898051" y="241650"/>
                </a:cubicBezTo>
                <a:cubicBezTo>
                  <a:pt x="1894777" y="251981"/>
                  <a:pt x="1888830" y="261863"/>
                  <a:pt x="1880211" y="271295"/>
                </a:cubicBezTo>
                <a:cubicBezTo>
                  <a:pt x="1871591" y="280727"/>
                  <a:pt x="1863281" y="285862"/>
                  <a:pt x="1855282" y="286699"/>
                </a:cubicBezTo>
                <a:cubicBezTo>
                  <a:pt x="1847282" y="287536"/>
                  <a:pt x="1845720" y="285387"/>
                  <a:pt x="1850594" y="280253"/>
                </a:cubicBezTo>
                <a:cubicBezTo>
                  <a:pt x="1855468" y="275118"/>
                  <a:pt x="1859961" y="269937"/>
                  <a:pt x="1864072" y="264709"/>
                </a:cubicBezTo>
                <a:cubicBezTo>
                  <a:pt x="1868183" y="259482"/>
                  <a:pt x="1871758" y="253222"/>
                  <a:pt x="1874797" y="245929"/>
                </a:cubicBezTo>
                <a:cubicBezTo>
                  <a:pt x="1869328" y="245929"/>
                  <a:pt x="1864729" y="244531"/>
                  <a:pt x="1861002" y="241734"/>
                </a:cubicBezTo>
                <a:cubicBezTo>
                  <a:pt x="1857276" y="238937"/>
                  <a:pt x="1854752" y="235279"/>
                  <a:pt x="1853431" y="230758"/>
                </a:cubicBezTo>
                <a:cubicBezTo>
                  <a:pt x="1852110" y="226237"/>
                  <a:pt x="1851868" y="222014"/>
                  <a:pt x="1852705" y="218089"/>
                </a:cubicBezTo>
                <a:cubicBezTo>
                  <a:pt x="1853543" y="214164"/>
                  <a:pt x="1856680" y="210015"/>
                  <a:pt x="1862119" y="205643"/>
                </a:cubicBezTo>
                <a:cubicBezTo>
                  <a:pt x="1864838" y="203457"/>
                  <a:pt x="1867920" y="202086"/>
                  <a:pt x="1871365" y="201529"/>
                </a:cubicBezTo>
                <a:close/>
                <a:moveTo>
                  <a:pt x="4433573" y="180094"/>
                </a:moveTo>
                <a:cubicBezTo>
                  <a:pt x="4438260" y="180430"/>
                  <a:pt x="4442826" y="181828"/>
                  <a:pt x="4447273" y="184286"/>
                </a:cubicBezTo>
                <a:cubicBezTo>
                  <a:pt x="4456165" y="189204"/>
                  <a:pt x="4457877" y="193092"/>
                  <a:pt x="4452407" y="195951"/>
                </a:cubicBezTo>
                <a:cubicBezTo>
                  <a:pt x="4446938" y="198809"/>
                  <a:pt x="4438771" y="201237"/>
                  <a:pt x="4427906" y="203234"/>
                </a:cubicBezTo>
                <a:cubicBezTo>
                  <a:pt x="4417042" y="205231"/>
                  <a:pt x="4407064" y="206815"/>
                  <a:pt x="4397973" y="207987"/>
                </a:cubicBezTo>
                <a:cubicBezTo>
                  <a:pt x="4388882" y="209159"/>
                  <a:pt x="4380356" y="208573"/>
                  <a:pt x="4372393" y="206229"/>
                </a:cubicBezTo>
                <a:cubicBezTo>
                  <a:pt x="4363414" y="201913"/>
                  <a:pt x="4360475" y="198903"/>
                  <a:pt x="4363575" y="197197"/>
                </a:cubicBezTo>
                <a:cubicBezTo>
                  <a:pt x="4366676" y="195492"/>
                  <a:pt x="4374251" y="193470"/>
                  <a:pt x="4386300" y="191132"/>
                </a:cubicBezTo>
                <a:cubicBezTo>
                  <a:pt x="4398349" y="188795"/>
                  <a:pt x="4409300" y="185840"/>
                  <a:pt x="4419153" y="182268"/>
                </a:cubicBezTo>
                <a:cubicBezTo>
                  <a:pt x="4424080" y="180482"/>
                  <a:pt x="4428887" y="179757"/>
                  <a:pt x="4433573" y="180094"/>
                </a:cubicBezTo>
                <a:close/>
                <a:moveTo>
                  <a:pt x="2595249" y="180094"/>
                </a:moveTo>
                <a:cubicBezTo>
                  <a:pt x="2599935" y="180430"/>
                  <a:pt x="2604501" y="181828"/>
                  <a:pt x="2608948" y="184286"/>
                </a:cubicBezTo>
                <a:cubicBezTo>
                  <a:pt x="2617840" y="189204"/>
                  <a:pt x="2619552" y="193092"/>
                  <a:pt x="2614082" y="195951"/>
                </a:cubicBezTo>
                <a:cubicBezTo>
                  <a:pt x="2608613" y="198809"/>
                  <a:pt x="2600446" y="201237"/>
                  <a:pt x="2589581" y="203234"/>
                </a:cubicBezTo>
                <a:cubicBezTo>
                  <a:pt x="2578717" y="205231"/>
                  <a:pt x="2568739" y="206815"/>
                  <a:pt x="2559648" y="207987"/>
                </a:cubicBezTo>
                <a:cubicBezTo>
                  <a:pt x="2550557" y="209159"/>
                  <a:pt x="2542031" y="208573"/>
                  <a:pt x="2534068" y="206229"/>
                </a:cubicBezTo>
                <a:cubicBezTo>
                  <a:pt x="2525089" y="201913"/>
                  <a:pt x="2522150" y="198903"/>
                  <a:pt x="2525250" y="197197"/>
                </a:cubicBezTo>
                <a:cubicBezTo>
                  <a:pt x="2528351" y="195492"/>
                  <a:pt x="2535926" y="193470"/>
                  <a:pt x="2547974" y="191132"/>
                </a:cubicBezTo>
                <a:cubicBezTo>
                  <a:pt x="2560023" y="188795"/>
                  <a:pt x="2570975" y="185840"/>
                  <a:pt x="2580828" y="182268"/>
                </a:cubicBezTo>
                <a:cubicBezTo>
                  <a:pt x="2585755" y="180482"/>
                  <a:pt x="2590562" y="179757"/>
                  <a:pt x="2595249" y="180094"/>
                </a:cubicBezTo>
                <a:close/>
                <a:moveTo>
                  <a:pt x="4720837" y="136187"/>
                </a:moveTo>
                <a:lnTo>
                  <a:pt x="4676621" y="146787"/>
                </a:lnTo>
                <a:lnTo>
                  <a:pt x="4681482" y="149256"/>
                </a:lnTo>
                <a:cubicBezTo>
                  <a:pt x="4691645" y="154942"/>
                  <a:pt x="4695868" y="159730"/>
                  <a:pt x="4694151" y="163618"/>
                </a:cubicBezTo>
                <a:cubicBezTo>
                  <a:pt x="4692433" y="167506"/>
                  <a:pt x="4690179" y="170740"/>
                  <a:pt x="4687388" y="173320"/>
                </a:cubicBezTo>
                <a:lnTo>
                  <a:pt x="4722270" y="197932"/>
                </a:lnTo>
                <a:lnTo>
                  <a:pt x="4722270" y="154809"/>
                </a:lnTo>
                <a:cubicBezTo>
                  <a:pt x="4722270" y="143982"/>
                  <a:pt x="4721792" y="137774"/>
                  <a:pt x="4720837" y="136187"/>
                </a:cubicBezTo>
                <a:close/>
                <a:moveTo>
                  <a:pt x="2882512" y="136187"/>
                </a:moveTo>
                <a:lnTo>
                  <a:pt x="2838295" y="146787"/>
                </a:lnTo>
                <a:lnTo>
                  <a:pt x="2843156" y="149256"/>
                </a:lnTo>
                <a:cubicBezTo>
                  <a:pt x="2853320" y="154942"/>
                  <a:pt x="2857543" y="159730"/>
                  <a:pt x="2855825" y="163618"/>
                </a:cubicBezTo>
                <a:cubicBezTo>
                  <a:pt x="2854108" y="167506"/>
                  <a:pt x="2851854" y="170740"/>
                  <a:pt x="2849063" y="173320"/>
                </a:cubicBezTo>
                <a:lnTo>
                  <a:pt x="2883945" y="197932"/>
                </a:lnTo>
                <a:lnTo>
                  <a:pt x="2883945" y="154809"/>
                </a:lnTo>
                <a:cubicBezTo>
                  <a:pt x="2883945" y="143982"/>
                  <a:pt x="2883467" y="137774"/>
                  <a:pt x="2882512" y="136187"/>
                </a:cubicBezTo>
                <a:close/>
                <a:moveTo>
                  <a:pt x="739838" y="131252"/>
                </a:moveTo>
                <a:cubicBezTo>
                  <a:pt x="742167" y="130669"/>
                  <a:pt x="746178" y="131207"/>
                  <a:pt x="751870" y="132866"/>
                </a:cubicBezTo>
                <a:cubicBezTo>
                  <a:pt x="763256" y="136184"/>
                  <a:pt x="771450" y="141210"/>
                  <a:pt x="776455" y="147944"/>
                </a:cubicBezTo>
                <a:cubicBezTo>
                  <a:pt x="781459" y="154679"/>
                  <a:pt x="782693" y="162964"/>
                  <a:pt x="780157" y="172799"/>
                </a:cubicBezTo>
                <a:cubicBezTo>
                  <a:pt x="777621" y="182634"/>
                  <a:pt x="769624" y="180314"/>
                  <a:pt x="756168" y="165841"/>
                </a:cubicBezTo>
                <a:cubicBezTo>
                  <a:pt x="746060" y="151839"/>
                  <a:pt x="739970" y="142013"/>
                  <a:pt x="737899" y="136364"/>
                </a:cubicBezTo>
                <a:cubicBezTo>
                  <a:pt x="736863" y="133539"/>
                  <a:pt x="737510" y="131835"/>
                  <a:pt x="739838" y="131252"/>
                </a:cubicBezTo>
                <a:close/>
                <a:moveTo>
                  <a:pt x="381400" y="123351"/>
                </a:moveTo>
                <a:cubicBezTo>
                  <a:pt x="375571" y="124095"/>
                  <a:pt x="365357" y="125490"/>
                  <a:pt x="350760" y="127536"/>
                </a:cubicBezTo>
                <a:cubicBezTo>
                  <a:pt x="353042" y="147690"/>
                  <a:pt x="354577" y="164449"/>
                  <a:pt x="355364" y="177812"/>
                </a:cubicBezTo>
                <a:cubicBezTo>
                  <a:pt x="356152" y="191176"/>
                  <a:pt x="356881" y="202558"/>
                  <a:pt x="357550" y="211959"/>
                </a:cubicBezTo>
                <a:cubicBezTo>
                  <a:pt x="363156" y="211959"/>
                  <a:pt x="373685" y="211283"/>
                  <a:pt x="389139" y="209931"/>
                </a:cubicBezTo>
                <a:cubicBezTo>
                  <a:pt x="389139" y="173592"/>
                  <a:pt x="388376" y="151039"/>
                  <a:pt x="386851" y="142270"/>
                </a:cubicBezTo>
                <a:cubicBezTo>
                  <a:pt x="385325" y="133502"/>
                  <a:pt x="383508" y="127195"/>
                  <a:pt x="381400" y="123351"/>
                </a:cubicBezTo>
                <a:close/>
                <a:moveTo>
                  <a:pt x="439108" y="117509"/>
                </a:moveTo>
                <a:cubicBezTo>
                  <a:pt x="424337" y="119034"/>
                  <a:pt x="412009" y="120343"/>
                  <a:pt x="402124" y="121434"/>
                </a:cubicBezTo>
                <a:cubicBezTo>
                  <a:pt x="404369" y="122265"/>
                  <a:pt x="405709" y="123533"/>
                  <a:pt x="406143" y="125239"/>
                </a:cubicBezTo>
                <a:cubicBezTo>
                  <a:pt x="406577" y="126944"/>
                  <a:pt x="406794" y="130550"/>
                  <a:pt x="406794" y="136057"/>
                </a:cubicBezTo>
                <a:cubicBezTo>
                  <a:pt x="411519" y="136131"/>
                  <a:pt x="417205" y="134981"/>
                  <a:pt x="423853" y="132606"/>
                </a:cubicBezTo>
                <a:cubicBezTo>
                  <a:pt x="430501" y="130231"/>
                  <a:pt x="435741" y="131998"/>
                  <a:pt x="439573" y="137908"/>
                </a:cubicBezTo>
                <a:cubicBezTo>
                  <a:pt x="443405" y="143817"/>
                  <a:pt x="440897" y="147734"/>
                  <a:pt x="432048" y="149656"/>
                </a:cubicBezTo>
                <a:cubicBezTo>
                  <a:pt x="423199" y="151578"/>
                  <a:pt x="414781" y="152539"/>
                  <a:pt x="406794" y="152539"/>
                </a:cubicBezTo>
                <a:lnTo>
                  <a:pt x="406794" y="168743"/>
                </a:lnTo>
                <a:cubicBezTo>
                  <a:pt x="411482" y="168830"/>
                  <a:pt x="416756" y="167878"/>
                  <a:pt x="422616" y="165887"/>
                </a:cubicBezTo>
                <a:cubicBezTo>
                  <a:pt x="428476" y="163897"/>
                  <a:pt x="433335" y="165590"/>
                  <a:pt x="437192" y="170966"/>
                </a:cubicBezTo>
                <a:cubicBezTo>
                  <a:pt x="441049" y="176343"/>
                  <a:pt x="439179" y="180259"/>
                  <a:pt x="431583" y="182714"/>
                </a:cubicBezTo>
                <a:cubicBezTo>
                  <a:pt x="423986" y="185170"/>
                  <a:pt x="415723" y="186398"/>
                  <a:pt x="406794" y="186398"/>
                </a:cubicBezTo>
                <a:lnTo>
                  <a:pt x="406794" y="207271"/>
                </a:lnTo>
                <a:lnTo>
                  <a:pt x="438345" y="204183"/>
                </a:lnTo>
                <a:cubicBezTo>
                  <a:pt x="439784" y="188965"/>
                  <a:pt x="440698" y="172175"/>
                  <a:pt x="441089" y="153814"/>
                </a:cubicBezTo>
                <a:cubicBezTo>
                  <a:pt x="441480" y="135452"/>
                  <a:pt x="440819" y="123351"/>
                  <a:pt x="439108" y="117509"/>
                </a:cubicBezTo>
                <a:close/>
                <a:moveTo>
                  <a:pt x="1417485" y="115170"/>
                </a:moveTo>
                <a:cubicBezTo>
                  <a:pt x="1420180" y="115182"/>
                  <a:pt x="1423221" y="116015"/>
                  <a:pt x="1426610" y="117667"/>
                </a:cubicBezTo>
                <a:cubicBezTo>
                  <a:pt x="1433388" y="120972"/>
                  <a:pt x="1439723" y="125084"/>
                  <a:pt x="1445614" y="130001"/>
                </a:cubicBezTo>
                <a:cubicBezTo>
                  <a:pt x="1451505" y="134919"/>
                  <a:pt x="1452841" y="139393"/>
                  <a:pt x="1449623" y="143424"/>
                </a:cubicBezTo>
                <a:cubicBezTo>
                  <a:pt x="1446405" y="147454"/>
                  <a:pt x="1442672" y="159717"/>
                  <a:pt x="1438424" y="180212"/>
                </a:cubicBezTo>
                <a:cubicBezTo>
                  <a:pt x="1434176" y="200707"/>
                  <a:pt x="1430260" y="214923"/>
                  <a:pt x="1426676" y="222861"/>
                </a:cubicBezTo>
                <a:cubicBezTo>
                  <a:pt x="1423091" y="230798"/>
                  <a:pt x="1419426" y="237480"/>
                  <a:pt x="1415681" y="242906"/>
                </a:cubicBezTo>
                <a:cubicBezTo>
                  <a:pt x="1411935" y="248332"/>
                  <a:pt x="1405619" y="252915"/>
                  <a:pt x="1396733" y="256654"/>
                </a:cubicBezTo>
                <a:cubicBezTo>
                  <a:pt x="1387847" y="260393"/>
                  <a:pt x="1383171" y="258440"/>
                  <a:pt x="1382706" y="250794"/>
                </a:cubicBezTo>
                <a:cubicBezTo>
                  <a:pt x="1382241" y="243148"/>
                  <a:pt x="1378691" y="235148"/>
                  <a:pt x="1372055" y="226795"/>
                </a:cubicBezTo>
                <a:cubicBezTo>
                  <a:pt x="1365420" y="218442"/>
                  <a:pt x="1364723" y="215295"/>
                  <a:pt x="1369963" y="217354"/>
                </a:cubicBezTo>
                <a:cubicBezTo>
                  <a:pt x="1375203" y="219413"/>
                  <a:pt x="1381584" y="221552"/>
                  <a:pt x="1389106" y="223772"/>
                </a:cubicBezTo>
                <a:cubicBezTo>
                  <a:pt x="1396628" y="225992"/>
                  <a:pt x="1403151" y="217918"/>
                  <a:pt x="1408677" y="199550"/>
                </a:cubicBezTo>
                <a:cubicBezTo>
                  <a:pt x="1414202" y="181183"/>
                  <a:pt x="1416964" y="165487"/>
                  <a:pt x="1416964" y="152465"/>
                </a:cubicBezTo>
                <a:cubicBezTo>
                  <a:pt x="1416964" y="141613"/>
                  <a:pt x="1414741" y="136575"/>
                  <a:pt x="1410295" y="137350"/>
                </a:cubicBezTo>
                <a:cubicBezTo>
                  <a:pt x="1405849" y="138125"/>
                  <a:pt x="1396445" y="139864"/>
                  <a:pt x="1382083" y="142568"/>
                </a:cubicBezTo>
                <a:cubicBezTo>
                  <a:pt x="1389450" y="145185"/>
                  <a:pt x="1394014" y="148022"/>
                  <a:pt x="1395775" y="151079"/>
                </a:cubicBezTo>
                <a:cubicBezTo>
                  <a:pt x="1397536" y="154136"/>
                  <a:pt x="1396535" y="157463"/>
                  <a:pt x="1392771" y="161060"/>
                </a:cubicBezTo>
                <a:cubicBezTo>
                  <a:pt x="1389006" y="164657"/>
                  <a:pt x="1383236" y="172867"/>
                  <a:pt x="1375460" y="185691"/>
                </a:cubicBezTo>
                <a:cubicBezTo>
                  <a:pt x="1367684" y="198515"/>
                  <a:pt x="1357812" y="210511"/>
                  <a:pt x="1345843" y="221679"/>
                </a:cubicBezTo>
                <a:cubicBezTo>
                  <a:pt x="1333875" y="232848"/>
                  <a:pt x="1321333" y="241043"/>
                  <a:pt x="1308218" y="246264"/>
                </a:cubicBezTo>
                <a:cubicBezTo>
                  <a:pt x="1295102" y="251485"/>
                  <a:pt x="1293555" y="249163"/>
                  <a:pt x="1303576" y="239297"/>
                </a:cubicBezTo>
                <a:cubicBezTo>
                  <a:pt x="1313597" y="229431"/>
                  <a:pt x="1323761" y="218960"/>
                  <a:pt x="1334067" y="207885"/>
                </a:cubicBezTo>
                <a:cubicBezTo>
                  <a:pt x="1344373" y="196810"/>
                  <a:pt x="1352401" y="185192"/>
                  <a:pt x="1358150" y="173031"/>
                </a:cubicBezTo>
                <a:cubicBezTo>
                  <a:pt x="1363898" y="160871"/>
                  <a:pt x="1366295" y="152484"/>
                  <a:pt x="1365340" y="147870"/>
                </a:cubicBezTo>
                <a:cubicBezTo>
                  <a:pt x="1360403" y="150202"/>
                  <a:pt x="1355799" y="151950"/>
                  <a:pt x="1351527" y="153116"/>
                </a:cubicBezTo>
                <a:cubicBezTo>
                  <a:pt x="1347254" y="154282"/>
                  <a:pt x="1341915" y="151929"/>
                  <a:pt x="1335509" y="146056"/>
                </a:cubicBezTo>
                <a:cubicBezTo>
                  <a:pt x="1329103" y="140184"/>
                  <a:pt x="1330204" y="137247"/>
                  <a:pt x="1338811" y="137247"/>
                </a:cubicBezTo>
                <a:cubicBezTo>
                  <a:pt x="1344690" y="137247"/>
                  <a:pt x="1357098" y="134785"/>
                  <a:pt x="1376037" y="129862"/>
                </a:cubicBezTo>
                <a:cubicBezTo>
                  <a:pt x="1394975" y="124938"/>
                  <a:pt x="1406444" y="120848"/>
                  <a:pt x="1410444" y="117593"/>
                </a:cubicBezTo>
                <a:cubicBezTo>
                  <a:pt x="1412444" y="115965"/>
                  <a:pt x="1414791" y="115157"/>
                  <a:pt x="1417485" y="115170"/>
                </a:cubicBezTo>
                <a:close/>
                <a:moveTo>
                  <a:pt x="500537" y="110728"/>
                </a:moveTo>
                <a:cubicBezTo>
                  <a:pt x="496977" y="109804"/>
                  <a:pt x="483626" y="110973"/>
                  <a:pt x="460483" y="114235"/>
                </a:cubicBezTo>
                <a:cubicBezTo>
                  <a:pt x="468272" y="120238"/>
                  <a:pt x="470973" y="125384"/>
                  <a:pt x="468585" y="129676"/>
                </a:cubicBezTo>
                <a:cubicBezTo>
                  <a:pt x="466198" y="133967"/>
                  <a:pt x="464235" y="141694"/>
                  <a:pt x="462697" y="152856"/>
                </a:cubicBezTo>
                <a:cubicBezTo>
                  <a:pt x="461159" y="164018"/>
                  <a:pt x="459646" y="180209"/>
                  <a:pt x="458158" y="201429"/>
                </a:cubicBezTo>
                <a:cubicBezTo>
                  <a:pt x="469990" y="199867"/>
                  <a:pt x="478439" y="199969"/>
                  <a:pt x="483505" y="201736"/>
                </a:cubicBezTo>
                <a:cubicBezTo>
                  <a:pt x="488572" y="203504"/>
                  <a:pt x="491591" y="206034"/>
                  <a:pt x="492565" y="209327"/>
                </a:cubicBezTo>
                <a:cubicBezTo>
                  <a:pt x="493539" y="212619"/>
                  <a:pt x="495418" y="208040"/>
                  <a:pt x="498202" y="195588"/>
                </a:cubicBezTo>
                <a:cubicBezTo>
                  <a:pt x="500986" y="183136"/>
                  <a:pt x="502961" y="170272"/>
                  <a:pt x="504127" y="156995"/>
                </a:cubicBezTo>
                <a:cubicBezTo>
                  <a:pt x="505293" y="143718"/>
                  <a:pt x="505876" y="132479"/>
                  <a:pt x="505876" y="123276"/>
                </a:cubicBezTo>
                <a:cubicBezTo>
                  <a:pt x="505876" y="115835"/>
                  <a:pt x="504096" y="111652"/>
                  <a:pt x="500537" y="110728"/>
                </a:cubicBezTo>
                <a:close/>
                <a:moveTo>
                  <a:pt x="678749" y="107584"/>
                </a:moveTo>
                <a:cubicBezTo>
                  <a:pt x="674489" y="107962"/>
                  <a:pt x="663646" y="109888"/>
                  <a:pt x="646221" y="113360"/>
                </a:cubicBezTo>
                <a:lnTo>
                  <a:pt x="647244" y="146568"/>
                </a:lnTo>
                <a:cubicBezTo>
                  <a:pt x="654103" y="145923"/>
                  <a:pt x="659811" y="144397"/>
                  <a:pt x="664368" y="141991"/>
                </a:cubicBezTo>
                <a:cubicBezTo>
                  <a:pt x="668926" y="139585"/>
                  <a:pt x="673850" y="140984"/>
                  <a:pt x="679140" y="146186"/>
                </a:cubicBezTo>
                <a:cubicBezTo>
                  <a:pt x="684430" y="151389"/>
                  <a:pt x="682910" y="155693"/>
                  <a:pt x="674582" y="159097"/>
                </a:cubicBezTo>
                <a:cubicBezTo>
                  <a:pt x="666254" y="162502"/>
                  <a:pt x="657191" y="164204"/>
                  <a:pt x="647393" y="164204"/>
                </a:cubicBezTo>
                <a:lnTo>
                  <a:pt x="648398" y="194416"/>
                </a:lnTo>
                <a:cubicBezTo>
                  <a:pt x="652317" y="194528"/>
                  <a:pt x="658158" y="192999"/>
                  <a:pt x="665922" y="189830"/>
                </a:cubicBezTo>
                <a:cubicBezTo>
                  <a:pt x="673686" y="186661"/>
                  <a:pt x="678892" y="186829"/>
                  <a:pt x="681540" y="190332"/>
                </a:cubicBezTo>
                <a:cubicBezTo>
                  <a:pt x="684187" y="193836"/>
                  <a:pt x="686138" y="193613"/>
                  <a:pt x="687390" y="189663"/>
                </a:cubicBezTo>
                <a:cubicBezTo>
                  <a:pt x="688643" y="185713"/>
                  <a:pt x="689465" y="172293"/>
                  <a:pt x="689855" y="149405"/>
                </a:cubicBezTo>
                <a:cubicBezTo>
                  <a:pt x="690246" y="126516"/>
                  <a:pt x="689558" y="113729"/>
                  <a:pt x="687790" y="111044"/>
                </a:cubicBezTo>
                <a:cubicBezTo>
                  <a:pt x="686023" y="108359"/>
                  <a:pt x="683009" y="107206"/>
                  <a:pt x="678749" y="107584"/>
                </a:cubicBezTo>
                <a:close/>
                <a:moveTo>
                  <a:pt x="5340037" y="107017"/>
                </a:moveTo>
                <a:cubicBezTo>
                  <a:pt x="5324906" y="110130"/>
                  <a:pt x="5311722" y="112672"/>
                  <a:pt x="5300486" y="114644"/>
                </a:cubicBezTo>
                <a:cubicBezTo>
                  <a:pt x="5301230" y="125769"/>
                  <a:pt x="5301930" y="135629"/>
                  <a:pt x="5302588" y="144224"/>
                </a:cubicBezTo>
                <a:cubicBezTo>
                  <a:pt x="5312758" y="143554"/>
                  <a:pt x="5325241" y="142159"/>
                  <a:pt x="5340037" y="140038"/>
                </a:cubicBezTo>
                <a:close/>
                <a:moveTo>
                  <a:pt x="3501712" y="107017"/>
                </a:moveTo>
                <a:cubicBezTo>
                  <a:pt x="3486581" y="110130"/>
                  <a:pt x="3473397" y="112672"/>
                  <a:pt x="3462161" y="114644"/>
                </a:cubicBezTo>
                <a:cubicBezTo>
                  <a:pt x="3462905" y="125769"/>
                  <a:pt x="3463606" y="135629"/>
                  <a:pt x="3464263" y="144224"/>
                </a:cubicBezTo>
                <a:cubicBezTo>
                  <a:pt x="3474433" y="143554"/>
                  <a:pt x="3486916" y="142159"/>
                  <a:pt x="3501712" y="140038"/>
                </a:cubicBezTo>
                <a:close/>
                <a:moveTo>
                  <a:pt x="1053787" y="107017"/>
                </a:moveTo>
                <a:cubicBezTo>
                  <a:pt x="1038656" y="110130"/>
                  <a:pt x="1025472" y="112672"/>
                  <a:pt x="1014236" y="114644"/>
                </a:cubicBezTo>
                <a:cubicBezTo>
                  <a:pt x="1014980" y="125769"/>
                  <a:pt x="1015680" y="135629"/>
                  <a:pt x="1016338" y="144224"/>
                </a:cubicBezTo>
                <a:cubicBezTo>
                  <a:pt x="1026508" y="143554"/>
                  <a:pt x="1038991" y="142159"/>
                  <a:pt x="1053787" y="140038"/>
                </a:cubicBezTo>
                <a:close/>
                <a:moveTo>
                  <a:pt x="4795317" y="102191"/>
                </a:moveTo>
                <a:cubicBezTo>
                  <a:pt x="4803894" y="102098"/>
                  <a:pt x="4810939" y="105403"/>
                  <a:pt x="4816450" y="112105"/>
                </a:cubicBezTo>
                <a:cubicBezTo>
                  <a:pt x="4823798" y="121041"/>
                  <a:pt x="4819014" y="125729"/>
                  <a:pt x="4802097" y="126169"/>
                </a:cubicBezTo>
                <a:cubicBezTo>
                  <a:pt x="4785180" y="126609"/>
                  <a:pt x="4765622" y="128522"/>
                  <a:pt x="4743422" y="131908"/>
                </a:cubicBezTo>
                <a:cubicBezTo>
                  <a:pt x="4746535" y="135430"/>
                  <a:pt x="4747493" y="139458"/>
                  <a:pt x="4746296" y="143991"/>
                </a:cubicBezTo>
                <a:cubicBezTo>
                  <a:pt x="4745100" y="148524"/>
                  <a:pt x="4744141" y="153662"/>
                  <a:pt x="4743422" y="159404"/>
                </a:cubicBezTo>
                <a:cubicBezTo>
                  <a:pt x="4752674" y="157184"/>
                  <a:pt x="4760925" y="154682"/>
                  <a:pt x="4768174" y="151898"/>
                </a:cubicBezTo>
                <a:cubicBezTo>
                  <a:pt x="4775423" y="149113"/>
                  <a:pt x="4782449" y="150753"/>
                  <a:pt x="4789252" y="156818"/>
                </a:cubicBezTo>
                <a:cubicBezTo>
                  <a:pt x="4796054" y="162883"/>
                  <a:pt x="4793282" y="167773"/>
                  <a:pt x="4780936" y="171487"/>
                </a:cubicBezTo>
                <a:cubicBezTo>
                  <a:pt x="4768589" y="175202"/>
                  <a:pt x="4756029" y="176668"/>
                  <a:pt x="4743255" y="175887"/>
                </a:cubicBezTo>
                <a:lnTo>
                  <a:pt x="4742231" y="208555"/>
                </a:lnTo>
                <a:cubicBezTo>
                  <a:pt x="4764159" y="219506"/>
                  <a:pt x="4784179" y="226523"/>
                  <a:pt x="4802293" y="229604"/>
                </a:cubicBezTo>
                <a:cubicBezTo>
                  <a:pt x="4820406" y="232686"/>
                  <a:pt x="4837496" y="235505"/>
                  <a:pt x="4853564" y="238060"/>
                </a:cubicBezTo>
                <a:cubicBezTo>
                  <a:pt x="4869631" y="240615"/>
                  <a:pt x="4871585" y="244103"/>
                  <a:pt x="4859424" y="248524"/>
                </a:cubicBezTo>
                <a:cubicBezTo>
                  <a:pt x="4847263" y="252946"/>
                  <a:pt x="4833385" y="256732"/>
                  <a:pt x="4817790" y="259882"/>
                </a:cubicBezTo>
                <a:cubicBezTo>
                  <a:pt x="4802193" y="263032"/>
                  <a:pt x="4790262" y="263187"/>
                  <a:pt x="4781996" y="260347"/>
                </a:cubicBezTo>
                <a:cubicBezTo>
                  <a:pt x="4773730" y="257507"/>
                  <a:pt x="4759278" y="247904"/>
                  <a:pt x="4738641" y="231539"/>
                </a:cubicBezTo>
                <a:cubicBezTo>
                  <a:pt x="4718003" y="215174"/>
                  <a:pt x="4697998" y="199346"/>
                  <a:pt x="4678626" y="184054"/>
                </a:cubicBezTo>
                <a:cubicBezTo>
                  <a:pt x="4674695" y="190069"/>
                  <a:pt x="4667755" y="198444"/>
                  <a:pt x="4657809" y="209178"/>
                </a:cubicBezTo>
                <a:cubicBezTo>
                  <a:pt x="4647862" y="219912"/>
                  <a:pt x="4638253" y="228302"/>
                  <a:pt x="4628982" y="234348"/>
                </a:cubicBezTo>
                <a:cubicBezTo>
                  <a:pt x="4619712" y="240395"/>
                  <a:pt x="4609594" y="244614"/>
                  <a:pt x="4598631" y="247008"/>
                </a:cubicBezTo>
                <a:cubicBezTo>
                  <a:pt x="4587667" y="249402"/>
                  <a:pt x="4588154" y="246059"/>
                  <a:pt x="4600091" y="236981"/>
                </a:cubicBezTo>
                <a:cubicBezTo>
                  <a:pt x="4612029" y="227902"/>
                  <a:pt x="4624512" y="215311"/>
                  <a:pt x="4637540" y="199206"/>
                </a:cubicBezTo>
                <a:cubicBezTo>
                  <a:pt x="4650569" y="183102"/>
                  <a:pt x="4658804" y="171264"/>
                  <a:pt x="4662246" y="163692"/>
                </a:cubicBezTo>
                <a:cubicBezTo>
                  <a:pt x="4663966" y="159906"/>
                  <a:pt x="4665208" y="156583"/>
                  <a:pt x="4665971" y="153723"/>
                </a:cubicBezTo>
                <a:lnTo>
                  <a:pt x="4666483" y="149392"/>
                </a:lnTo>
                <a:lnTo>
                  <a:pt x="4648256" y="154260"/>
                </a:lnTo>
                <a:cubicBezTo>
                  <a:pt x="4639605" y="157007"/>
                  <a:pt x="4630713" y="154077"/>
                  <a:pt x="4621578" y="145470"/>
                </a:cubicBezTo>
                <a:cubicBezTo>
                  <a:pt x="4612444" y="136863"/>
                  <a:pt x="4611350" y="132953"/>
                  <a:pt x="4618295" y="133741"/>
                </a:cubicBezTo>
                <a:cubicBezTo>
                  <a:pt x="4625240" y="134528"/>
                  <a:pt x="4631683" y="134550"/>
                  <a:pt x="4637624" y="133806"/>
                </a:cubicBezTo>
                <a:cubicBezTo>
                  <a:pt x="4643564" y="133062"/>
                  <a:pt x="4654944" y="131322"/>
                  <a:pt x="4671761" y="128587"/>
                </a:cubicBezTo>
                <a:cubicBezTo>
                  <a:pt x="4688579" y="125853"/>
                  <a:pt x="4708661" y="121760"/>
                  <a:pt x="4732009" y="116309"/>
                </a:cubicBezTo>
                <a:cubicBezTo>
                  <a:pt x="4755356" y="110858"/>
                  <a:pt x="4773429" y="106561"/>
                  <a:pt x="4786229" y="103417"/>
                </a:cubicBezTo>
                <a:cubicBezTo>
                  <a:pt x="4789428" y="102631"/>
                  <a:pt x="4792458" y="102222"/>
                  <a:pt x="4795317" y="102191"/>
                </a:cubicBezTo>
                <a:close/>
                <a:moveTo>
                  <a:pt x="2956992" y="102191"/>
                </a:moveTo>
                <a:cubicBezTo>
                  <a:pt x="2965569" y="102098"/>
                  <a:pt x="2972614" y="105403"/>
                  <a:pt x="2978125" y="112105"/>
                </a:cubicBezTo>
                <a:cubicBezTo>
                  <a:pt x="2985473" y="121041"/>
                  <a:pt x="2980689" y="125729"/>
                  <a:pt x="2963772" y="126169"/>
                </a:cubicBezTo>
                <a:cubicBezTo>
                  <a:pt x="2946856" y="126609"/>
                  <a:pt x="2927297" y="128522"/>
                  <a:pt x="2905097" y="131908"/>
                </a:cubicBezTo>
                <a:cubicBezTo>
                  <a:pt x="2908210" y="135430"/>
                  <a:pt x="2909168" y="139458"/>
                  <a:pt x="2907971" y="143991"/>
                </a:cubicBezTo>
                <a:cubicBezTo>
                  <a:pt x="2906774" y="148524"/>
                  <a:pt x="2905816" y="153662"/>
                  <a:pt x="2905097" y="159404"/>
                </a:cubicBezTo>
                <a:cubicBezTo>
                  <a:pt x="2914349" y="157184"/>
                  <a:pt x="2922600" y="154682"/>
                  <a:pt x="2929849" y="151898"/>
                </a:cubicBezTo>
                <a:cubicBezTo>
                  <a:pt x="2937098" y="149113"/>
                  <a:pt x="2944124" y="150753"/>
                  <a:pt x="2950927" y="156818"/>
                </a:cubicBezTo>
                <a:cubicBezTo>
                  <a:pt x="2957729" y="162883"/>
                  <a:pt x="2954957" y="167773"/>
                  <a:pt x="2942611" y="171487"/>
                </a:cubicBezTo>
                <a:cubicBezTo>
                  <a:pt x="2930264" y="175202"/>
                  <a:pt x="2917704" y="176668"/>
                  <a:pt x="2904929" y="175887"/>
                </a:cubicBezTo>
                <a:lnTo>
                  <a:pt x="2903906" y="208555"/>
                </a:lnTo>
                <a:cubicBezTo>
                  <a:pt x="2925834" y="219506"/>
                  <a:pt x="2945854" y="226523"/>
                  <a:pt x="2963968" y="229604"/>
                </a:cubicBezTo>
                <a:cubicBezTo>
                  <a:pt x="2982081" y="232686"/>
                  <a:pt x="2999172" y="235505"/>
                  <a:pt x="3015239" y="238060"/>
                </a:cubicBezTo>
                <a:cubicBezTo>
                  <a:pt x="3031306" y="240615"/>
                  <a:pt x="3033260" y="244103"/>
                  <a:pt x="3021099" y="248524"/>
                </a:cubicBezTo>
                <a:cubicBezTo>
                  <a:pt x="3008939" y="252946"/>
                  <a:pt x="2995060" y="256732"/>
                  <a:pt x="2979464" y="259882"/>
                </a:cubicBezTo>
                <a:cubicBezTo>
                  <a:pt x="2963869" y="263032"/>
                  <a:pt x="2951937" y="263187"/>
                  <a:pt x="2943671" y="260347"/>
                </a:cubicBezTo>
                <a:cubicBezTo>
                  <a:pt x="2935405" y="257507"/>
                  <a:pt x="2920953" y="247904"/>
                  <a:pt x="2900316" y="231539"/>
                </a:cubicBezTo>
                <a:cubicBezTo>
                  <a:pt x="2879678" y="215174"/>
                  <a:pt x="2859673" y="199346"/>
                  <a:pt x="2840301" y="184054"/>
                </a:cubicBezTo>
                <a:cubicBezTo>
                  <a:pt x="2836369" y="190069"/>
                  <a:pt x="2829430" y="198444"/>
                  <a:pt x="2819483" y="209178"/>
                </a:cubicBezTo>
                <a:cubicBezTo>
                  <a:pt x="2809537" y="219912"/>
                  <a:pt x="2799928" y="228302"/>
                  <a:pt x="2790657" y="234348"/>
                </a:cubicBezTo>
                <a:cubicBezTo>
                  <a:pt x="2781387" y="240395"/>
                  <a:pt x="2771269" y="244614"/>
                  <a:pt x="2760306" y="247008"/>
                </a:cubicBezTo>
                <a:cubicBezTo>
                  <a:pt x="2749342" y="249402"/>
                  <a:pt x="2749829" y="246059"/>
                  <a:pt x="2761766" y="236981"/>
                </a:cubicBezTo>
                <a:cubicBezTo>
                  <a:pt x="2773703" y="227902"/>
                  <a:pt x="2786186" y="215311"/>
                  <a:pt x="2799215" y="199206"/>
                </a:cubicBezTo>
                <a:cubicBezTo>
                  <a:pt x="2812244" y="183102"/>
                  <a:pt x="2820479" y="171264"/>
                  <a:pt x="2823920" y="163692"/>
                </a:cubicBezTo>
                <a:cubicBezTo>
                  <a:pt x="2825641" y="159906"/>
                  <a:pt x="2826883" y="156583"/>
                  <a:pt x="2827646" y="153723"/>
                </a:cubicBezTo>
                <a:lnTo>
                  <a:pt x="2828158" y="149392"/>
                </a:lnTo>
                <a:lnTo>
                  <a:pt x="2809931" y="154260"/>
                </a:lnTo>
                <a:cubicBezTo>
                  <a:pt x="2801280" y="157007"/>
                  <a:pt x="2792387" y="154077"/>
                  <a:pt x="2783253" y="145470"/>
                </a:cubicBezTo>
                <a:cubicBezTo>
                  <a:pt x="2774119" y="136863"/>
                  <a:pt x="2773024" y="132953"/>
                  <a:pt x="2779970" y="133741"/>
                </a:cubicBezTo>
                <a:cubicBezTo>
                  <a:pt x="2786915" y="134528"/>
                  <a:pt x="2793358" y="134550"/>
                  <a:pt x="2799299" y="133806"/>
                </a:cubicBezTo>
                <a:cubicBezTo>
                  <a:pt x="2805239" y="133062"/>
                  <a:pt x="2816619" y="131322"/>
                  <a:pt x="2833436" y="128587"/>
                </a:cubicBezTo>
                <a:cubicBezTo>
                  <a:pt x="2850254" y="125853"/>
                  <a:pt x="2870336" y="121760"/>
                  <a:pt x="2893684" y="116309"/>
                </a:cubicBezTo>
                <a:cubicBezTo>
                  <a:pt x="2917031" y="110858"/>
                  <a:pt x="2935104" y="106561"/>
                  <a:pt x="2947904" y="103417"/>
                </a:cubicBezTo>
                <a:cubicBezTo>
                  <a:pt x="2951103" y="102631"/>
                  <a:pt x="2954133" y="102222"/>
                  <a:pt x="2956992" y="102191"/>
                </a:cubicBezTo>
                <a:close/>
                <a:moveTo>
                  <a:pt x="1644709" y="85995"/>
                </a:moveTo>
                <a:cubicBezTo>
                  <a:pt x="1618986" y="89058"/>
                  <a:pt x="1601524" y="91241"/>
                  <a:pt x="1592321" y="92543"/>
                </a:cubicBezTo>
                <a:cubicBezTo>
                  <a:pt x="1593847" y="108976"/>
                  <a:pt x="1595670" y="125428"/>
                  <a:pt x="1597791" y="141898"/>
                </a:cubicBezTo>
                <a:cubicBezTo>
                  <a:pt x="1609771" y="141191"/>
                  <a:pt x="1625411" y="139412"/>
                  <a:pt x="1644709" y="136559"/>
                </a:cubicBezTo>
                <a:close/>
                <a:moveTo>
                  <a:pt x="4014313" y="79381"/>
                </a:moveTo>
                <a:cubicBezTo>
                  <a:pt x="4013035" y="79127"/>
                  <a:pt x="4007281" y="80637"/>
                  <a:pt x="3997049" y="83911"/>
                </a:cubicBezTo>
                <a:cubicBezTo>
                  <a:pt x="3997793" y="100753"/>
                  <a:pt x="3998506" y="115413"/>
                  <a:pt x="3999188" y="127890"/>
                </a:cubicBezTo>
                <a:cubicBezTo>
                  <a:pt x="3999945" y="128026"/>
                  <a:pt x="4005067" y="126401"/>
                  <a:pt x="4014555" y="123016"/>
                </a:cubicBezTo>
                <a:cubicBezTo>
                  <a:pt x="4016031" y="109088"/>
                  <a:pt x="4016961" y="99504"/>
                  <a:pt x="4017345" y="94264"/>
                </a:cubicBezTo>
                <a:cubicBezTo>
                  <a:pt x="4017730" y="89024"/>
                  <a:pt x="4017640" y="85297"/>
                  <a:pt x="4017076" y="83083"/>
                </a:cubicBezTo>
                <a:cubicBezTo>
                  <a:pt x="4016511" y="80869"/>
                  <a:pt x="4015590" y="79635"/>
                  <a:pt x="4014313" y="79381"/>
                </a:cubicBezTo>
                <a:close/>
                <a:moveTo>
                  <a:pt x="2175988" y="79381"/>
                </a:moveTo>
                <a:cubicBezTo>
                  <a:pt x="2174710" y="79127"/>
                  <a:pt x="2168956" y="80637"/>
                  <a:pt x="2158724" y="83911"/>
                </a:cubicBezTo>
                <a:cubicBezTo>
                  <a:pt x="2159468" y="100753"/>
                  <a:pt x="2160181" y="115413"/>
                  <a:pt x="2160863" y="127890"/>
                </a:cubicBezTo>
                <a:cubicBezTo>
                  <a:pt x="2161620" y="128026"/>
                  <a:pt x="2166742" y="126401"/>
                  <a:pt x="2176230" y="123016"/>
                </a:cubicBezTo>
                <a:cubicBezTo>
                  <a:pt x="2177706" y="109088"/>
                  <a:pt x="2178636" y="99504"/>
                  <a:pt x="2179020" y="94264"/>
                </a:cubicBezTo>
                <a:cubicBezTo>
                  <a:pt x="2179405" y="89024"/>
                  <a:pt x="2179315" y="85297"/>
                  <a:pt x="2178750" y="83083"/>
                </a:cubicBezTo>
                <a:cubicBezTo>
                  <a:pt x="2178186" y="80869"/>
                  <a:pt x="2177265" y="79635"/>
                  <a:pt x="2175988" y="79381"/>
                </a:cubicBezTo>
                <a:close/>
                <a:moveTo>
                  <a:pt x="1714358" y="77963"/>
                </a:moveTo>
                <a:cubicBezTo>
                  <a:pt x="1711969" y="77674"/>
                  <a:pt x="1708810" y="77822"/>
                  <a:pt x="1704882" y="78404"/>
                </a:cubicBezTo>
                <a:cubicBezTo>
                  <a:pt x="1697025" y="79570"/>
                  <a:pt x="1685134" y="81195"/>
                  <a:pt x="1669210" y="83279"/>
                </a:cubicBezTo>
                <a:cubicBezTo>
                  <a:pt x="1668540" y="101907"/>
                  <a:pt x="1668205" y="118334"/>
                  <a:pt x="1668205" y="132559"/>
                </a:cubicBezTo>
                <a:cubicBezTo>
                  <a:pt x="1682369" y="131840"/>
                  <a:pt x="1698752" y="130054"/>
                  <a:pt x="1717355" y="127201"/>
                </a:cubicBezTo>
                <a:cubicBezTo>
                  <a:pt x="1719526" y="114117"/>
                  <a:pt x="1720803" y="103581"/>
                  <a:pt x="1721188" y="95594"/>
                </a:cubicBezTo>
                <a:cubicBezTo>
                  <a:pt x="1721572" y="87607"/>
                  <a:pt x="1720915" y="82454"/>
                  <a:pt x="1719216" y="80135"/>
                </a:cubicBezTo>
                <a:cubicBezTo>
                  <a:pt x="1718366" y="78975"/>
                  <a:pt x="1716747" y="78251"/>
                  <a:pt x="1714358" y="77963"/>
                </a:cubicBezTo>
                <a:close/>
                <a:moveTo>
                  <a:pt x="5062510" y="76937"/>
                </a:moveTo>
                <a:cubicBezTo>
                  <a:pt x="5066534" y="77366"/>
                  <a:pt x="5070050" y="78714"/>
                  <a:pt x="5073058" y="80981"/>
                </a:cubicBezTo>
                <a:cubicBezTo>
                  <a:pt x="5079073" y="85514"/>
                  <a:pt x="5079560" y="89399"/>
                  <a:pt x="5074518" y="92636"/>
                </a:cubicBezTo>
                <a:cubicBezTo>
                  <a:pt x="5069477" y="95873"/>
                  <a:pt x="5057207" y="99073"/>
                  <a:pt x="5037711" y="102236"/>
                </a:cubicBezTo>
                <a:cubicBezTo>
                  <a:pt x="5042387" y="104257"/>
                  <a:pt x="5044318" y="106843"/>
                  <a:pt x="5043506" y="109993"/>
                </a:cubicBezTo>
                <a:cubicBezTo>
                  <a:pt x="5042694" y="113143"/>
                  <a:pt x="5041934" y="116380"/>
                  <a:pt x="5041227" y="119704"/>
                </a:cubicBezTo>
                <a:cubicBezTo>
                  <a:pt x="5047962" y="118948"/>
                  <a:pt x="5052997" y="118569"/>
                  <a:pt x="5056333" y="118569"/>
                </a:cubicBezTo>
                <a:cubicBezTo>
                  <a:pt x="5061219" y="118569"/>
                  <a:pt x="5065759" y="120610"/>
                  <a:pt x="5069951" y="124690"/>
                </a:cubicBezTo>
                <a:cubicBezTo>
                  <a:pt x="5074143" y="128770"/>
                  <a:pt x="5073216" y="131902"/>
                  <a:pt x="5067170" y="134085"/>
                </a:cubicBezTo>
                <a:cubicBezTo>
                  <a:pt x="5061124" y="136268"/>
                  <a:pt x="5052420" y="138357"/>
                  <a:pt x="5041060" y="140354"/>
                </a:cubicBezTo>
                <a:lnTo>
                  <a:pt x="5040055" y="166399"/>
                </a:lnTo>
                <a:cubicBezTo>
                  <a:pt x="5060072" y="164080"/>
                  <a:pt x="5072890" y="162920"/>
                  <a:pt x="5078509" y="162920"/>
                </a:cubicBezTo>
                <a:cubicBezTo>
                  <a:pt x="5086099" y="162920"/>
                  <a:pt x="5092092" y="166442"/>
                  <a:pt x="5096489" y="173487"/>
                </a:cubicBezTo>
                <a:cubicBezTo>
                  <a:pt x="5100886" y="180532"/>
                  <a:pt x="5096281" y="183666"/>
                  <a:pt x="5082676" y="182891"/>
                </a:cubicBezTo>
                <a:cubicBezTo>
                  <a:pt x="5069070" y="182116"/>
                  <a:pt x="5056510" y="182308"/>
                  <a:pt x="5044994" y="183468"/>
                </a:cubicBezTo>
                <a:cubicBezTo>
                  <a:pt x="5033479" y="184627"/>
                  <a:pt x="5022531" y="186358"/>
                  <a:pt x="5012150" y="188658"/>
                </a:cubicBezTo>
                <a:cubicBezTo>
                  <a:pt x="5001769" y="190959"/>
                  <a:pt x="4993990" y="192906"/>
                  <a:pt x="4988812" y="194500"/>
                </a:cubicBezTo>
                <a:cubicBezTo>
                  <a:pt x="4983634" y="196093"/>
                  <a:pt x="4976847" y="193371"/>
                  <a:pt x="4968450" y="186333"/>
                </a:cubicBezTo>
                <a:cubicBezTo>
                  <a:pt x="4960054" y="179294"/>
                  <a:pt x="4960550" y="175775"/>
                  <a:pt x="4969938" y="175775"/>
                </a:cubicBezTo>
                <a:cubicBezTo>
                  <a:pt x="4976735" y="175775"/>
                  <a:pt x="4993832" y="173611"/>
                  <a:pt x="5021228" y="169283"/>
                </a:cubicBezTo>
                <a:lnTo>
                  <a:pt x="5021228" y="142028"/>
                </a:lnTo>
                <a:cubicBezTo>
                  <a:pt x="5015040" y="142810"/>
                  <a:pt x="5009396" y="142990"/>
                  <a:pt x="5004299" y="142568"/>
                </a:cubicBezTo>
                <a:cubicBezTo>
                  <a:pt x="4999202" y="142146"/>
                  <a:pt x="4994523" y="139889"/>
                  <a:pt x="4990263" y="135796"/>
                </a:cubicBezTo>
                <a:cubicBezTo>
                  <a:pt x="4986003" y="131703"/>
                  <a:pt x="4987646" y="129378"/>
                  <a:pt x="4995193" y="128820"/>
                </a:cubicBezTo>
                <a:cubicBezTo>
                  <a:pt x="5002739" y="128262"/>
                  <a:pt x="5011034" y="127015"/>
                  <a:pt x="5020075" y="125081"/>
                </a:cubicBezTo>
                <a:cubicBezTo>
                  <a:pt x="5020075" y="114402"/>
                  <a:pt x="5019343" y="107600"/>
                  <a:pt x="5017880" y="104673"/>
                </a:cubicBezTo>
                <a:lnTo>
                  <a:pt x="5002625" y="104673"/>
                </a:lnTo>
                <a:cubicBezTo>
                  <a:pt x="4998222" y="104673"/>
                  <a:pt x="4993025" y="103054"/>
                  <a:pt x="4987035" y="99817"/>
                </a:cubicBezTo>
                <a:cubicBezTo>
                  <a:pt x="4981045" y="96580"/>
                  <a:pt x="4982415" y="93848"/>
                  <a:pt x="4991146" y="91622"/>
                </a:cubicBezTo>
                <a:cubicBezTo>
                  <a:pt x="4999878" y="89396"/>
                  <a:pt x="5009167" y="87340"/>
                  <a:pt x="5019014" y="85455"/>
                </a:cubicBezTo>
                <a:cubicBezTo>
                  <a:pt x="5028862" y="83570"/>
                  <a:pt x="5038827" y="81220"/>
                  <a:pt x="5048910" y="78404"/>
                </a:cubicBezTo>
                <a:cubicBezTo>
                  <a:pt x="5053952" y="76997"/>
                  <a:pt x="5058485" y="76508"/>
                  <a:pt x="5062510" y="76937"/>
                </a:cubicBezTo>
                <a:close/>
                <a:moveTo>
                  <a:pt x="3124302" y="73537"/>
                </a:moveTo>
                <a:cubicBezTo>
                  <a:pt x="3126795" y="72637"/>
                  <a:pt x="3131154" y="73853"/>
                  <a:pt x="3137380" y="77186"/>
                </a:cubicBezTo>
                <a:cubicBezTo>
                  <a:pt x="3149832" y="83852"/>
                  <a:pt x="3156471" y="91628"/>
                  <a:pt x="3157295" y="100515"/>
                </a:cubicBezTo>
                <a:cubicBezTo>
                  <a:pt x="3158120" y="109401"/>
                  <a:pt x="3155497" y="115041"/>
                  <a:pt x="3149426" y="117435"/>
                </a:cubicBezTo>
                <a:cubicBezTo>
                  <a:pt x="3143355" y="119828"/>
                  <a:pt x="3138125" y="116396"/>
                  <a:pt x="3133734" y="107138"/>
                </a:cubicBezTo>
                <a:cubicBezTo>
                  <a:pt x="3129344" y="97879"/>
                  <a:pt x="3125573" y="89697"/>
                  <a:pt x="3122423" y="82590"/>
                </a:cubicBezTo>
                <a:cubicBezTo>
                  <a:pt x="3121183" y="77456"/>
                  <a:pt x="3121809" y="74438"/>
                  <a:pt x="3124302" y="73537"/>
                </a:cubicBezTo>
                <a:close/>
                <a:moveTo>
                  <a:pt x="4930192" y="58950"/>
                </a:moveTo>
                <a:cubicBezTo>
                  <a:pt x="4932716" y="58320"/>
                  <a:pt x="4937190" y="59230"/>
                  <a:pt x="4943614" y="61680"/>
                </a:cubicBezTo>
                <a:cubicBezTo>
                  <a:pt x="4954988" y="65264"/>
                  <a:pt x="4960072" y="69952"/>
                  <a:pt x="4958869" y="75744"/>
                </a:cubicBezTo>
                <a:cubicBezTo>
                  <a:pt x="4957666" y="81536"/>
                  <a:pt x="4956497" y="89712"/>
                  <a:pt x="4955363" y="100273"/>
                </a:cubicBezTo>
                <a:cubicBezTo>
                  <a:pt x="4954228" y="110833"/>
                  <a:pt x="4953660" y="132900"/>
                  <a:pt x="4953660" y="166473"/>
                </a:cubicBezTo>
                <a:cubicBezTo>
                  <a:pt x="4953660" y="199265"/>
                  <a:pt x="4951915" y="223236"/>
                  <a:pt x="4948423" y="238385"/>
                </a:cubicBezTo>
                <a:cubicBezTo>
                  <a:pt x="4944932" y="253535"/>
                  <a:pt x="4939850" y="254735"/>
                  <a:pt x="4933178" y="241985"/>
                </a:cubicBezTo>
                <a:cubicBezTo>
                  <a:pt x="4926506" y="229236"/>
                  <a:pt x="4924143" y="219850"/>
                  <a:pt x="4926090" y="213829"/>
                </a:cubicBezTo>
                <a:cubicBezTo>
                  <a:pt x="4928037" y="207807"/>
                  <a:pt x="4929984" y="197389"/>
                  <a:pt x="4931931" y="182575"/>
                </a:cubicBezTo>
                <a:cubicBezTo>
                  <a:pt x="4933878" y="167760"/>
                  <a:pt x="4934852" y="149941"/>
                  <a:pt x="4934852" y="129118"/>
                </a:cubicBezTo>
                <a:cubicBezTo>
                  <a:pt x="4934852" y="108368"/>
                  <a:pt x="4934477" y="94425"/>
                  <a:pt x="4933727" y="87288"/>
                </a:cubicBezTo>
                <a:cubicBezTo>
                  <a:pt x="4932976" y="80150"/>
                  <a:pt x="4931224" y="72873"/>
                  <a:pt x="4928471" y="65456"/>
                </a:cubicBezTo>
                <a:cubicBezTo>
                  <a:pt x="4927095" y="61748"/>
                  <a:pt x="4927668" y="59579"/>
                  <a:pt x="4930192" y="58950"/>
                </a:cubicBezTo>
                <a:close/>
                <a:moveTo>
                  <a:pt x="3241881" y="57475"/>
                </a:moveTo>
                <a:cubicBezTo>
                  <a:pt x="3245394" y="57488"/>
                  <a:pt x="3251054" y="59714"/>
                  <a:pt x="3258861" y="64154"/>
                </a:cubicBezTo>
                <a:cubicBezTo>
                  <a:pt x="3274476" y="73034"/>
                  <a:pt x="3277917" y="79589"/>
                  <a:pt x="3269186" y="83818"/>
                </a:cubicBezTo>
                <a:cubicBezTo>
                  <a:pt x="3260455" y="88047"/>
                  <a:pt x="3252821" y="93042"/>
                  <a:pt x="3246285" y="98803"/>
                </a:cubicBezTo>
                <a:cubicBezTo>
                  <a:pt x="3239749" y="104564"/>
                  <a:pt x="3231055" y="110486"/>
                  <a:pt x="3220203" y="116570"/>
                </a:cubicBezTo>
                <a:cubicBezTo>
                  <a:pt x="3209351" y="122653"/>
                  <a:pt x="3208046" y="119912"/>
                  <a:pt x="3216287" y="108347"/>
                </a:cubicBezTo>
                <a:cubicBezTo>
                  <a:pt x="3224529" y="96782"/>
                  <a:pt x="3230559" y="87805"/>
                  <a:pt x="3234379" y="81418"/>
                </a:cubicBezTo>
                <a:cubicBezTo>
                  <a:pt x="3238199" y="75031"/>
                  <a:pt x="3239334" y="69251"/>
                  <a:pt x="3237784" y="64080"/>
                </a:cubicBezTo>
                <a:cubicBezTo>
                  <a:pt x="3237002" y="59664"/>
                  <a:pt x="3238368" y="57463"/>
                  <a:pt x="3241881" y="57475"/>
                </a:cubicBezTo>
                <a:close/>
                <a:moveTo>
                  <a:pt x="4021426" y="56069"/>
                </a:moveTo>
                <a:cubicBezTo>
                  <a:pt x="4023738" y="55754"/>
                  <a:pt x="4026424" y="56018"/>
                  <a:pt x="4029484" y="56862"/>
                </a:cubicBezTo>
                <a:cubicBezTo>
                  <a:pt x="4035605" y="58548"/>
                  <a:pt x="4041263" y="61698"/>
                  <a:pt x="4046460" y="66312"/>
                </a:cubicBezTo>
                <a:cubicBezTo>
                  <a:pt x="4051656" y="70926"/>
                  <a:pt x="4051687" y="76386"/>
                  <a:pt x="4046553" y="82693"/>
                </a:cubicBezTo>
                <a:cubicBezTo>
                  <a:pt x="4041418" y="88999"/>
                  <a:pt x="4037369" y="100846"/>
                  <a:pt x="4034405" y="118235"/>
                </a:cubicBezTo>
                <a:cubicBezTo>
                  <a:pt x="4040631" y="126867"/>
                  <a:pt x="4040547" y="132203"/>
                  <a:pt x="4034154" y="134243"/>
                </a:cubicBezTo>
                <a:cubicBezTo>
                  <a:pt x="4027760" y="136283"/>
                  <a:pt x="4016483" y="139058"/>
                  <a:pt x="4000323" y="142568"/>
                </a:cubicBezTo>
                <a:cubicBezTo>
                  <a:pt x="3999554" y="153172"/>
                  <a:pt x="3997170" y="159041"/>
                  <a:pt x="3993170" y="160176"/>
                </a:cubicBezTo>
                <a:cubicBezTo>
                  <a:pt x="3989170" y="161311"/>
                  <a:pt x="3986479" y="158204"/>
                  <a:pt x="3985096" y="150856"/>
                </a:cubicBezTo>
                <a:cubicBezTo>
                  <a:pt x="3983713" y="143507"/>
                  <a:pt x="3981850" y="131040"/>
                  <a:pt x="3979506" y="113453"/>
                </a:cubicBezTo>
                <a:cubicBezTo>
                  <a:pt x="3977162" y="95867"/>
                  <a:pt x="3974226" y="83368"/>
                  <a:pt x="3970697" y="75958"/>
                </a:cubicBezTo>
                <a:cubicBezTo>
                  <a:pt x="3967168" y="68548"/>
                  <a:pt x="3968353" y="65258"/>
                  <a:pt x="3974250" y="66089"/>
                </a:cubicBezTo>
                <a:cubicBezTo>
                  <a:pt x="3980148" y="66920"/>
                  <a:pt x="3984138" y="67698"/>
                  <a:pt x="3986222" y="68424"/>
                </a:cubicBezTo>
                <a:cubicBezTo>
                  <a:pt x="3988305" y="69149"/>
                  <a:pt x="3991517" y="69171"/>
                  <a:pt x="3995858" y="68489"/>
                </a:cubicBezTo>
                <a:cubicBezTo>
                  <a:pt x="4000199" y="67807"/>
                  <a:pt x="4003796" y="66749"/>
                  <a:pt x="4006648" y="65317"/>
                </a:cubicBezTo>
                <a:cubicBezTo>
                  <a:pt x="4009501" y="63884"/>
                  <a:pt x="4012490" y="61695"/>
                  <a:pt x="4015615" y="58750"/>
                </a:cubicBezTo>
                <a:cubicBezTo>
                  <a:pt x="4017178" y="57277"/>
                  <a:pt x="4019115" y="56383"/>
                  <a:pt x="4021426" y="56069"/>
                </a:cubicBezTo>
                <a:close/>
                <a:moveTo>
                  <a:pt x="2183101" y="56069"/>
                </a:moveTo>
                <a:cubicBezTo>
                  <a:pt x="2185413" y="55754"/>
                  <a:pt x="2188099" y="56018"/>
                  <a:pt x="2191159" y="56862"/>
                </a:cubicBezTo>
                <a:cubicBezTo>
                  <a:pt x="2197279" y="58548"/>
                  <a:pt x="2202938" y="61698"/>
                  <a:pt x="2208135" y="66312"/>
                </a:cubicBezTo>
                <a:cubicBezTo>
                  <a:pt x="2213331" y="70926"/>
                  <a:pt x="2213362" y="76386"/>
                  <a:pt x="2208228" y="82693"/>
                </a:cubicBezTo>
                <a:cubicBezTo>
                  <a:pt x="2203093" y="88999"/>
                  <a:pt x="2199044" y="100846"/>
                  <a:pt x="2196080" y="118235"/>
                </a:cubicBezTo>
                <a:cubicBezTo>
                  <a:pt x="2202306" y="126867"/>
                  <a:pt x="2202222" y="132203"/>
                  <a:pt x="2195829" y="134243"/>
                </a:cubicBezTo>
                <a:cubicBezTo>
                  <a:pt x="2189435" y="136283"/>
                  <a:pt x="2178158" y="139058"/>
                  <a:pt x="2161998" y="142568"/>
                </a:cubicBezTo>
                <a:cubicBezTo>
                  <a:pt x="2161229" y="153172"/>
                  <a:pt x="2158845" y="159041"/>
                  <a:pt x="2154845" y="160176"/>
                </a:cubicBezTo>
                <a:cubicBezTo>
                  <a:pt x="2150845" y="161311"/>
                  <a:pt x="2148154" y="158204"/>
                  <a:pt x="2146771" y="150856"/>
                </a:cubicBezTo>
                <a:cubicBezTo>
                  <a:pt x="2145388" y="143507"/>
                  <a:pt x="2143525" y="131040"/>
                  <a:pt x="2141181" y="113453"/>
                </a:cubicBezTo>
                <a:cubicBezTo>
                  <a:pt x="2138837" y="95867"/>
                  <a:pt x="2135900" y="83368"/>
                  <a:pt x="2132372" y="75958"/>
                </a:cubicBezTo>
                <a:cubicBezTo>
                  <a:pt x="2128844" y="68548"/>
                  <a:pt x="2130028" y="65258"/>
                  <a:pt x="2135925" y="66089"/>
                </a:cubicBezTo>
                <a:cubicBezTo>
                  <a:pt x="2141823" y="66920"/>
                  <a:pt x="2145813" y="67698"/>
                  <a:pt x="2147897" y="68424"/>
                </a:cubicBezTo>
                <a:cubicBezTo>
                  <a:pt x="2149980" y="69149"/>
                  <a:pt x="2153192" y="69171"/>
                  <a:pt x="2157533" y="68489"/>
                </a:cubicBezTo>
                <a:cubicBezTo>
                  <a:pt x="2161874" y="67807"/>
                  <a:pt x="2165471" y="66749"/>
                  <a:pt x="2168323" y="65317"/>
                </a:cubicBezTo>
                <a:cubicBezTo>
                  <a:pt x="2171176" y="63884"/>
                  <a:pt x="2174165" y="61695"/>
                  <a:pt x="2177290" y="58750"/>
                </a:cubicBezTo>
                <a:cubicBezTo>
                  <a:pt x="2178853" y="57277"/>
                  <a:pt x="2180790" y="56383"/>
                  <a:pt x="2183101" y="56069"/>
                </a:cubicBezTo>
                <a:close/>
                <a:moveTo>
                  <a:pt x="4358441" y="32817"/>
                </a:moveTo>
                <a:cubicBezTo>
                  <a:pt x="4366688" y="34038"/>
                  <a:pt x="4373913" y="36261"/>
                  <a:pt x="4380114" y="39486"/>
                </a:cubicBezTo>
                <a:cubicBezTo>
                  <a:pt x="4386315" y="42710"/>
                  <a:pt x="4388622" y="46171"/>
                  <a:pt x="4387034" y="49867"/>
                </a:cubicBezTo>
                <a:cubicBezTo>
                  <a:pt x="4385447" y="53563"/>
                  <a:pt x="4384294" y="64780"/>
                  <a:pt x="4383574" y="83520"/>
                </a:cubicBezTo>
                <a:cubicBezTo>
                  <a:pt x="4388659" y="82181"/>
                  <a:pt x="4394538" y="80094"/>
                  <a:pt x="4401210" y="77260"/>
                </a:cubicBezTo>
                <a:cubicBezTo>
                  <a:pt x="4407883" y="74426"/>
                  <a:pt x="4413616" y="75642"/>
                  <a:pt x="4418409" y="80907"/>
                </a:cubicBezTo>
                <a:cubicBezTo>
                  <a:pt x="4423203" y="86171"/>
                  <a:pt x="4419777" y="90866"/>
                  <a:pt x="4408131" y="94989"/>
                </a:cubicBezTo>
                <a:cubicBezTo>
                  <a:pt x="4396485" y="99113"/>
                  <a:pt x="4388299" y="100394"/>
                  <a:pt x="4383574" y="98831"/>
                </a:cubicBezTo>
                <a:lnTo>
                  <a:pt x="4383574" y="141898"/>
                </a:lnTo>
                <a:cubicBezTo>
                  <a:pt x="4402661" y="134110"/>
                  <a:pt x="4414242" y="132200"/>
                  <a:pt x="4418316" y="136168"/>
                </a:cubicBezTo>
                <a:cubicBezTo>
                  <a:pt x="4422390" y="140137"/>
                  <a:pt x="4417572" y="145008"/>
                  <a:pt x="4403861" y="150781"/>
                </a:cubicBezTo>
                <a:cubicBezTo>
                  <a:pt x="4390151" y="156555"/>
                  <a:pt x="4377206" y="162108"/>
                  <a:pt x="4365026" y="167441"/>
                </a:cubicBezTo>
                <a:cubicBezTo>
                  <a:pt x="4352847" y="172774"/>
                  <a:pt x="4341927" y="178237"/>
                  <a:pt x="4332266" y="183831"/>
                </a:cubicBezTo>
                <a:cubicBezTo>
                  <a:pt x="4322604" y="189424"/>
                  <a:pt x="4315268" y="192013"/>
                  <a:pt x="4310258" y="191597"/>
                </a:cubicBezTo>
                <a:cubicBezTo>
                  <a:pt x="4305247" y="191182"/>
                  <a:pt x="4299458" y="187861"/>
                  <a:pt x="4292891" y="181635"/>
                </a:cubicBezTo>
                <a:cubicBezTo>
                  <a:pt x="4286324" y="175409"/>
                  <a:pt x="4286758" y="171531"/>
                  <a:pt x="4294194" y="169999"/>
                </a:cubicBezTo>
                <a:cubicBezTo>
                  <a:pt x="4301629" y="168467"/>
                  <a:pt x="4312310" y="165264"/>
                  <a:pt x="4326238" y="160390"/>
                </a:cubicBezTo>
                <a:cubicBezTo>
                  <a:pt x="4326238" y="148546"/>
                  <a:pt x="4325091" y="136144"/>
                  <a:pt x="4322797" y="123183"/>
                </a:cubicBezTo>
                <a:cubicBezTo>
                  <a:pt x="4320502" y="110223"/>
                  <a:pt x="4317581" y="100567"/>
                  <a:pt x="4314034" y="94217"/>
                </a:cubicBezTo>
                <a:cubicBezTo>
                  <a:pt x="4310487" y="87867"/>
                  <a:pt x="4312050" y="85105"/>
                  <a:pt x="4318722" y="85930"/>
                </a:cubicBezTo>
                <a:cubicBezTo>
                  <a:pt x="4325395" y="86754"/>
                  <a:pt x="4332033" y="88742"/>
                  <a:pt x="4338637" y="91892"/>
                </a:cubicBezTo>
                <a:cubicBezTo>
                  <a:pt x="4345242" y="95042"/>
                  <a:pt x="4347958" y="98822"/>
                  <a:pt x="4346786" y="103231"/>
                </a:cubicBezTo>
                <a:cubicBezTo>
                  <a:pt x="4345614" y="107640"/>
                  <a:pt x="4345735" y="124417"/>
                  <a:pt x="4347149" y="153563"/>
                </a:cubicBezTo>
                <a:lnTo>
                  <a:pt x="4364747" y="147554"/>
                </a:lnTo>
                <a:cubicBezTo>
                  <a:pt x="4363979" y="111512"/>
                  <a:pt x="4362639" y="86996"/>
                  <a:pt x="4360729" y="74005"/>
                </a:cubicBezTo>
                <a:cubicBezTo>
                  <a:pt x="4358819" y="61013"/>
                  <a:pt x="4355898" y="50595"/>
                  <a:pt x="4351967" y="42751"/>
                </a:cubicBezTo>
                <a:cubicBezTo>
                  <a:pt x="4348035" y="34906"/>
                  <a:pt x="4350193" y="31595"/>
                  <a:pt x="4358441" y="32817"/>
                </a:cubicBezTo>
                <a:close/>
                <a:moveTo>
                  <a:pt x="2520116" y="32817"/>
                </a:moveTo>
                <a:cubicBezTo>
                  <a:pt x="2528363" y="34038"/>
                  <a:pt x="2535588" y="36261"/>
                  <a:pt x="2541789" y="39486"/>
                </a:cubicBezTo>
                <a:cubicBezTo>
                  <a:pt x="2547990" y="42710"/>
                  <a:pt x="2550297" y="46171"/>
                  <a:pt x="2548709" y="49867"/>
                </a:cubicBezTo>
                <a:cubicBezTo>
                  <a:pt x="2547122" y="53563"/>
                  <a:pt x="2545969" y="64780"/>
                  <a:pt x="2545249" y="83520"/>
                </a:cubicBezTo>
                <a:cubicBezTo>
                  <a:pt x="2550334" y="82181"/>
                  <a:pt x="2556213" y="80094"/>
                  <a:pt x="2562885" y="77260"/>
                </a:cubicBezTo>
                <a:cubicBezTo>
                  <a:pt x="2569558" y="74426"/>
                  <a:pt x="2575291" y="75642"/>
                  <a:pt x="2580084" y="80907"/>
                </a:cubicBezTo>
                <a:cubicBezTo>
                  <a:pt x="2584878" y="86171"/>
                  <a:pt x="2581452" y="90866"/>
                  <a:pt x="2569806" y="94989"/>
                </a:cubicBezTo>
                <a:cubicBezTo>
                  <a:pt x="2558160" y="99113"/>
                  <a:pt x="2549974" y="100394"/>
                  <a:pt x="2545249" y="98831"/>
                </a:cubicBezTo>
                <a:lnTo>
                  <a:pt x="2545249" y="141898"/>
                </a:lnTo>
                <a:cubicBezTo>
                  <a:pt x="2564336" y="134110"/>
                  <a:pt x="2575917" y="132200"/>
                  <a:pt x="2579991" y="136168"/>
                </a:cubicBezTo>
                <a:cubicBezTo>
                  <a:pt x="2584065" y="140137"/>
                  <a:pt x="2579247" y="145008"/>
                  <a:pt x="2565536" y="150781"/>
                </a:cubicBezTo>
                <a:cubicBezTo>
                  <a:pt x="2551825" y="156555"/>
                  <a:pt x="2538881" y="162108"/>
                  <a:pt x="2526701" y="167441"/>
                </a:cubicBezTo>
                <a:cubicBezTo>
                  <a:pt x="2514522" y="172774"/>
                  <a:pt x="2503602" y="178237"/>
                  <a:pt x="2493941" y="183831"/>
                </a:cubicBezTo>
                <a:cubicBezTo>
                  <a:pt x="2484279" y="189424"/>
                  <a:pt x="2476943" y="192013"/>
                  <a:pt x="2471933" y="191597"/>
                </a:cubicBezTo>
                <a:cubicBezTo>
                  <a:pt x="2466922" y="191182"/>
                  <a:pt x="2461133" y="187861"/>
                  <a:pt x="2454566" y="181635"/>
                </a:cubicBezTo>
                <a:cubicBezTo>
                  <a:pt x="2447999" y="175409"/>
                  <a:pt x="2448433" y="171531"/>
                  <a:pt x="2455868" y="169999"/>
                </a:cubicBezTo>
                <a:cubicBezTo>
                  <a:pt x="2463304" y="168467"/>
                  <a:pt x="2473985" y="165264"/>
                  <a:pt x="2487913" y="160390"/>
                </a:cubicBezTo>
                <a:cubicBezTo>
                  <a:pt x="2487913" y="148546"/>
                  <a:pt x="2486766" y="136144"/>
                  <a:pt x="2484471" y="123183"/>
                </a:cubicBezTo>
                <a:cubicBezTo>
                  <a:pt x="2482177" y="110223"/>
                  <a:pt x="2479256" y="100567"/>
                  <a:pt x="2475709" y="94217"/>
                </a:cubicBezTo>
                <a:cubicBezTo>
                  <a:pt x="2472162" y="87867"/>
                  <a:pt x="2473725" y="85105"/>
                  <a:pt x="2480397" y="85930"/>
                </a:cubicBezTo>
                <a:cubicBezTo>
                  <a:pt x="2487070" y="86754"/>
                  <a:pt x="2493708" y="88742"/>
                  <a:pt x="2500312" y="91892"/>
                </a:cubicBezTo>
                <a:cubicBezTo>
                  <a:pt x="2506917" y="95042"/>
                  <a:pt x="2509633" y="98822"/>
                  <a:pt x="2508461" y="103231"/>
                </a:cubicBezTo>
                <a:cubicBezTo>
                  <a:pt x="2507289" y="107640"/>
                  <a:pt x="2507410" y="124417"/>
                  <a:pt x="2508823" y="153563"/>
                </a:cubicBezTo>
                <a:lnTo>
                  <a:pt x="2526422" y="147554"/>
                </a:lnTo>
                <a:cubicBezTo>
                  <a:pt x="2525653" y="111512"/>
                  <a:pt x="2524314" y="86996"/>
                  <a:pt x="2522404" y="74005"/>
                </a:cubicBezTo>
                <a:cubicBezTo>
                  <a:pt x="2520494" y="61013"/>
                  <a:pt x="2517573" y="50595"/>
                  <a:pt x="2513642" y="42751"/>
                </a:cubicBezTo>
                <a:cubicBezTo>
                  <a:pt x="2509710" y="34906"/>
                  <a:pt x="2511868" y="31595"/>
                  <a:pt x="2520116" y="32817"/>
                </a:cubicBezTo>
                <a:close/>
                <a:moveTo>
                  <a:pt x="4747078" y="29384"/>
                </a:moveTo>
                <a:cubicBezTo>
                  <a:pt x="4740263" y="30550"/>
                  <a:pt x="4725426" y="32888"/>
                  <a:pt x="4702569" y="36398"/>
                </a:cubicBezTo>
                <a:cubicBezTo>
                  <a:pt x="4703338" y="38258"/>
                  <a:pt x="4704373" y="43851"/>
                  <a:pt x="4705675" y="53178"/>
                </a:cubicBezTo>
                <a:cubicBezTo>
                  <a:pt x="4709099" y="53265"/>
                  <a:pt x="4717504" y="51730"/>
                  <a:pt x="4730893" y="48574"/>
                </a:cubicBezTo>
                <a:cubicBezTo>
                  <a:pt x="4744281" y="45417"/>
                  <a:pt x="4751468" y="47048"/>
                  <a:pt x="4752454" y="53466"/>
                </a:cubicBezTo>
                <a:cubicBezTo>
                  <a:pt x="4753440" y="59885"/>
                  <a:pt x="4748482" y="64188"/>
                  <a:pt x="4737580" y="66377"/>
                </a:cubicBezTo>
                <a:cubicBezTo>
                  <a:pt x="4726679" y="68566"/>
                  <a:pt x="4716565" y="68879"/>
                  <a:pt x="4707238" y="67317"/>
                </a:cubicBezTo>
                <a:lnTo>
                  <a:pt x="4710345" y="90534"/>
                </a:lnTo>
                <a:cubicBezTo>
                  <a:pt x="4716062" y="88971"/>
                  <a:pt x="4723312" y="87610"/>
                  <a:pt x="4732092" y="86450"/>
                </a:cubicBezTo>
                <a:cubicBezTo>
                  <a:pt x="4740873" y="85291"/>
                  <a:pt x="4747465" y="84711"/>
                  <a:pt x="4751868" y="84711"/>
                </a:cubicBezTo>
                <a:cubicBezTo>
                  <a:pt x="4755490" y="64433"/>
                  <a:pt x="4757300" y="49271"/>
                  <a:pt x="4757300" y="39225"/>
                </a:cubicBezTo>
                <a:cubicBezTo>
                  <a:pt x="4757300" y="31499"/>
                  <a:pt x="4753893" y="28218"/>
                  <a:pt x="4747078" y="29384"/>
                </a:cubicBezTo>
                <a:close/>
                <a:moveTo>
                  <a:pt x="2908752" y="29384"/>
                </a:moveTo>
                <a:cubicBezTo>
                  <a:pt x="2901937" y="30550"/>
                  <a:pt x="2887101" y="32888"/>
                  <a:pt x="2864244" y="36398"/>
                </a:cubicBezTo>
                <a:cubicBezTo>
                  <a:pt x="2865012" y="38258"/>
                  <a:pt x="2866048" y="43851"/>
                  <a:pt x="2867350" y="53178"/>
                </a:cubicBezTo>
                <a:cubicBezTo>
                  <a:pt x="2870773" y="53265"/>
                  <a:pt x="2879179" y="51730"/>
                  <a:pt x="2892567" y="48574"/>
                </a:cubicBezTo>
                <a:cubicBezTo>
                  <a:pt x="2905956" y="45417"/>
                  <a:pt x="2913143" y="47048"/>
                  <a:pt x="2914129" y="53466"/>
                </a:cubicBezTo>
                <a:cubicBezTo>
                  <a:pt x="2915115" y="59885"/>
                  <a:pt x="2910157" y="64188"/>
                  <a:pt x="2899255" y="66377"/>
                </a:cubicBezTo>
                <a:cubicBezTo>
                  <a:pt x="2888354" y="68566"/>
                  <a:pt x="2878240" y="68879"/>
                  <a:pt x="2868913" y="67317"/>
                </a:cubicBezTo>
                <a:lnTo>
                  <a:pt x="2872020" y="90534"/>
                </a:lnTo>
                <a:cubicBezTo>
                  <a:pt x="2877737" y="88971"/>
                  <a:pt x="2884986" y="87610"/>
                  <a:pt x="2893767" y="86450"/>
                </a:cubicBezTo>
                <a:cubicBezTo>
                  <a:pt x="2902548" y="85291"/>
                  <a:pt x="2909140" y="84711"/>
                  <a:pt x="2913543" y="84711"/>
                </a:cubicBezTo>
                <a:cubicBezTo>
                  <a:pt x="2917164" y="64433"/>
                  <a:pt x="2918975" y="49271"/>
                  <a:pt x="2918975" y="39225"/>
                </a:cubicBezTo>
                <a:cubicBezTo>
                  <a:pt x="2918975" y="31499"/>
                  <a:pt x="2915567" y="28218"/>
                  <a:pt x="2908752" y="29384"/>
                </a:cubicBezTo>
                <a:close/>
                <a:moveTo>
                  <a:pt x="211625" y="25651"/>
                </a:moveTo>
                <a:cubicBezTo>
                  <a:pt x="226257" y="24858"/>
                  <a:pt x="236790" y="27277"/>
                  <a:pt x="243222" y="32910"/>
                </a:cubicBezTo>
                <a:cubicBezTo>
                  <a:pt x="251798" y="40419"/>
                  <a:pt x="254558" y="45892"/>
                  <a:pt x="251501" y="49327"/>
                </a:cubicBezTo>
                <a:cubicBezTo>
                  <a:pt x="248443" y="52763"/>
                  <a:pt x="239883" y="54090"/>
                  <a:pt x="225819" y="53308"/>
                </a:cubicBezTo>
                <a:cubicBezTo>
                  <a:pt x="211754" y="52527"/>
                  <a:pt x="198530" y="52527"/>
                  <a:pt x="186147" y="53308"/>
                </a:cubicBezTo>
                <a:cubicBezTo>
                  <a:pt x="173763" y="54090"/>
                  <a:pt x="155442" y="55472"/>
                  <a:pt x="131182" y="57457"/>
                </a:cubicBezTo>
                <a:cubicBezTo>
                  <a:pt x="138177" y="64997"/>
                  <a:pt x="140704" y="70265"/>
                  <a:pt x="138763" y="73261"/>
                </a:cubicBezTo>
                <a:cubicBezTo>
                  <a:pt x="136822" y="76256"/>
                  <a:pt x="135852" y="88636"/>
                  <a:pt x="135852" y="110402"/>
                </a:cubicBezTo>
                <a:cubicBezTo>
                  <a:pt x="153314" y="110402"/>
                  <a:pt x="168535" y="112495"/>
                  <a:pt x="181515" y="116681"/>
                </a:cubicBezTo>
                <a:cubicBezTo>
                  <a:pt x="194494" y="120867"/>
                  <a:pt x="201994" y="129251"/>
                  <a:pt x="204015" y="141833"/>
                </a:cubicBezTo>
                <a:cubicBezTo>
                  <a:pt x="206037" y="154415"/>
                  <a:pt x="197088" y="155811"/>
                  <a:pt x="177170" y="146019"/>
                </a:cubicBezTo>
                <a:cubicBezTo>
                  <a:pt x="157252" y="136227"/>
                  <a:pt x="143479" y="128280"/>
                  <a:pt x="135852" y="122178"/>
                </a:cubicBezTo>
                <a:cubicBezTo>
                  <a:pt x="136584" y="180804"/>
                  <a:pt x="135719" y="220172"/>
                  <a:pt x="133257" y="240283"/>
                </a:cubicBezTo>
                <a:cubicBezTo>
                  <a:pt x="130795" y="260393"/>
                  <a:pt x="126966" y="270448"/>
                  <a:pt x="121769" y="270448"/>
                </a:cubicBezTo>
                <a:cubicBezTo>
                  <a:pt x="117912" y="270448"/>
                  <a:pt x="113822" y="265841"/>
                  <a:pt x="109500" y="256626"/>
                </a:cubicBezTo>
                <a:cubicBezTo>
                  <a:pt x="105178" y="247411"/>
                  <a:pt x="103817" y="239480"/>
                  <a:pt x="105417" y="232832"/>
                </a:cubicBezTo>
                <a:cubicBezTo>
                  <a:pt x="107016" y="226185"/>
                  <a:pt x="108573" y="219084"/>
                  <a:pt x="110086" y="211531"/>
                </a:cubicBezTo>
                <a:cubicBezTo>
                  <a:pt x="111599" y="203978"/>
                  <a:pt x="112746" y="178299"/>
                  <a:pt x="113528" y="134494"/>
                </a:cubicBezTo>
                <a:cubicBezTo>
                  <a:pt x="114309" y="90689"/>
                  <a:pt x="111959" y="65965"/>
                  <a:pt x="106477" y="60322"/>
                </a:cubicBezTo>
                <a:cubicBezTo>
                  <a:pt x="67881" y="66548"/>
                  <a:pt x="43687" y="70631"/>
                  <a:pt x="33895" y="72572"/>
                </a:cubicBezTo>
                <a:cubicBezTo>
                  <a:pt x="24104" y="74513"/>
                  <a:pt x="14889" y="70988"/>
                  <a:pt x="6251" y="61996"/>
                </a:cubicBezTo>
                <a:cubicBezTo>
                  <a:pt x="-2388" y="53004"/>
                  <a:pt x="-2071" y="48902"/>
                  <a:pt x="7199" y="49690"/>
                </a:cubicBezTo>
                <a:cubicBezTo>
                  <a:pt x="16470" y="50477"/>
                  <a:pt x="32469" y="49718"/>
                  <a:pt x="55196" y="47411"/>
                </a:cubicBezTo>
                <a:cubicBezTo>
                  <a:pt x="77924" y="45104"/>
                  <a:pt x="101221" y="42190"/>
                  <a:pt x="125090" y="38667"/>
                </a:cubicBezTo>
                <a:cubicBezTo>
                  <a:pt x="148958" y="35145"/>
                  <a:pt x="172470" y="31427"/>
                  <a:pt x="195625" y="27514"/>
                </a:cubicBezTo>
                <a:cubicBezTo>
                  <a:pt x="201414" y="26536"/>
                  <a:pt x="206747" y="25915"/>
                  <a:pt x="211625" y="25651"/>
                </a:cubicBezTo>
                <a:close/>
                <a:moveTo>
                  <a:pt x="5583166" y="25291"/>
                </a:moveTo>
                <a:cubicBezTo>
                  <a:pt x="5605639" y="22092"/>
                  <a:pt x="5623480" y="33179"/>
                  <a:pt x="5636688" y="58554"/>
                </a:cubicBezTo>
                <a:cubicBezTo>
                  <a:pt x="5644551" y="86199"/>
                  <a:pt x="5633793" y="113633"/>
                  <a:pt x="5604411" y="140856"/>
                </a:cubicBezTo>
                <a:cubicBezTo>
                  <a:pt x="5595655" y="154003"/>
                  <a:pt x="5591277" y="169568"/>
                  <a:pt x="5591277" y="187551"/>
                </a:cubicBezTo>
                <a:lnTo>
                  <a:pt x="5563223" y="187551"/>
                </a:lnTo>
                <a:cubicBezTo>
                  <a:pt x="5562380" y="155975"/>
                  <a:pt x="5575309" y="127220"/>
                  <a:pt x="5602011" y="101287"/>
                </a:cubicBezTo>
                <a:cubicBezTo>
                  <a:pt x="5608002" y="92332"/>
                  <a:pt x="5610618" y="82813"/>
                  <a:pt x="5609862" y="72730"/>
                </a:cubicBezTo>
                <a:cubicBezTo>
                  <a:pt x="5605782" y="59001"/>
                  <a:pt x="5598037" y="52527"/>
                  <a:pt x="5586626" y="53308"/>
                </a:cubicBezTo>
                <a:lnTo>
                  <a:pt x="5582050" y="53308"/>
                </a:lnTo>
                <a:cubicBezTo>
                  <a:pt x="5567973" y="53978"/>
                  <a:pt x="5561326" y="66039"/>
                  <a:pt x="5562107" y="89492"/>
                </a:cubicBezTo>
                <a:lnTo>
                  <a:pt x="5532862" y="89492"/>
                </a:lnTo>
                <a:cubicBezTo>
                  <a:pt x="5532031" y="57395"/>
                  <a:pt x="5542183" y="37688"/>
                  <a:pt x="5563316" y="30370"/>
                </a:cubicBezTo>
                <a:cubicBezTo>
                  <a:pt x="5566751" y="27790"/>
                  <a:pt x="5573368" y="26098"/>
                  <a:pt x="5583166" y="25291"/>
                </a:cubicBezTo>
                <a:close/>
                <a:moveTo>
                  <a:pt x="482622" y="23468"/>
                </a:moveTo>
                <a:cubicBezTo>
                  <a:pt x="488810" y="22253"/>
                  <a:pt x="495228" y="24662"/>
                  <a:pt x="501876" y="30696"/>
                </a:cubicBezTo>
                <a:cubicBezTo>
                  <a:pt x="508524" y="36729"/>
                  <a:pt x="507485" y="41222"/>
                  <a:pt x="498760" y="44174"/>
                </a:cubicBezTo>
                <a:cubicBezTo>
                  <a:pt x="490035" y="47126"/>
                  <a:pt x="467553" y="51039"/>
                  <a:pt x="431313" y="55913"/>
                </a:cubicBezTo>
                <a:cubicBezTo>
                  <a:pt x="439089" y="62573"/>
                  <a:pt x="439663" y="68138"/>
                  <a:pt x="433034" y="72609"/>
                </a:cubicBezTo>
                <a:cubicBezTo>
                  <a:pt x="426405" y="77080"/>
                  <a:pt x="414936" y="88500"/>
                  <a:pt x="398627" y="106868"/>
                </a:cubicBezTo>
                <a:cubicBezTo>
                  <a:pt x="423109" y="103792"/>
                  <a:pt x="444407" y="100905"/>
                  <a:pt x="462520" y="98208"/>
                </a:cubicBezTo>
                <a:cubicBezTo>
                  <a:pt x="480634" y="95510"/>
                  <a:pt x="492798" y="92971"/>
                  <a:pt x="499011" y="90590"/>
                </a:cubicBezTo>
                <a:cubicBezTo>
                  <a:pt x="505225" y="88208"/>
                  <a:pt x="511234" y="88289"/>
                  <a:pt x="517038" y="90832"/>
                </a:cubicBezTo>
                <a:cubicBezTo>
                  <a:pt x="522842" y="93374"/>
                  <a:pt x="529850" y="98304"/>
                  <a:pt x="538060" y="105621"/>
                </a:cubicBezTo>
                <a:cubicBezTo>
                  <a:pt x="546270" y="112939"/>
                  <a:pt x="548177" y="118994"/>
                  <a:pt x="543781" y="123788"/>
                </a:cubicBezTo>
                <a:cubicBezTo>
                  <a:pt x="539384" y="128581"/>
                  <a:pt x="536063" y="136404"/>
                  <a:pt x="533818" y="147256"/>
                </a:cubicBezTo>
                <a:cubicBezTo>
                  <a:pt x="531574" y="158108"/>
                  <a:pt x="529664" y="171785"/>
                  <a:pt x="528088" y="188286"/>
                </a:cubicBezTo>
                <a:cubicBezTo>
                  <a:pt x="526513" y="204787"/>
                  <a:pt x="523286" y="218328"/>
                  <a:pt x="518405" y="228907"/>
                </a:cubicBezTo>
                <a:cubicBezTo>
                  <a:pt x="513525" y="239486"/>
                  <a:pt x="507485" y="246912"/>
                  <a:pt x="500286" y="251185"/>
                </a:cubicBezTo>
                <a:cubicBezTo>
                  <a:pt x="493086" y="255457"/>
                  <a:pt x="488345" y="252102"/>
                  <a:pt x="486063" y="241120"/>
                </a:cubicBezTo>
                <a:cubicBezTo>
                  <a:pt x="483781" y="230138"/>
                  <a:pt x="481778" y="222346"/>
                  <a:pt x="480054" y="217745"/>
                </a:cubicBezTo>
                <a:cubicBezTo>
                  <a:pt x="470877" y="217075"/>
                  <a:pt x="452704" y="217909"/>
                  <a:pt x="425537" y="220247"/>
                </a:cubicBezTo>
                <a:cubicBezTo>
                  <a:pt x="398369" y="222585"/>
                  <a:pt x="375490" y="224467"/>
                  <a:pt x="356899" y="225893"/>
                </a:cubicBezTo>
                <a:cubicBezTo>
                  <a:pt x="350685" y="241582"/>
                  <a:pt x="345365" y="244875"/>
                  <a:pt x="340937" y="235772"/>
                </a:cubicBezTo>
                <a:cubicBezTo>
                  <a:pt x="336510" y="226668"/>
                  <a:pt x="333902" y="213885"/>
                  <a:pt x="333114" y="197420"/>
                </a:cubicBezTo>
                <a:cubicBezTo>
                  <a:pt x="332327" y="180956"/>
                  <a:pt x="330798" y="166650"/>
                  <a:pt x="328529" y="154502"/>
                </a:cubicBezTo>
                <a:cubicBezTo>
                  <a:pt x="326259" y="142354"/>
                  <a:pt x="322954" y="131183"/>
                  <a:pt x="318613" y="120988"/>
                </a:cubicBezTo>
                <a:cubicBezTo>
                  <a:pt x="314272" y="110793"/>
                  <a:pt x="315797" y="106303"/>
                  <a:pt x="323189" y="107519"/>
                </a:cubicBezTo>
                <a:cubicBezTo>
                  <a:pt x="330581" y="108734"/>
                  <a:pt x="336327" y="109903"/>
                  <a:pt x="340426" y="111026"/>
                </a:cubicBezTo>
                <a:cubicBezTo>
                  <a:pt x="344525" y="112148"/>
                  <a:pt x="358406" y="111643"/>
                  <a:pt x="382069" y="109509"/>
                </a:cubicBezTo>
                <a:cubicBezTo>
                  <a:pt x="393058" y="92667"/>
                  <a:pt x="399513" y="80972"/>
                  <a:pt x="401436" y="74423"/>
                </a:cubicBezTo>
                <a:cubicBezTo>
                  <a:pt x="403358" y="67875"/>
                  <a:pt x="404319" y="62784"/>
                  <a:pt x="404319" y="59150"/>
                </a:cubicBezTo>
                <a:cubicBezTo>
                  <a:pt x="400326" y="59882"/>
                  <a:pt x="395660" y="60647"/>
                  <a:pt x="390320" y="61447"/>
                </a:cubicBezTo>
                <a:cubicBezTo>
                  <a:pt x="384981" y="62247"/>
                  <a:pt x="380321" y="62436"/>
                  <a:pt x="376340" y="62015"/>
                </a:cubicBezTo>
                <a:cubicBezTo>
                  <a:pt x="372358" y="61593"/>
                  <a:pt x="367075" y="58266"/>
                  <a:pt x="360489" y="52034"/>
                </a:cubicBezTo>
                <a:cubicBezTo>
                  <a:pt x="353904" y="45802"/>
                  <a:pt x="358028" y="42686"/>
                  <a:pt x="372861" y="42686"/>
                </a:cubicBezTo>
                <a:cubicBezTo>
                  <a:pt x="385052" y="42686"/>
                  <a:pt x="401123" y="40959"/>
                  <a:pt x="421072" y="37505"/>
                </a:cubicBezTo>
                <a:cubicBezTo>
                  <a:pt x="441021" y="34051"/>
                  <a:pt x="454719" y="31151"/>
                  <a:pt x="462167" y="28807"/>
                </a:cubicBezTo>
                <a:cubicBezTo>
                  <a:pt x="469615" y="26463"/>
                  <a:pt x="476433" y="24684"/>
                  <a:pt x="482622" y="23468"/>
                </a:cubicBezTo>
                <a:close/>
                <a:moveTo>
                  <a:pt x="5106704" y="20589"/>
                </a:moveTo>
                <a:cubicBezTo>
                  <a:pt x="5109847" y="20620"/>
                  <a:pt x="5113074" y="21465"/>
                  <a:pt x="5116385" y="23124"/>
                </a:cubicBezTo>
                <a:cubicBezTo>
                  <a:pt x="5123008" y="26442"/>
                  <a:pt x="5129054" y="30451"/>
                  <a:pt x="5134524" y="35151"/>
                </a:cubicBezTo>
                <a:cubicBezTo>
                  <a:pt x="5140812" y="40187"/>
                  <a:pt x="5141621" y="45650"/>
                  <a:pt x="5136951" y="51541"/>
                </a:cubicBezTo>
                <a:cubicBezTo>
                  <a:pt x="5132282" y="57432"/>
                  <a:pt x="5129947" y="67726"/>
                  <a:pt x="5129947" y="82423"/>
                </a:cubicBezTo>
                <a:cubicBezTo>
                  <a:pt x="5129947" y="98757"/>
                  <a:pt x="5130521" y="119549"/>
                  <a:pt x="5131668" y="144800"/>
                </a:cubicBezTo>
                <a:cubicBezTo>
                  <a:pt x="5132815" y="170052"/>
                  <a:pt x="5133981" y="191213"/>
                  <a:pt x="5135166" y="208285"/>
                </a:cubicBezTo>
                <a:cubicBezTo>
                  <a:pt x="5136350" y="225357"/>
                  <a:pt x="5132964" y="240177"/>
                  <a:pt x="5125008" y="252747"/>
                </a:cubicBezTo>
                <a:cubicBezTo>
                  <a:pt x="5117052" y="265317"/>
                  <a:pt x="5110708" y="266898"/>
                  <a:pt x="5105977" y="257491"/>
                </a:cubicBezTo>
                <a:cubicBezTo>
                  <a:pt x="5101245" y="248084"/>
                  <a:pt x="5093915" y="238528"/>
                  <a:pt x="5083987" y="228823"/>
                </a:cubicBezTo>
                <a:cubicBezTo>
                  <a:pt x="5074059" y="219118"/>
                  <a:pt x="5074208" y="215239"/>
                  <a:pt x="5084434" y="217187"/>
                </a:cubicBezTo>
                <a:cubicBezTo>
                  <a:pt x="5094659" y="219134"/>
                  <a:pt x="5101307" y="220163"/>
                  <a:pt x="5104377" y="220275"/>
                </a:cubicBezTo>
                <a:cubicBezTo>
                  <a:pt x="5107446" y="220386"/>
                  <a:pt x="5109337" y="216864"/>
                  <a:pt x="5110051" y="209708"/>
                </a:cubicBezTo>
                <a:cubicBezTo>
                  <a:pt x="5110764" y="202552"/>
                  <a:pt x="5110733" y="181930"/>
                  <a:pt x="5109958" y="147842"/>
                </a:cubicBezTo>
                <a:cubicBezTo>
                  <a:pt x="5109183" y="113754"/>
                  <a:pt x="5108243" y="88280"/>
                  <a:pt x="5107139" y="71419"/>
                </a:cubicBezTo>
                <a:cubicBezTo>
                  <a:pt x="5106035" y="54558"/>
                  <a:pt x="5102994" y="45963"/>
                  <a:pt x="5098014" y="45634"/>
                </a:cubicBezTo>
                <a:cubicBezTo>
                  <a:pt x="5093035" y="45306"/>
                  <a:pt x="5083969" y="46307"/>
                  <a:pt x="5070816" y="48639"/>
                </a:cubicBezTo>
                <a:cubicBezTo>
                  <a:pt x="5057663" y="50970"/>
                  <a:pt x="5046988" y="53110"/>
                  <a:pt x="5038790" y="55057"/>
                </a:cubicBezTo>
                <a:cubicBezTo>
                  <a:pt x="5030592" y="57004"/>
                  <a:pt x="5022310" y="54651"/>
                  <a:pt x="5013945" y="47997"/>
                </a:cubicBezTo>
                <a:cubicBezTo>
                  <a:pt x="5005580" y="41343"/>
                  <a:pt x="5007641" y="38016"/>
                  <a:pt x="5020131" y="38016"/>
                </a:cubicBezTo>
                <a:cubicBezTo>
                  <a:pt x="5030028" y="38016"/>
                  <a:pt x="5043915" y="36302"/>
                  <a:pt x="5061793" y="32872"/>
                </a:cubicBezTo>
                <a:cubicBezTo>
                  <a:pt x="5079671" y="29443"/>
                  <a:pt x="5091584" y="26132"/>
                  <a:pt x="5097531" y="22938"/>
                </a:cubicBezTo>
                <a:cubicBezTo>
                  <a:pt x="5100504" y="21341"/>
                  <a:pt x="5103562" y="20558"/>
                  <a:pt x="5106704" y="20589"/>
                </a:cubicBezTo>
                <a:close/>
                <a:moveTo>
                  <a:pt x="3228956" y="16455"/>
                </a:moveTo>
                <a:cubicBezTo>
                  <a:pt x="3241526" y="14470"/>
                  <a:pt x="3249857" y="16569"/>
                  <a:pt x="3253950" y="22752"/>
                </a:cubicBezTo>
                <a:cubicBezTo>
                  <a:pt x="3258043" y="28935"/>
                  <a:pt x="3253165" y="34013"/>
                  <a:pt x="3239318" y="37988"/>
                </a:cubicBezTo>
                <a:cubicBezTo>
                  <a:pt x="3225471" y="41963"/>
                  <a:pt x="3211385" y="44447"/>
                  <a:pt x="3197060" y="45439"/>
                </a:cubicBezTo>
                <a:cubicBezTo>
                  <a:pt x="3208731" y="50549"/>
                  <a:pt x="3213205" y="54911"/>
                  <a:pt x="3210483" y="58527"/>
                </a:cubicBezTo>
                <a:cubicBezTo>
                  <a:pt x="3207761" y="62142"/>
                  <a:pt x="3206399" y="83706"/>
                  <a:pt x="3206399" y="123220"/>
                </a:cubicBezTo>
                <a:cubicBezTo>
                  <a:pt x="3248654" y="119388"/>
                  <a:pt x="3276200" y="116873"/>
                  <a:pt x="3289036" y="115677"/>
                </a:cubicBezTo>
                <a:cubicBezTo>
                  <a:pt x="3301873" y="114480"/>
                  <a:pt x="3311739" y="117413"/>
                  <a:pt x="3318634" y="124476"/>
                </a:cubicBezTo>
                <a:cubicBezTo>
                  <a:pt x="3325530" y="131539"/>
                  <a:pt x="3326355" y="136426"/>
                  <a:pt x="3321109" y="139136"/>
                </a:cubicBezTo>
                <a:cubicBezTo>
                  <a:pt x="3315863" y="141846"/>
                  <a:pt x="3306803" y="142807"/>
                  <a:pt x="3293929" y="142019"/>
                </a:cubicBezTo>
                <a:cubicBezTo>
                  <a:pt x="3281055" y="141232"/>
                  <a:pt x="3266194" y="140649"/>
                  <a:pt x="3249346" y="140270"/>
                </a:cubicBezTo>
                <a:cubicBezTo>
                  <a:pt x="3232497" y="139892"/>
                  <a:pt x="3218182" y="140360"/>
                  <a:pt x="3206399" y="141675"/>
                </a:cubicBezTo>
                <a:cubicBezTo>
                  <a:pt x="3207144" y="186559"/>
                  <a:pt x="3206120" y="219543"/>
                  <a:pt x="3203330" y="240627"/>
                </a:cubicBezTo>
                <a:cubicBezTo>
                  <a:pt x="3200539" y="261711"/>
                  <a:pt x="3196437" y="273896"/>
                  <a:pt x="3191024" y="277183"/>
                </a:cubicBezTo>
                <a:cubicBezTo>
                  <a:pt x="3185610" y="280470"/>
                  <a:pt x="3182903" y="271583"/>
                  <a:pt x="3182903" y="250524"/>
                </a:cubicBezTo>
                <a:lnTo>
                  <a:pt x="3182903" y="143200"/>
                </a:lnTo>
                <a:cubicBezTo>
                  <a:pt x="3152207" y="146301"/>
                  <a:pt x="3130441" y="149212"/>
                  <a:pt x="3117605" y="151935"/>
                </a:cubicBezTo>
                <a:cubicBezTo>
                  <a:pt x="3104768" y="154657"/>
                  <a:pt x="3094924" y="156217"/>
                  <a:pt x="3088072" y="156614"/>
                </a:cubicBezTo>
                <a:cubicBezTo>
                  <a:pt x="3081220" y="157010"/>
                  <a:pt x="3074107" y="153101"/>
                  <a:pt x="3066734" y="144884"/>
                </a:cubicBezTo>
                <a:cubicBezTo>
                  <a:pt x="3059360" y="136668"/>
                  <a:pt x="3060905" y="132953"/>
                  <a:pt x="3071366" y="133741"/>
                </a:cubicBezTo>
                <a:cubicBezTo>
                  <a:pt x="3081827" y="134528"/>
                  <a:pt x="3119006" y="131914"/>
                  <a:pt x="3182903" y="125899"/>
                </a:cubicBezTo>
                <a:cubicBezTo>
                  <a:pt x="3182903" y="80928"/>
                  <a:pt x="3181973" y="55014"/>
                  <a:pt x="3180113" y="48155"/>
                </a:cubicBezTo>
                <a:cubicBezTo>
                  <a:pt x="3177818" y="47696"/>
                  <a:pt x="3173328" y="47467"/>
                  <a:pt x="3166644" y="47467"/>
                </a:cubicBezTo>
                <a:cubicBezTo>
                  <a:pt x="3159748" y="47467"/>
                  <a:pt x="3152952" y="45166"/>
                  <a:pt x="3146254" y="40565"/>
                </a:cubicBezTo>
                <a:cubicBezTo>
                  <a:pt x="3139557" y="35964"/>
                  <a:pt x="3140214" y="32838"/>
                  <a:pt x="3148226" y="31189"/>
                </a:cubicBezTo>
                <a:cubicBezTo>
                  <a:pt x="3156238" y="29539"/>
                  <a:pt x="3164284" y="28138"/>
                  <a:pt x="3172364" y="26984"/>
                </a:cubicBezTo>
                <a:cubicBezTo>
                  <a:pt x="3180444" y="25831"/>
                  <a:pt x="3188754" y="24284"/>
                  <a:pt x="3197293" y="22343"/>
                </a:cubicBezTo>
                <a:cubicBezTo>
                  <a:pt x="3205832" y="20402"/>
                  <a:pt x="3216386" y="18439"/>
                  <a:pt x="3228956" y="16455"/>
                </a:cubicBezTo>
                <a:close/>
                <a:moveTo>
                  <a:pt x="1290891" y="15884"/>
                </a:moveTo>
                <a:cubicBezTo>
                  <a:pt x="1292353" y="15996"/>
                  <a:pt x="1294107" y="16469"/>
                  <a:pt x="1296153" y="17301"/>
                </a:cubicBezTo>
                <a:cubicBezTo>
                  <a:pt x="1304339" y="20631"/>
                  <a:pt x="1310127" y="23567"/>
                  <a:pt x="1313520" y="26110"/>
                </a:cubicBezTo>
                <a:cubicBezTo>
                  <a:pt x="1316912" y="28652"/>
                  <a:pt x="1319265" y="31462"/>
                  <a:pt x="1320580" y="34537"/>
                </a:cubicBezTo>
                <a:cubicBezTo>
                  <a:pt x="1321894" y="37613"/>
                  <a:pt x="1320865" y="40720"/>
                  <a:pt x="1317492" y="43858"/>
                </a:cubicBezTo>
                <a:cubicBezTo>
                  <a:pt x="1314118" y="46995"/>
                  <a:pt x="1302571" y="66442"/>
                  <a:pt x="1282852" y="102198"/>
                </a:cubicBezTo>
                <a:cubicBezTo>
                  <a:pt x="1292191" y="111178"/>
                  <a:pt x="1296463" y="122014"/>
                  <a:pt x="1295670" y="134708"/>
                </a:cubicBezTo>
                <a:cubicBezTo>
                  <a:pt x="1295471" y="137881"/>
                  <a:pt x="1295273" y="141707"/>
                  <a:pt x="1295075" y="146186"/>
                </a:cubicBezTo>
                <a:lnTo>
                  <a:pt x="1294843" y="152236"/>
                </a:lnTo>
                <a:lnTo>
                  <a:pt x="1302265" y="142424"/>
                </a:lnTo>
                <a:cubicBezTo>
                  <a:pt x="1305300" y="138458"/>
                  <a:pt x="1308835" y="133880"/>
                  <a:pt x="1312868" y="128690"/>
                </a:cubicBezTo>
                <a:cubicBezTo>
                  <a:pt x="1320936" y="118309"/>
                  <a:pt x="1327851" y="106617"/>
                  <a:pt x="1333611" y="93613"/>
                </a:cubicBezTo>
                <a:cubicBezTo>
                  <a:pt x="1339372" y="80609"/>
                  <a:pt x="1341862" y="70424"/>
                  <a:pt x="1341081" y="63057"/>
                </a:cubicBezTo>
                <a:cubicBezTo>
                  <a:pt x="1340299" y="55690"/>
                  <a:pt x="1343639" y="53680"/>
                  <a:pt x="1351099" y="57029"/>
                </a:cubicBezTo>
                <a:cubicBezTo>
                  <a:pt x="1358559" y="60378"/>
                  <a:pt x="1364552" y="63956"/>
                  <a:pt x="1369079" y="67763"/>
                </a:cubicBezTo>
                <a:cubicBezTo>
                  <a:pt x="1374635" y="73381"/>
                  <a:pt x="1375504" y="77657"/>
                  <a:pt x="1371684" y="80590"/>
                </a:cubicBezTo>
                <a:cubicBezTo>
                  <a:pt x="1367864" y="83523"/>
                  <a:pt x="1361306" y="92351"/>
                  <a:pt x="1352010" y="107072"/>
                </a:cubicBezTo>
                <a:cubicBezTo>
                  <a:pt x="1342715" y="121794"/>
                  <a:pt x="1333658" y="133164"/>
                  <a:pt x="1324840" y="141182"/>
                </a:cubicBezTo>
                <a:cubicBezTo>
                  <a:pt x="1316022" y="149200"/>
                  <a:pt x="1307768" y="154459"/>
                  <a:pt x="1300078" y="156958"/>
                </a:cubicBezTo>
                <a:lnTo>
                  <a:pt x="1294639" y="157535"/>
                </a:lnTo>
                <a:lnTo>
                  <a:pt x="1294484" y="161578"/>
                </a:lnTo>
                <a:cubicBezTo>
                  <a:pt x="1294090" y="173145"/>
                  <a:pt x="1293698" y="187322"/>
                  <a:pt x="1293307" y="204108"/>
                </a:cubicBezTo>
                <a:cubicBezTo>
                  <a:pt x="1291719" y="225453"/>
                  <a:pt x="1289223" y="239703"/>
                  <a:pt x="1285819" y="246859"/>
                </a:cubicBezTo>
                <a:cubicBezTo>
                  <a:pt x="1282415" y="254015"/>
                  <a:pt x="1277739" y="251795"/>
                  <a:pt x="1271792" y="240199"/>
                </a:cubicBezTo>
                <a:cubicBezTo>
                  <a:pt x="1265845" y="228603"/>
                  <a:pt x="1264431" y="218811"/>
                  <a:pt x="1267550" y="210824"/>
                </a:cubicBezTo>
                <a:cubicBezTo>
                  <a:pt x="1270670" y="202837"/>
                  <a:pt x="1272614" y="190726"/>
                  <a:pt x="1273383" y="174492"/>
                </a:cubicBezTo>
                <a:cubicBezTo>
                  <a:pt x="1274152" y="158257"/>
                  <a:pt x="1274536" y="145470"/>
                  <a:pt x="1274536" y="136131"/>
                </a:cubicBezTo>
                <a:cubicBezTo>
                  <a:pt x="1274536" y="127251"/>
                  <a:pt x="1274021" y="119878"/>
                  <a:pt x="1272992" y="114012"/>
                </a:cubicBezTo>
                <a:cubicBezTo>
                  <a:pt x="1269296" y="120572"/>
                  <a:pt x="1262781" y="128519"/>
                  <a:pt x="1253449" y="137852"/>
                </a:cubicBezTo>
                <a:cubicBezTo>
                  <a:pt x="1244116" y="147185"/>
                  <a:pt x="1233236" y="154688"/>
                  <a:pt x="1220809" y="160362"/>
                </a:cubicBezTo>
                <a:cubicBezTo>
                  <a:pt x="1208382" y="166036"/>
                  <a:pt x="1208661" y="161872"/>
                  <a:pt x="1221646" y="147870"/>
                </a:cubicBezTo>
                <a:cubicBezTo>
                  <a:pt x="1234631" y="133868"/>
                  <a:pt x="1246513" y="118399"/>
                  <a:pt x="1257291" y="101463"/>
                </a:cubicBezTo>
                <a:cubicBezTo>
                  <a:pt x="1268068" y="84528"/>
                  <a:pt x="1275779" y="69534"/>
                  <a:pt x="1280424" y="56480"/>
                </a:cubicBezTo>
                <a:cubicBezTo>
                  <a:pt x="1285068" y="43427"/>
                  <a:pt x="1286805" y="32801"/>
                  <a:pt x="1285633" y="24603"/>
                </a:cubicBezTo>
                <a:cubicBezTo>
                  <a:pt x="1284754" y="18455"/>
                  <a:pt x="1286507" y="15548"/>
                  <a:pt x="1290891" y="15884"/>
                </a:cubicBezTo>
                <a:close/>
                <a:moveTo>
                  <a:pt x="4114293" y="15811"/>
                </a:moveTo>
                <a:cubicBezTo>
                  <a:pt x="4117115" y="15716"/>
                  <a:pt x="4120458" y="16399"/>
                  <a:pt x="4124325" y="17859"/>
                </a:cubicBezTo>
                <a:cubicBezTo>
                  <a:pt x="4132058" y="20780"/>
                  <a:pt x="4137878" y="24324"/>
                  <a:pt x="4141784" y="28491"/>
                </a:cubicBezTo>
                <a:lnTo>
                  <a:pt x="4142733" y="39079"/>
                </a:lnTo>
                <a:lnTo>
                  <a:pt x="4148044" y="37477"/>
                </a:lnTo>
                <a:cubicBezTo>
                  <a:pt x="4154624" y="38692"/>
                  <a:pt x="4158965" y="39470"/>
                  <a:pt x="4161067" y="39811"/>
                </a:cubicBezTo>
                <a:cubicBezTo>
                  <a:pt x="4163169" y="40152"/>
                  <a:pt x="4166874" y="39970"/>
                  <a:pt x="4172182" y="39263"/>
                </a:cubicBezTo>
                <a:cubicBezTo>
                  <a:pt x="4177491" y="38556"/>
                  <a:pt x="4183044" y="37117"/>
                  <a:pt x="4188842" y="34947"/>
                </a:cubicBezTo>
                <a:cubicBezTo>
                  <a:pt x="4194640" y="32776"/>
                  <a:pt x="4198940" y="30017"/>
                  <a:pt x="4201743" y="26668"/>
                </a:cubicBezTo>
                <a:cubicBezTo>
                  <a:pt x="4204546" y="23319"/>
                  <a:pt x="4209473" y="23326"/>
                  <a:pt x="4216524" y="26687"/>
                </a:cubicBezTo>
                <a:cubicBezTo>
                  <a:pt x="4223575" y="30048"/>
                  <a:pt x="4229618" y="34416"/>
                  <a:pt x="4234653" y="39793"/>
                </a:cubicBezTo>
                <a:cubicBezTo>
                  <a:pt x="4239689" y="45169"/>
                  <a:pt x="4238293" y="49454"/>
                  <a:pt x="4230467" y="52648"/>
                </a:cubicBezTo>
                <a:cubicBezTo>
                  <a:pt x="4222641" y="55841"/>
                  <a:pt x="4210599" y="69586"/>
                  <a:pt x="4194339" y="93883"/>
                </a:cubicBezTo>
                <a:cubicBezTo>
                  <a:pt x="4212682" y="107227"/>
                  <a:pt x="4225829" y="121534"/>
                  <a:pt x="4233779" y="136801"/>
                </a:cubicBezTo>
                <a:cubicBezTo>
                  <a:pt x="4241728" y="152068"/>
                  <a:pt x="4241667" y="167652"/>
                  <a:pt x="4233593" y="183551"/>
                </a:cubicBezTo>
                <a:cubicBezTo>
                  <a:pt x="4225519" y="199451"/>
                  <a:pt x="4218059" y="202360"/>
                  <a:pt x="4211213" y="192277"/>
                </a:cubicBezTo>
                <a:cubicBezTo>
                  <a:pt x="4204367" y="182193"/>
                  <a:pt x="4195344" y="172442"/>
                  <a:pt x="4184145" y="163023"/>
                </a:cubicBezTo>
                <a:cubicBezTo>
                  <a:pt x="4172945" y="153603"/>
                  <a:pt x="4173575" y="150254"/>
                  <a:pt x="4186033" y="152977"/>
                </a:cubicBezTo>
                <a:cubicBezTo>
                  <a:pt x="4198491" y="155699"/>
                  <a:pt x="4205691" y="157010"/>
                  <a:pt x="4207631" y="156911"/>
                </a:cubicBezTo>
                <a:cubicBezTo>
                  <a:pt x="4209572" y="156812"/>
                  <a:pt x="4209600" y="152589"/>
                  <a:pt x="4207715" y="144242"/>
                </a:cubicBezTo>
                <a:cubicBezTo>
                  <a:pt x="4205830" y="135895"/>
                  <a:pt x="4202100" y="127632"/>
                  <a:pt x="4196525" y="119453"/>
                </a:cubicBezTo>
                <a:cubicBezTo>
                  <a:pt x="4190950" y="111274"/>
                  <a:pt x="4186057" y="105597"/>
                  <a:pt x="4181847" y="102422"/>
                </a:cubicBezTo>
                <a:cubicBezTo>
                  <a:pt x="4177636" y="99247"/>
                  <a:pt x="4176700" y="95442"/>
                  <a:pt x="4179038" y="91008"/>
                </a:cubicBezTo>
                <a:cubicBezTo>
                  <a:pt x="4181376" y="86574"/>
                  <a:pt x="4185071" y="78367"/>
                  <a:pt x="4190126" y="66387"/>
                </a:cubicBezTo>
                <a:cubicBezTo>
                  <a:pt x="4195180" y="54406"/>
                  <a:pt x="4197722" y="48453"/>
                  <a:pt x="4197753" y="48527"/>
                </a:cubicBezTo>
                <a:cubicBezTo>
                  <a:pt x="4197784" y="48602"/>
                  <a:pt x="4195787" y="49212"/>
                  <a:pt x="4191763" y="50360"/>
                </a:cubicBezTo>
                <a:cubicBezTo>
                  <a:pt x="4187738" y="51507"/>
                  <a:pt x="4181596" y="53035"/>
                  <a:pt x="4173336" y="54945"/>
                </a:cubicBezTo>
                <a:lnTo>
                  <a:pt x="4173336" y="133787"/>
                </a:lnTo>
                <a:cubicBezTo>
                  <a:pt x="4173336" y="173276"/>
                  <a:pt x="4172930" y="204899"/>
                  <a:pt x="4172117" y="228656"/>
                </a:cubicBezTo>
                <a:cubicBezTo>
                  <a:pt x="4171305" y="252412"/>
                  <a:pt x="4168139" y="268430"/>
                  <a:pt x="4162620" y="276709"/>
                </a:cubicBezTo>
                <a:cubicBezTo>
                  <a:pt x="4157101" y="284987"/>
                  <a:pt x="4153396" y="278243"/>
                  <a:pt x="4151505" y="256477"/>
                </a:cubicBezTo>
                <a:cubicBezTo>
                  <a:pt x="4149613" y="234711"/>
                  <a:pt x="4149058" y="210573"/>
                  <a:pt x="4149840" y="184063"/>
                </a:cubicBezTo>
                <a:cubicBezTo>
                  <a:pt x="4150621" y="157553"/>
                  <a:pt x="4151207" y="130287"/>
                  <a:pt x="4151598" y="102263"/>
                </a:cubicBezTo>
                <a:cubicBezTo>
                  <a:pt x="4151988" y="74240"/>
                  <a:pt x="4149849" y="56133"/>
                  <a:pt x="4145179" y="47941"/>
                </a:cubicBezTo>
                <a:lnTo>
                  <a:pt x="4142880" y="40709"/>
                </a:lnTo>
                <a:lnTo>
                  <a:pt x="4142919" y="41151"/>
                </a:lnTo>
                <a:cubicBezTo>
                  <a:pt x="4139769" y="45423"/>
                  <a:pt x="4137816" y="54167"/>
                  <a:pt x="4137059" y="67382"/>
                </a:cubicBezTo>
                <a:cubicBezTo>
                  <a:pt x="4136302" y="80597"/>
                  <a:pt x="4135726" y="96211"/>
                  <a:pt x="4135329" y="114225"/>
                </a:cubicBezTo>
                <a:cubicBezTo>
                  <a:pt x="4134932" y="132240"/>
                  <a:pt x="4133530" y="147861"/>
                  <a:pt x="4131124" y="161088"/>
                </a:cubicBezTo>
                <a:cubicBezTo>
                  <a:pt x="4128719" y="174315"/>
                  <a:pt x="4123265" y="185341"/>
                  <a:pt x="4114763" y="194165"/>
                </a:cubicBezTo>
                <a:cubicBezTo>
                  <a:pt x="4106261" y="202989"/>
                  <a:pt x="4100162" y="203101"/>
                  <a:pt x="4096466" y="194500"/>
                </a:cubicBezTo>
                <a:cubicBezTo>
                  <a:pt x="4092770" y="185899"/>
                  <a:pt x="4087316" y="178094"/>
                  <a:pt x="4080104" y="171087"/>
                </a:cubicBezTo>
                <a:cubicBezTo>
                  <a:pt x="4072892" y="164080"/>
                  <a:pt x="4074418" y="161547"/>
                  <a:pt x="4084681" y="163488"/>
                </a:cubicBezTo>
                <a:cubicBezTo>
                  <a:pt x="4094944" y="165429"/>
                  <a:pt x="4100630" y="166225"/>
                  <a:pt x="4101740" y="165878"/>
                </a:cubicBezTo>
                <a:cubicBezTo>
                  <a:pt x="4102850" y="165531"/>
                  <a:pt x="4104335" y="161826"/>
                  <a:pt x="4106196" y="154763"/>
                </a:cubicBezTo>
                <a:cubicBezTo>
                  <a:pt x="4108056" y="147699"/>
                  <a:pt x="4109764" y="137145"/>
                  <a:pt x="4111321" y="123099"/>
                </a:cubicBezTo>
                <a:cubicBezTo>
                  <a:pt x="4112878" y="109054"/>
                  <a:pt x="4113851" y="92518"/>
                  <a:pt x="4114242" y="73493"/>
                </a:cubicBezTo>
                <a:cubicBezTo>
                  <a:pt x="4114632" y="54468"/>
                  <a:pt x="4114164" y="43817"/>
                  <a:pt x="4112837" y="41542"/>
                </a:cubicBezTo>
                <a:cubicBezTo>
                  <a:pt x="4111510" y="39266"/>
                  <a:pt x="4108769" y="38695"/>
                  <a:pt x="4104614" y="39830"/>
                </a:cubicBezTo>
                <a:cubicBezTo>
                  <a:pt x="4100460" y="40965"/>
                  <a:pt x="4095350" y="42227"/>
                  <a:pt x="4089285" y="43616"/>
                </a:cubicBezTo>
                <a:cubicBezTo>
                  <a:pt x="4093948" y="47647"/>
                  <a:pt x="4095483" y="51584"/>
                  <a:pt x="4093889" y="55429"/>
                </a:cubicBezTo>
                <a:cubicBezTo>
                  <a:pt x="4092296" y="59274"/>
                  <a:pt x="4091145" y="63193"/>
                  <a:pt x="4090438" y="67186"/>
                </a:cubicBezTo>
                <a:cubicBezTo>
                  <a:pt x="4093564" y="66492"/>
                  <a:pt x="4096928" y="65732"/>
                  <a:pt x="4100531" y="64908"/>
                </a:cubicBezTo>
                <a:cubicBezTo>
                  <a:pt x="4104134" y="64083"/>
                  <a:pt x="4107244" y="65360"/>
                  <a:pt x="4109861" y="68740"/>
                </a:cubicBezTo>
                <a:cubicBezTo>
                  <a:pt x="4112478" y="72120"/>
                  <a:pt x="4111699" y="75605"/>
                  <a:pt x="4107526" y="79195"/>
                </a:cubicBezTo>
                <a:cubicBezTo>
                  <a:pt x="4103353" y="82786"/>
                  <a:pt x="4097167" y="85610"/>
                  <a:pt x="4088969" y="87669"/>
                </a:cubicBezTo>
                <a:cubicBezTo>
                  <a:pt x="4088349" y="93808"/>
                  <a:pt x="4087282" y="99817"/>
                  <a:pt x="4085769" y="105696"/>
                </a:cubicBezTo>
                <a:cubicBezTo>
                  <a:pt x="4086463" y="105038"/>
                  <a:pt x="4089300" y="103708"/>
                  <a:pt x="4094280" y="101705"/>
                </a:cubicBezTo>
                <a:cubicBezTo>
                  <a:pt x="4099260" y="99702"/>
                  <a:pt x="4103563" y="100539"/>
                  <a:pt x="4107191" y="104217"/>
                </a:cubicBezTo>
                <a:cubicBezTo>
                  <a:pt x="4110819" y="107894"/>
                  <a:pt x="4110775" y="111559"/>
                  <a:pt x="4107061" y="115211"/>
                </a:cubicBezTo>
                <a:cubicBezTo>
                  <a:pt x="4103346" y="118864"/>
                  <a:pt x="4095337" y="122495"/>
                  <a:pt x="4083034" y="126104"/>
                </a:cubicBezTo>
                <a:cubicBezTo>
                  <a:pt x="4080889" y="139722"/>
                  <a:pt x="4075401" y="154955"/>
                  <a:pt x="4066570" y="171803"/>
                </a:cubicBezTo>
                <a:cubicBezTo>
                  <a:pt x="4057740" y="188652"/>
                  <a:pt x="4046454" y="200936"/>
                  <a:pt x="4032712" y="208657"/>
                </a:cubicBezTo>
                <a:cubicBezTo>
                  <a:pt x="4018970" y="216377"/>
                  <a:pt x="4016046" y="215199"/>
                  <a:pt x="4023940" y="205122"/>
                </a:cubicBezTo>
                <a:cubicBezTo>
                  <a:pt x="4031834" y="195045"/>
                  <a:pt x="4038851" y="184066"/>
                  <a:pt x="4044990" y="172185"/>
                </a:cubicBezTo>
                <a:cubicBezTo>
                  <a:pt x="4051129" y="160303"/>
                  <a:pt x="4056506" y="146748"/>
                  <a:pt x="4061119" y="131517"/>
                </a:cubicBezTo>
                <a:cubicBezTo>
                  <a:pt x="4060102" y="133080"/>
                  <a:pt x="4058180" y="133861"/>
                  <a:pt x="4055352" y="133861"/>
                </a:cubicBezTo>
                <a:cubicBezTo>
                  <a:pt x="4052152" y="133861"/>
                  <a:pt x="4048422" y="131793"/>
                  <a:pt x="4044162" y="127657"/>
                </a:cubicBezTo>
                <a:cubicBezTo>
                  <a:pt x="4039902" y="123521"/>
                  <a:pt x="4040234" y="120631"/>
                  <a:pt x="4045158" y="118988"/>
                </a:cubicBezTo>
                <a:cubicBezTo>
                  <a:pt x="4050081" y="117345"/>
                  <a:pt x="4056276" y="115171"/>
                  <a:pt x="4063742" y="112467"/>
                </a:cubicBezTo>
                <a:cubicBezTo>
                  <a:pt x="4065107" y="106266"/>
                  <a:pt x="4066179" y="98999"/>
                  <a:pt x="4066961" y="90664"/>
                </a:cubicBezTo>
                <a:cubicBezTo>
                  <a:pt x="4060983" y="92227"/>
                  <a:pt x="4055597" y="90915"/>
                  <a:pt x="4050804" y="86729"/>
                </a:cubicBezTo>
                <a:cubicBezTo>
                  <a:pt x="4046010" y="82544"/>
                  <a:pt x="4046525" y="79635"/>
                  <a:pt x="4052348" y="78004"/>
                </a:cubicBezTo>
                <a:cubicBezTo>
                  <a:pt x="4058171" y="76374"/>
                  <a:pt x="4063476" y="74659"/>
                  <a:pt x="4068263" y="72861"/>
                </a:cubicBezTo>
                <a:cubicBezTo>
                  <a:pt x="4069727" y="60818"/>
                  <a:pt x="4069882" y="52577"/>
                  <a:pt x="4068728" y="48136"/>
                </a:cubicBezTo>
                <a:cubicBezTo>
                  <a:pt x="4065590" y="47504"/>
                  <a:pt x="4062372" y="44881"/>
                  <a:pt x="4059073" y="40267"/>
                </a:cubicBezTo>
                <a:cubicBezTo>
                  <a:pt x="4055774" y="35654"/>
                  <a:pt x="4057647" y="33347"/>
                  <a:pt x="4064691" y="33347"/>
                </a:cubicBezTo>
                <a:cubicBezTo>
                  <a:pt x="4069652" y="33347"/>
                  <a:pt x="4077122" y="31685"/>
                  <a:pt x="4087099" y="28361"/>
                </a:cubicBezTo>
                <a:cubicBezTo>
                  <a:pt x="4097077" y="25037"/>
                  <a:pt x="4103842" y="21726"/>
                  <a:pt x="4107396" y="18427"/>
                </a:cubicBezTo>
                <a:cubicBezTo>
                  <a:pt x="4109172" y="16777"/>
                  <a:pt x="4111471" y="15905"/>
                  <a:pt x="4114293" y="15811"/>
                </a:cubicBezTo>
                <a:close/>
                <a:moveTo>
                  <a:pt x="2275968" y="15811"/>
                </a:moveTo>
                <a:cubicBezTo>
                  <a:pt x="2278789" y="15716"/>
                  <a:pt x="2282133" y="16399"/>
                  <a:pt x="2286000" y="17859"/>
                </a:cubicBezTo>
                <a:cubicBezTo>
                  <a:pt x="2293733" y="20780"/>
                  <a:pt x="2299552" y="24324"/>
                  <a:pt x="2303459" y="28491"/>
                </a:cubicBezTo>
                <a:lnTo>
                  <a:pt x="2304408" y="39079"/>
                </a:lnTo>
                <a:lnTo>
                  <a:pt x="2309719" y="37477"/>
                </a:lnTo>
                <a:cubicBezTo>
                  <a:pt x="2316299" y="38692"/>
                  <a:pt x="2320639" y="39470"/>
                  <a:pt x="2322742" y="39811"/>
                </a:cubicBezTo>
                <a:cubicBezTo>
                  <a:pt x="2324844" y="40152"/>
                  <a:pt x="2328549" y="39970"/>
                  <a:pt x="2333857" y="39263"/>
                </a:cubicBezTo>
                <a:cubicBezTo>
                  <a:pt x="2339166" y="38556"/>
                  <a:pt x="2344719" y="37117"/>
                  <a:pt x="2350517" y="34947"/>
                </a:cubicBezTo>
                <a:cubicBezTo>
                  <a:pt x="2356315" y="32776"/>
                  <a:pt x="2360615" y="30017"/>
                  <a:pt x="2363418" y="26668"/>
                </a:cubicBezTo>
                <a:cubicBezTo>
                  <a:pt x="2366221" y="23319"/>
                  <a:pt x="2371148" y="23326"/>
                  <a:pt x="2378199" y="26687"/>
                </a:cubicBezTo>
                <a:cubicBezTo>
                  <a:pt x="2385250" y="30048"/>
                  <a:pt x="2391292" y="34416"/>
                  <a:pt x="2396328" y="39793"/>
                </a:cubicBezTo>
                <a:cubicBezTo>
                  <a:pt x="2401363" y="45169"/>
                  <a:pt x="2399968" y="49454"/>
                  <a:pt x="2392142" y="52648"/>
                </a:cubicBezTo>
                <a:cubicBezTo>
                  <a:pt x="2384316" y="55841"/>
                  <a:pt x="2372274" y="69586"/>
                  <a:pt x="2356014" y="93883"/>
                </a:cubicBezTo>
                <a:cubicBezTo>
                  <a:pt x="2374357" y="107227"/>
                  <a:pt x="2387503" y="121534"/>
                  <a:pt x="2395454" y="136801"/>
                </a:cubicBezTo>
                <a:cubicBezTo>
                  <a:pt x="2403404" y="152068"/>
                  <a:pt x="2403341" y="167652"/>
                  <a:pt x="2395268" y="183551"/>
                </a:cubicBezTo>
                <a:cubicBezTo>
                  <a:pt x="2387194" y="199451"/>
                  <a:pt x="2379734" y="202360"/>
                  <a:pt x="2372888" y="192277"/>
                </a:cubicBezTo>
                <a:cubicBezTo>
                  <a:pt x="2366041" y="182193"/>
                  <a:pt x="2357019" y="172442"/>
                  <a:pt x="2345819" y="163023"/>
                </a:cubicBezTo>
                <a:cubicBezTo>
                  <a:pt x="2334620" y="153603"/>
                  <a:pt x="2335249" y="150254"/>
                  <a:pt x="2347708" y="152977"/>
                </a:cubicBezTo>
                <a:cubicBezTo>
                  <a:pt x="2360166" y="155699"/>
                  <a:pt x="2367365" y="157010"/>
                  <a:pt x="2369306" y="156911"/>
                </a:cubicBezTo>
                <a:cubicBezTo>
                  <a:pt x="2371247" y="156812"/>
                  <a:pt x="2371275" y="152589"/>
                  <a:pt x="2369390" y="144242"/>
                </a:cubicBezTo>
                <a:cubicBezTo>
                  <a:pt x="2367505" y="135895"/>
                  <a:pt x="2363775" y="127632"/>
                  <a:pt x="2358200" y="119453"/>
                </a:cubicBezTo>
                <a:cubicBezTo>
                  <a:pt x="2352625" y="111274"/>
                  <a:pt x="2347732" y="105597"/>
                  <a:pt x="2343522" y="102422"/>
                </a:cubicBezTo>
                <a:cubicBezTo>
                  <a:pt x="2339311" y="99247"/>
                  <a:pt x="2338375" y="95442"/>
                  <a:pt x="2340713" y="91008"/>
                </a:cubicBezTo>
                <a:cubicBezTo>
                  <a:pt x="2343051" y="86574"/>
                  <a:pt x="2346747" y="78367"/>
                  <a:pt x="2351800" y="66387"/>
                </a:cubicBezTo>
                <a:cubicBezTo>
                  <a:pt x="2356854" y="54406"/>
                  <a:pt x="2359397" y="48453"/>
                  <a:pt x="2359428" y="48527"/>
                </a:cubicBezTo>
                <a:cubicBezTo>
                  <a:pt x="2359459" y="48602"/>
                  <a:pt x="2357462" y="49212"/>
                  <a:pt x="2353438" y="50360"/>
                </a:cubicBezTo>
                <a:cubicBezTo>
                  <a:pt x="2349413" y="51507"/>
                  <a:pt x="2343271" y="53035"/>
                  <a:pt x="2335011" y="54945"/>
                </a:cubicBezTo>
                <a:lnTo>
                  <a:pt x="2335011" y="133787"/>
                </a:lnTo>
                <a:cubicBezTo>
                  <a:pt x="2335011" y="173276"/>
                  <a:pt x="2334604" y="204899"/>
                  <a:pt x="2333792" y="228656"/>
                </a:cubicBezTo>
                <a:cubicBezTo>
                  <a:pt x="2332980" y="252412"/>
                  <a:pt x="2329814" y="268430"/>
                  <a:pt x="2324295" y="276709"/>
                </a:cubicBezTo>
                <a:cubicBezTo>
                  <a:pt x="2318776" y="284987"/>
                  <a:pt x="2315071" y="278243"/>
                  <a:pt x="2313180" y="256477"/>
                </a:cubicBezTo>
                <a:cubicBezTo>
                  <a:pt x="2311288" y="234711"/>
                  <a:pt x="2310733" y="210573"/>
                  <a:pt x="2311514" y="184063"/>
                </a:cubicBezTo>
                <a:cubicBezTo>
                  <a:pt x="2312296" y="157553"/>
                  <a:pt x="2312882" y="130287"/>
                  <a:pt x="2313273" y="102263"/>
                </a:cubicBezTo>
                <a:cubicBezTo>
                  <a:pt x="2313663" y="74240"/>
                  <a:pt x="2311524" y="56133"/>
                  <a:pt x="2306854" y="47941"/>
                </a:cubicBezTo>
                <a:lnTo>
                  <a:pt x="2304554" y="40709"/>
                </a:lnTo>
                <a:lnTo>
                  <a:pt x="2304594" y="41151"/>
                </a:lnTo>
                <a:cubicBezTo>
                  <a:pt x="2301444" y="45423"/>
                  <a:pt x="2299490" y="54167"/>
                  <a:pt x="2298734" y="67382"/>
                </a:cubicBezTo>
                <a:cubicBezTo>
                  <a:pt x="2297977" y="80597"/>
                  <a:pt x="2297401" y="96211"/>
                  <a:pt x="2297004" y="114225"/>
                </a:cubicBezTo>
                <a:cubicBezTo>
                  <a:pt x="2296607" y="132240"/>
                  <a:pt x="2295205" y="147861"/>
                  <a:pt x="2292799" y="161088"/>
                </a:cubicBezTo>
                <a:cubicBezTo>
                  <a:pt x="2290393" y="174315"/>
                  <a:pt x="2284939" y="185341"/>
                  <a:pt x="2276437" y="194165"/>
                </a:cubicBezTo>
                <a:cubicBezTo>
                  <a:pt x="2267936" y="202989"/>
                  <a:pt x="2261837" y="203101"/>
                  <a:pt x="2258141" y="194500"/>
                </a:cubicBezTo>
                <a:cubicBezTo>
                  <a:pt x="2254445" y="185899"/>
                  <a:pt x="2248991" y="178094"/>
                  <a:pt x="2241779" y="171087"/>
                </a:cubicBezTo>
                <a:cubicBezTo>
                  <a:pt x="2234567" y="164080"/>
                  <a:pt x="2236093" y="161547"/>
                  <a:pt x="2246356" y="163488"/>
                </a:cubicBezTo>
                <a:cubicBezTo>
                  <a:pt x="2256619" y="165429"/>
                  <a:pt x="2262305" y="166225"/>
                  <a:pt x="2263415" y="165878"/>
                </a:cubicBezTo>
                <a:cubicBezTo>
                  <a:pt x="2264525" y="165531"/>
                  <a:pt x="2266010" y="161826"/>
                  <a:pt x="2267871" y="154763"/>
                </a:cubicBezTo>
                <a:cubicBezTo>
                  <a:pt x="2269731" y="147699"/>
                  <a:pt x="2271439" y="137145"/>
                  <a:pt x="2272996" y="123099"/>
                </a:cubicBezTo>
                <a:cubicBezTo>
                  <a:pt x="2274552" y="109054"/>
                  <a:pt x="2275526" y="92518"/>
                  <a:pt x="2275917" y="73493"/>
                </a:cubicBezTo>
                <a:cubicBezTo>
                  <a:pt x="2276307" y="54468"/>
                  <a:pt x="2275839" y="43817"/>
                  <a:pt x="2274512" y="41542"/>
                </a:cubicBezTo>
                <a:cubicBezTo>
                  <a:pt x="2273185" y="39266"/>
                  <a:pt x="2270444" y="38695"/>
                  <a:pt x="2266289" y="39830"/>
                </a:cubicBezTo>
                <a:cubicBezTo>
                  <a:pt x="2262134" y="40965"/>
                  <a:pt x="2257025" y="42227"/>
                  <a:pt x="2250960" y="43616"/>
                </a:cubicBezTo>
                <a:cubicBezTo>
                  <a:pt x="2255623" y="47647"/>
                  <a:pt x="2257158" y="51584"/>
                  <a:pt x="2255564" y="55429"/>
                </a:cubicBezTo>
                <a:cubicBezTo>
                  <a:pt x="2253971" y="59274"/>
                  <a:pt x="2252820" y="63193"/>
                  <a:pt x="2252113" y="67186"/>
                </a:cubicBezTo>
                <a:cubicBezTo>
                  <a:pt x="2255239" y="66492"/>
                  <a:pt x="2258603" y="65732"/>
                  <a:pt x="2262206" y="64908"/>
                </a:cubicBezTo>
                <a:cubicBezTo>
                  <a:pt x="2265809" y="64083"/>
                  <a:pt x="2268919" y="65360"/>
                  <a:pt x="2271536" y="68740"/>
                </a:cubicBezTo>
                <a:cubicBezTo>
                  <a:pt x="2274152" y="72120"/>
                  <a:pt x="2273374" y="75605"/>
                  <a:pt x="2269201" y="79195"/>
                </a:cubicBezTo>
                <a:cubicBezTo>
                  <a:pt x="2265027" y="82786"/>
                  <a:pt x="2258842" y="85610"/>
                  <a:pt x="2250644" y="87669"/>
                </a:cubicBezTo>
                <a:cubicBezTo>
                  <a:pt x="2250024" y="93808"/>
                  <a:pt x="2248957" y="99817"/>
                  <a:pt x="2247444" y="105696"/>
                </a:cubicBezTo>
                <a:cubicBezTo>
                  <a:pt x="2248139" y="105038"/>
                  <a:pt x="2250976" y="103708"/>
                  <a:pt x="2255955" y="101705"/>
                </a:cubicBezTo>
                <a:cubicBezTo>
                  <a:pt x="2260935" y="99702"/>
                  <a:pt x="2265238" y="100539"/>
                  <a:pt x="2268866" y="104217"/>
                </a:cubicBezTo>
                <a:cubicBezTo>
                  <a:pt x="2272493" y="107894"/>
                  <a:pt x="2272450" y="111559"/>
                  <a:pt x="2268736" y="115211"/>
                </a:cubicBezTo>
                <a:cubicBezTo>
                  <a:pt x="2265021" y="118864"/>
                  <a:pt x="2257012" y="122495"/>
                  <a:pt x="2244709" y="126104"/>
                </a:cubicBezTo>
                <a:cubicBezTo>
                  <a:pt x="2242563" y="139722"/>
                  <a:pt x="2237076" y="154955"/>
                  <a:pt x="2228245" y="171803"/>
                </a:cubicBezTo>
                <a:cubicBezTo>
                  <a:pt x="2219415" y="188652"/>
                  <a:pt x="2208128" y="200936"/>
                  <a:pt x="2194387" y="208657"/>
                </a:cubicBezTo>
                <a:cubicBezTo>
                  <a:pt x="2180645" y="216377"/>
                  <a:pt x="2177721" y="215199"/>
                  <a:pt x="2185615" y="205122"/>
                </a:cubicBezTo>
                <a:cubicBezTo>
                  <a:pt x="2193509" y="195045"/>
                  <a:pt x="2200526" y="184066"/>
                  <a:pt x="2206665" y="172185"/>
                </a:cubicBezTo>
                <a:cubicBezTo>
                  <a:pt x="2212804" y="160303"/>
                  <a:pt x="2218181" y="146748"/>
                  <a:pt x="2222794" y="131517"/>
                </a:cubicBezTo>
                <a:cubicBezTo>
                  <a:pt x="2221777" y="133080"/>
                  <a:pt x="2219855" y="133861"/>
                  <a:pt x="2217027" y="133861"/>
                </a:cubicBezTo>
                <a:cubicBezTo>
                  <a:pt x="2213827" y="133861"/>
                  <a:pt x="2210097" y="131793"/>
                  <a:pt x="2205837" y="127657"/>
                </a:cubicBezTo>
                <a:cubicBezTo>
                  <a:pt x="2201577" y="123521"/>
                  <a:pt x="2201909" y="120631"/>
                  <a:pt x="2206832" y="118988"/>
                </a:cubicBezTo>
                <a:cubicBezTo>
                  <a:pt x="2211756" y="117345"/>
                  <a:pt x="2217951" y="115171"/>
                  <a:pt x="2225417" y="112467"/>
                </a:cubicBezTo>
                <a:cubicBezTo>
                  <a:pt x="2226782" y="106266"/>
                  <a:pt x="2227854" y="98999"/>
                  <a:pt x="2228636" y="90664"/>
                </a:cubicBezTo>
                <a:cubicBezTo>
                  <a:pt x="2222658" y="92227"/>
                  <a:pt x="2217272" y="90915"/>
                  <a:pt x="2212479" y="86729"/>
                </a:cubicBezTo>
                <a:cubicBezTo>
                  <a:pt x="2207685" y="82544"/>
                  <a:pt x="2208200" y="79635"/>
                  <a:pt x="2214023" y="78004"/>
                </a:cubicBezTo>
                <a:cubicBezTo>
                  <a:pt x="2219846" y="76374"/>
                  <a:pt x="2225151" y="74659"/>
                  <a:pt x="2229938" y="72861"/>
                </a:cubicBezTo>
                <a:cubicBezTo>
                  <a:pt x="2231402" y="60818"/>
                  <a:pt x="2231556" y="52577"/>
                  <a:pt x="2230403" y="48136"/>
                </a:cubicBezTo>
                <a:cubicBezTo>
                  <a:pt x="2227265" y="47504"/>
                  <a:pt x="2224047" y="44881"/>
                  <a:pt x="2220748" y="40267"/>
                </a:cubicBezTo>
                <a:cubicBezTo>
                  <a:pt x="2217449" y="35654"/>
                  <a:pt x="2219322" y="33347"/>
                  <a:pt x="2226366" y="33347"/>
                </a:cubicBezTo>
                <a:cubicBezTo>
                  <a:pt x="2231327" y="33347"/>
                  <a:pt x="2238796" y="31685"/>
                  <a:pt x="2248774" y="28361"/>
                </a:cubicBezTo>
                <a:cubicBezTo>
                  <a:pt x="2258752" y="25037"/>
                  <a:pt x="2265517" y="21726"/>
                  <a:pt x="2269071" y="18427"/>
                </a:cubicBezTo>
                <a:cubicBezTo>
                  <a:pt x="2270847" y="16777"/>
                  <a:pt x="2273146" y="15905"/>
                  <a:pt x="2275968" y="15811"/>
                </a:cubicBezTo>
                <a:close/>
                <a:moveTo>
                  <a:pt x="4959923" y="13050"/>
                </a:moveTo>
                <a:cubicBezTo>
                  <a:pt x="4961461" y="13027"/>
                  <a:pt x="4963457" y="13483"/>
                  <a:pt x="4965911" y="14418"/>
                </a:cubicBezTo>
                <a:cubicBezTo>
                  <a:pt x="4975727" y="18157"/>
                  <a:pt x="4983054" y="22842"/>
                  <a:pt x="4987891" y="28473"/>
                </a:cubicBezTo>
                <a:cubicBezTo>
                  <a:pt x="4993869" y="34736"/>
                  <a:pt x="4994867" y="41997"/>
                  <a:pt x="4990886" y="50257"/>
                </a:cubicBezTo>
                <a:cubicBezTo>
                  <a:pt x="4986905" y="58517"/>
                  <a:pt x="4981717" y="59466"/>
                  <a:pt x="4975324" y="53104"/>
                </a:cubicBezTo>
                <a:cubicBezTo>
                  <a:pt x="4968931" y="46741"/>
                  <a:pt x="4963309" y="37768"/>
                  <a:pt x="4958460" y="26184"/>
                </a:cubicBezTo>
                <a:cubicBezTo>
                  <a:pt x="4954823" y="17497"/>
                  <a:pt x="4955311" y="13118"/>
                  <a:pt x="4959923" y="13050"/>
                </a:cubicBezTo>
                <a:close/>
                <a:moveTo>
                  <a:pt x="4423860" y="10669"/>
                </a:moveTo>
                <a:cubicBezTo>
                  <a:pt x="4430576" y="11909"/>
                  <a:pt x="4437019" y="14129"/>
                  <a:pt x="4443189" y="17329"/>
                </a:cubicBezTo>
                <a:cubicBezTo>
                  <a:pt x="4449359" y="20529"/>
                  <a:pt x="4451266" y="24944"/>
                  <a:pt x="4448910" y="30575"/>
                </a:cubicBezTo>
                <a:cubicBezTo>
                  <a:pt x="4446553" y="36205"/>
                  <a:pt x="4445009" y="56967"/>
                  <a:pt x="4444277" y="92859"/>
                </a:cubicBezTo>
                <a:cubicBezTo>
                  <a:pt x="4447800" y="89622"/>
                  <a:pt x="4453923" y="84026"/>
                  <a:pt x="4462648" y="76070"/>
                </a:cubicBezTo>
                <a:cubicBezTo>
                  <a:pt x="4471373" y="68114"/>
                  <a:pt x="4476198" y="61140"/>
                  <a:pt x="4477122" y="55150"/>
                </a:cubicBezTo>
                <a:cubicBezTo>
                  <a:pt x="4478046" y="49160"/>
                  <a:pt x="4481928" y="47436"/>
                  <a:pt x="4488768" y="49978"/>
                </a:cubicBezTo>
                <a:cubicBezTo>
                  <a:pt x="4495608" y="52521"/>
                  <a:pt x="4502159" y="56948"/>
                  <a:pt x="4508422" y="63261"/>
                </a:cubicBezTo>
                <a:cubicBezTo>
                  <a:pt x="4514686" y="69574"/>
                  <a:pt x="4512977" y="74123"/>
                  <a:pt x="4503297" y="76907"/>
                </a:cubicBezTo>
                <a:cubicBezTo>
                  <a:pt x="4493617" y="79691"/>
                  <a:pt x="4473888" y="89641"/>
                  <a:pt x="4444110" y="106756"/>
                </a:cubicBezTo>
                <a:cubicBezTo>
                  <a:pt x="4443416" y="119221"/>
                  <a:pt x="4444315" y="129195"/>
                  <a:pt x="4446808" y="136680"/>
                </a:cubicBezTo>
                <a:cubicBezTo>
                  <a:pt x="4449300" y="144165"/>
                  <a:pt x="4458832" y="148071"/>
                  <a:pt x="4475401" y="148400"/>
                </a:cubicBezTo>
                <a:cubicBezTo>
                  <a:pt x="4491971" y="148729"/>
                  <a:pt x="4502829" y="147718"/>
                  <a:pt x="4507976" y="145368"/>
                </a:cubicBezTo>
                <a:cubicBezTo>
                  <a:pt x="4513123" y="143018"/>
                  <a:pt x="4518775" y="135430"/>
                  <a:pt x="4524933" y="122606"/>
                </a:cubicBezTo>
                <a:cubicBezTo>
                  <a:pt x="4531091" y="109782"/>
                  <a:pt x="4534170" y="110787"/>
                  <a:pt x="4534170" y="125620"/>
                </a:cubicBezTo>
                <a:cubicBezTo>
                  <a:pt x="4534170" y="137179"/>
                  <a:pt x="4535531" y="146465"/>
                  <a:pt x="4538253" y="153479"/>
                </a:cubicBezTo>
                <a:cubicBezTo>
                  <a:pt x="4540975" y="160492"/>
                  <a:pt x="4536780" y="165980"/>
                  <a:pt x="4525668" y="169943"/>
                </a:cubicBezTo>
                <a:cubicBezTo>
                  <a:pt x="4514555" y="173906"/>
                  <a:pt x="4499716" y="175685"/>
                  <a:pt x="4481150" y="175282"/>
                </a:cubicBezTo>
                <a:cubicBezTo>
                  <a:pt x="4462583" y="174879"/>
                  <a:pt x="4448860" y="170873"/>
                  <a:pt x="4439980" y="163264"/>
                </a:cubicBezTo>
                <a:cubicBezTo>
                  <a:pt x="4431100" y="155656"/>
                  <a:pt x="4426458" y="143005"/>
                  <a:pt x="4426055" y="125313"/>
                </a:cubicBezTo>
                <a:cubicBezTo>
                  <a:pt x="4425652" y="107621"/>
                  <a:pt x="4425451" y="88264"/>
                  <a:pt x="4425451" y="67242"/>
                </a:cubicBezTo>
                <a:cubicBezTo>
                  <a:pt x="4425451" y="46072"/>
                  <a:pt x="4423507" y="31040"/>
                  <a:pt x="4419619" y="22147"/>
                </a:cubicBezTo>
                <a:cubicBezTo>
                  <a:pt x="4415730" y="13255"/>
                  <a:pt x="4417144" y="9429"/>
                  <a:pt x="4423860" y="10669"/>
                </a:cubicBezTo>
                <a:close/>
                <a:moveTo>
                  <a:pt x="2585535" y="10669"/>
                </a:moveTo>
                <a:cubicBezTo>
                  <a:pt x="2592251" y="11909"/>
                  <a:pt x="2598694" y="14129"/>
                  <a:pt x="2604864" y="17329"/>
                </a:cubicBezTo>
                <a:cubicBezTo>
                  <a:pt x="2611034" y="20529"/>
                  <a:pt x="2612941" y="24944"/>
                  <a:pt x="2610585" y="30575"/>
                </a:cubicBezTo>
                <a:cubicBezTo>
                  <a:pt x="2608228" y="36205"/>
                  <a:pt x="2606684" y="56967"/>
                  <a:pt x="2605952" y="92859"/>
                </a:cubicBezTo>
                <a:cubicBezTo>
                  <a:pt x="2609475" y="89622"/>
                  <a:pt x="2615598" y="84026"/>
                  <a:pt x="2624323" y="76070"/>
                </a:cubicBezTo>
                <a:cubicBezTo>
                  <a:pt x="2633048" y="68114"/>
                  <a:pt x="2637873" y="61140"/>
                  <a:pt x="2638797" y="55150"/>
                </a:cubicBezTo>
                <a:cubicBezTo>
                  <a:pt x="2639721" y="49160"/>
                  <a:pt x="2643603" y="47436"/>
                  <a:pt x="2650443" y="49978"/>
                </a:cubicBezTo>
                <a:cubicBezTo>
                  <a:pt x="2657283" y="52521"/>
                  <a:pt x="2663834" y="56948"/>
                  <a:pt x="2670097" y="63261"/>
                </a:cubicBezTo>
                <a:cubicBezTo>
                  <a:pt x="2676361" y="69574"/>
                  <a:pt x="2674652" y="74123"/>
                  <a:pt x="2664972" y="76907"/>
                </a:cubicBezTo>
                <a:cubicBezTo>
                  <a:pt x="2655292" y="79691"/>
                  <a:pt x="2635563" y="89641"/>
                  <a:pt x="2605785" y="106756"/>
                </a:cubicBezTo>
                <a:cubicBezTo>
                  <a:pt x="2605090" y="119221"/>
                  <a:pt x="2605990" y="129195"/>
                  <a:pt x="2608482" y="136680"/>
                </a:cubicBezTo>
                <a:cubicBezTo>
                  <a:pt x="2610975" y="144165"/>
                  <a:pt x="2620506" y="148071"/>
                  <a:pt x="2637076" y="148400"/>
                </a:cubicBezTo>
                <a:cubicBezTo>
                  <a:pt x="2653646" y="148729"/>
                  <a:pt x="2664504" y="147718"/>
                  <a:pt x="2669651" y="145368"/>
                </a:cubicBezTo>
                <a:cubicBezTo>
                  <a:pt x="2674798" y="143018"/>
                  <a:pt x="2680450" y="135430"/>
                  <a:pt x="2686608" y="122606"/>
                </a:cubicBezTo>
                <a:cubicBezTo>
                  <a:pt x="2692766" y="109782"/>
                  <a:pt x="2695845" y="110787"/>
                  <a:pt x="2695845" y="125620"/>
                </a:cubicBezTo>
                <a:cubicBezTo>
                  <a:pt x="2695845" y="137179"/>
                  <a:pt x="2697206" y="146465"/>
                  <a:pt x="2699928" y="153479"/>
                </a:cubicBezTo>
                <a:cubicBezTo>
                  <a:pt x="2702650" y="160492"/>
                  <a:pt x="2698455" y="165980"/>
                  <a:pt x="2687343" y="169943"/>
                </a:cubicBezTo>
                <a:cubicBezTo>
                  <a:pt x="2676230" y="173906"/>
                  <a:pt x="2661391" y="175685"/>
                  <a:pt x="2642825" y="175282"/>
                </a:cubicBezTo>
                <a:cubicBezTo>
                  <a:pt x="2624258" y="174879"/>
                  <a:pt x="2610535" y="170873"/>
                  <a:pt x="2601655" y="163264"/>
                </a:cubicBezTo>
                <a:cubicBezTo>
                  <a:pt x="2592775" y="155656"/>
                  <a:pt x="2588133" y="143005"/>
                  <a:pt x="2587730" y="125313"/>
                </a:cubicBezTo>
                <a:cubicBezTo>
                  <a:pt x="2587327" y="107621"/>
                  <a:pt x="2587126" y="88264"/>
                  <a:pt x="2587126" y="67242"/>
                </a:cubicBezTo>
                <a:cubicBezTo>
                  <a:pt x="2587126" y="46072"/>
                  <a:pt x="2585182" y="31040"/>
                  <a:pt x="2581293" y="22147"/>
                </a:cubicBezTo>
                <a:cubicBezTo>
                  <a:pt x="2577405" y="13255"/>
                  <a:pt x="2578819" y="9429"/>
                  <a:pt x="2585535" y="10669"/>
                </a:cubicBezTo>
                <a:close/>
                <a:moveTo>
                  <a:pt x="4759293" y="10043"/>
                </a:moveTo>
                <a:cubicBezTo>
                  <a:pt x="4761589" y="9859"/>
                  <a:pt x="4763886" y="10086"/>
                  <a:pt x="4766183" y="10725"/>
                </a:cubicBezTo>
                <a:cubicBezTo>
                  <a:pt x="4770778" y="12002"/>
                  <a:pt x="4776890" y="15103"/>
                  <a:pt x="4784517" y="20027"/>
                </a:cubicBezTo>
                <a:cubicBezTo>
                  <a:pt x="4792145" y="24950"/>
                  <a:pt x="4794498" y="29341"/>
                  <a:pt x="4791577" y="33198"/>
                </a:cubicBezTo>
                <a:cubicBezTo>
                  <a:pt x="4788656" y="37055"/>
                  <a:pt x="4786083" y="41576"/>
                  <a:pt x="4783857" y="46760"/>
                </a:cubicBezTo>
                <a:cubicBezTo>
                  <a:pt x="4781630" y="51944"/>
                  <a:pt x="4778539" y="61857"/>
                  <a:pt x="4774583" y="76498"/>
                </a:cubicBezTo>
                <a:cubicBezTo>
                  <a:pt x="4770626" y="91139"/>
                  <a:pt x="4766534" y="99885"/>
                  <a:pt x="4762305" y="102738"/>
                </a:cubicBezTo>
                <a:cubicBezTo>
                  <a:pt x="4758075" y="105590"/>
                  <a:pt x="4754528" y="104288"/>
                  <a:pt x="4751663" y="98831"/>
                </a:cubicBezTo>
                <a:cubicBezTo>
                  <a:pt x="4743341" y="100394"/>
                  <a:pt x="4729308" y="102583"/>
                  <a:pt x="4709564" y="105398"/>
                </a:cubicBezTo>
                <a:cubicBezTo>
                  <a:pt x="4709564" y="109330"/>
                  <a:pt x="4707592" y="112139"/>
                  <a:pt x="4703648" y="113826"/>
                </a:cubicBezTo>
                <a:cubicBezTo>
                  <a:pt x="4699704" y="115512"/>
                  <a:pt x="4696374" y="110477"/>
                  <a:pt x="4693658" y="98719"/>
                </a:cubicBezTo>
                <a:cubicBezTo>
                  <a:pt x="4690941" y="86962"/>
                  <a:pt x="4687881" y="74575"/>
                  <a:pt x="4684477" y="61559"/>
                </a:cubicBezTo>
                <a:cubicBezTo>
                  <a:pt x="4681072" y="48543"/>
                  <a:pt x="4677376" y="38636"/>
                  <a:pt x="4673389" y="31840"/>
                </a:cubicBezTo>
                <a:cubicBezTo>
                  <a:pt x="4669402" y="25043"/>
                  <a:pt x="4670850" y="22051"/>
                  <a:pt x="4677733" y="22864"/>
                </a:cubicBezTo>
                <a:cubicBezTo>
                  <a:pt x="4684616" y="23676"/>
                  <a:pt x="4689453" y="24067"/>
                  <a:pt x="4692244" y="24036"/>
                </a:cubicBezTo>
                <a:cubicBezTo>
                  <a:pt x="4695034" y="24005"/>
                  <a:pt x="4704612" y="22467"/>
                  <a:pt x="4720977" y="19422"/>
                </a:cubicBezTo>
                <a:cubicBezTo>
                  <a:pt x="4737342" y="16377"/>
                  <a:pt x="4747819" y="13847"/>
                  <a:pt x="4752407" y="11832"/>
                </a:cubicBezTo>
                <a:cubicBezTo>
                  <a:pt x="4754702" y="10824"/>
                  <a:pt x="4756997" y="10228"/>
                  <a:pt x="4759293" y="10043"/>
                </a:cubicBezTo>
                <a:close/>
                <a:moveTo>
                  <a:pt x="2920968" y="10043"/>
                </a:moveTo>
                <a:cubicBezTo>
                  <a:pt x="2923264" y="9859"/>
                  <a:pt x="2925561" y="10086"/>
                  <a:pt x="2927858" y="10725"/>
                </a:cubicBezTo>
                <a:cubicBezTo>
                  <a:pt x="2932453" y="12002"/>
                  <a:pt x="2938565" y="15103"/>
                  <a:pt x="2946192" y="20027"/>
                </a:cubicBezTo>
                <a:cubicBezTo>
                  <a:pt x="2953819" y="24950"/>
                  <a:pt x="2956173" y="29341"/>
                  <a:pt x="2953252" y="33198"/>
                </a:cubicBezTo>
                <a:cubicBezTo>
                  <a:pt x="2950331" y="37055"/>
                  <a:pt x="2947758" y="41576"/>
                  <a:pt x="2945532" y="46760"/>
                </a:cubicBezTo>
                <a:cubicBezTo>
                  <a:pt x="2943305" y="51944"/>
                  <a:pt x="2940214" y="61857"/>
                  <a:pt x="2936258" y="76498"/>
                </a:cubicBezTo>
                <a:cubicBezTo>
                  <a:pt x="2932301" y="91139"/>
                  <a:pt x="2928209" y="99885"/>
                  <a:pt x="2923979" y="102738"/>
                </a:cubicBezTo>
                <a:cubicBezTo>
                  <a:pt x="2919750" y="105590"/>
                  <a:pt x="2916203" y="104288"/>
                  <a:pt x="2913338" y="98831"/>
                </a:cubicBezTo>
                <a:cubicBezTo>
                  <a:pt x="2905016" y="100394"/>
                  <a:pt x="2890983" y="102583"/>
                  <a:pt x="2871238" y="105398"/>
                </a:cubicBezTo>
                <a:cubicBezTo>
                  <a:pt x="2871238" y="109330"/>
                  <a:pt x="2869267" y="112139"/>
                  <a:pt x="2865323" y="113826"/>
                </a:cubicBezTo>
                <a:cubicBezTo>
                  <a:pt x="2861379" y="115512"/>
                  <a:pt x="2858049" y="110477"/>
                  <a:pt x="2855332" y="98719"/>
                </a:cubicBezTo>
                <a:cubicBezTo>
                  <a:pt x="2852616" y="86962"/>
                  <a:pt x="2849556" y="74575"/>
                  <a:pt x="2846152" y="61559"/>
                </a:cubicBezTo>
                <a:cubicBezTo>
                  <a:pt x="2842747" y="48543"/>
                  <a:pt x="2839051" y="38636"/>
                  <a:pt x="2835064" y="31840"/>
                </a:cubicBezTo>
                <a:cubicBezTo>
                  <a:pt x="2831077" y="25043"/>
                  <a:pt x="2832525" y="22051"/>
                  <a:pt x="2839408" y="22864"/>
                </a:cubicBezTo>
                <a:cubicBezTo>
                  <a:pt x="2846291" y="23676"/>
                  <a:pt x="2851128" y="24067"/>
                  <a:pt x="2853919" y="24036"/>
                </a:cubicBezTo>
                <a:cubicBezTo>
                  <a:pt x="2856709" y="24005"/>
                  <a:pt x="2866287" y="22467"/>
                  <a:pt x="2882652" y="19422"/>
                </a:cubicBezTo>
                <a:cubicBezTo>
                  <a:pt x="2899017" y="16377"/>
                  <a:pt x="2909493" y="13847"/>
                  <a:pt x="2914082" y="11832"/>
                </a:cubicBezTo>
                <a:cubicBezTo>
                  <a:pt x="2916377" y="10824"/>
                  <a:pt x="2918672" y="10228"/>
                  <a:pt x="2920968" y="10043"/>
                </a:cubicBezTo>
                <a:close/>
                <a:moveTo>
                  <a:pt x="1377637" y="9999"/>
                </a:moveTo>
                <a:cubicBezTo>
                  <a:pt x="1387261" y="11922"/>
                  <a:pt x="1392718" y="15038"/>
                  <a:pt x="1394008" y="19348"/>
                </a:cubicBezTo>
                <a:cubicBezTo>
                  <a:pt x="1395298" y="23657"/>
                  <a:pt x="1400159" y="31945"/>
                  <a:pt x="1408593" y="44211"/>
                </a:cubicBezTo>
                <a:cubicBezTo>
                  <a:pt x="1417027" y="56477"/>
                  <a:pt x="1426983" y="68349"/>
                  <a:pt x="1438461" y="79828"/>
                </a:cubicBezTo>
                <a:cubicBezTo>
                  <a:pt x="1449939" y="91306"/>
                  <a:pt x="1462869" y="100124"/>
                  <a:pt x="1477249" y="106282"/>
                </a:cubicBezTo>
                <a:cubicBezTo>
                  <a:pt x="1491630" y="112440"/>
                  <a:pt x="1498166" y="116802"/>
                  <a:pt x="1496857" y="119369"/>
                </a:cubicBezTo>
                <a:cubicBezTo>
                  <a:pt x="1495549" y="121937"/>
                  <a:pt x="1488852" y="123633"/>
                  <a:pt x="1476765" y="124457"/>
                </a:cubicBezTo>
                <a:cubicBezTo>
                  <a:pt x="1464679" y="125282"/>
                  <a:pt x="1454218" y="124439"/>
                  <a:pt x="1445381" y="121927"/>
                </a:cubicBezTo>
                <a:cubicBezTo>
                  <a:pt x="1436545" y="119416"/>
                  <a:pt x="1429100" y="112716"/>
                  <a:pt x="1423048" y="101826"/>
                </a:cubicBezTo>
                <a:cubicBezTo>
                  <a:pt x="1416995" y="90937"/>
                  <a:pt x="1408007" y="75688"/>
                  <a:pt x="1396082" y="56080"/>
                </a:cubicBezTo>
                <a:cubicBezTo>
                  <a:pt x="1384157" y="36472"/>
                  <a:pt x="1374927" y="23890"/>
                  <a:pt x="1368391" y="18334"/>
                </a:cubicBezTo>
                <a:cubicBezTo>
                  <a:pt x="1361855" y="12777"/>
                  <a:pt x="1364937" y="9999"/>
                  <a:pt x="1377637" y="9999"/>
                </a:cubicBezTo>
                <a:close/>
                <a:moveTo>
                  <a:pt x="772351" y="9774"/>
                </a:moveTo>
                <a:cubicBezTo>
                  <a:pt x="773985" y="9724"/>
                  <a:pt x="776004" y="10057"/>
                  <a:pt x="778408" y="10771"/>
                </a:cubicBezTo>
                <a:cubicBezTo>
                  <a:pt x="788026" y="13630"/>
                  <a:pt x="795247" y="16957"/>
                  <a:pt x="800072" y="20752"/>
                </a:cubicBezTo>
                <a:cubicBezTo>
                  <a:pt x="804896" y="24547"/>
                  <a:pt x="805464" y="28714"/>
                  <a:pt x="801774" y="33254"/>
                </a:cubicBezTo>
                <a:cubicBezTo>
                  <a:pt x="798084" y="37793"/>
                  <a:pt x="793725" y="45086"/>
                  <a:pt x="788696" y="55131"/>
                </a:cubicBezTo>
                <a:cubicBezTo>
                  <a:pt x="783667" y="65177"/>
                  <a:pt x="776253" y="75422"/>
                  <a:pt x="766455" y="85864"/>
                </a:cubicBezTo>
                <a:cubicBezTo>
                  <a:pt x="790975" y="85182"/>
                  <a:pt x="806133" y="82677"/>
                  <a:pt x="811932" y="78349"/>
                </a:cubicBezTo>
                <a:cubicBezTo>
                  <a:pt x="817730" y="74020"/>
                  <a:pt x="824449" y="73524"/>
                  <a:pt x="832088" y="76860"/>
                </a:cubicBezTo>
                <a:cubicBezTo>
                  <a:pt x="839728" y="80197"/>
                  <a:pt x="845877" y="84367"/>
                  <a:pt x="850534" y="89371"/>
                </a:cubicBezTo>
                <a:cubicBezTo>
                  <a:pt x="855191" y="94376"/>
                  <a:pt x="855541" y="99033"/>
                  <a:pt x="851585" y="103342"/>
                </a:cubicBezTo>
                <a:cubicBezTo>
                  <a:pt x="847629" y="107652"/>
                  <a:pt x="844885" y="117872"/>
                  <a:pt x="843353" y="134001"/>
                </a:cubicBezTo>
                <a:cubicBezTo>
                  <a:pt x="841821" y="150130"/>
                  <a:pt x="840472" y="166353"/>
                  <a:pt x="839307" y="182668"/>
                </a:cubicBezTo>
                <a:cubicBezTo>
                  <a:pt x="838141" y="198983"/>
                  <a:pt x="834699" y="213057"/>
                  <a:pt x="828982" y="224888"/>
                </a:cubicBezTo>
                <a:cubicBezTo>
                  <a:pt x="823264" y="236720"/>
                  <a:pt x="814393" y="245715"/>
                  <a:pt x="802369" y="251873"/>
                </a:cubicBezTo>
                <a:cubicBezTo>
                  <a:pt x="790346" y="258031"/>
                  <a:pt x="783877" y="256483"/>
                  <a:pt x="782966" y="247231"/>
                </a:cubicBezTo>
                <a:cubicBezTo>
                  <a:pt x="782054" y="237979"/>
                  <a:pt x="777106" y="227450"/>
                  <a:pt x="768120" y="215643"/>
                </a:cubicBezTo>
                <a:cubicBezTo>
                  <a:pt x="759135" y="203836"/>
                  <a:pt x="760350" y="200698"/>
                  <a:pt x="771767" y="206229"/>
                </a:cubicBezTo>
                <a:cubicBezTo>
                  <a:pt x="783183" y="211761"/>
                  <a:pt x="791155" y="214874"/>
                  <a:pt x="795681" y="215568"/>
                </a:cubicBezTo>
                <a:cubicBezTo>
                  <a:pt x="800208" y="216263"/>
                  <a:pt x="804422" y="212105"/>
                  <a:pt x="808322" y="203094"/>
                </a:cubicBezTo>
                <a:cubicBezTo>
                  <a:pt x="812223" y="194084"/>
                  <a:pt x="814952" y="180439"/>
                  <a:pt x="816508" y="162157"/>
                </a:cubicBezTo>
                <a:cubicBezTo>
                  <a:pt x="818065" y="143876"/>
                  <a:pt x="818843" y="128584"/>
                  <a:pt x="818843" y="116281"/>
                </a:cubicBezTo>
                <a:cubicBezTo>
                  <a:pt x="818843" y="105181"/>
                  <a:pt x="817773" y="98915"/>
                  <a:pt x="815634" y="97482"/>
                </a:cubicBezTo>
                <a:cubicBezTo>
                  <a:pt x="813494" y="96050"/>
                  <a:pt x="808177" y="96400"/>
                  <a:pt x="799681" y="98533"/>
                </a:cubicBezTo>
                <a:lnTo>
                  <a:pt x="775348" y="104635"/>
                </a:lnTo>
                <a:cubicBezTo>
                  <a:pt x="769444" y="105442"/>
                  <a:pt x="764198" y="103507"/>
                  <a:pt x="759609" y="98831"/>
                </a:cubicBezTo>
                <a:cubicBezTo>
                  <a:pt x="747740" y="112312"/>
                  <a:pt x="735384" y="122687"/>
                  <a:pt x="722542" y="129955"/>
                </a:cubicBezTo>
                <a:cubicBezTo>
                  <a:pt x="719331" y="131772"/>
                  <a:pt x="716914" y="132877"/>
                  <a:pt x="715290" y="133272"/>
                </a:cubicBezTo>
                <a:lnTo>
                  <a:pt x="713852" y="132724"/>
                </a:lnTo>
                <a:lnTo>
                  <a:pt x="713577" y="137536"/>
                </a:lnTo>
                <a:cubicBezTo>
                  <a:pt x="713399" y="143876"/>
                  <a:pt x="713503" y="151715"/>
                  <a:pt x="713891" y="161051"/>
                </a:cubicBezTo>
                <a:cubicBezTo>
                  <a:pt x="714666" y="179722"/>
                  <a:pt x="714052" y="193861"/>
                  <a:pt x="712049" y="203467"/>
                </a:cubicBezTo>
                <a:cubicBezTo>
                  <a:pt x="710046" y="213072"/>
                  <a:pt x="707355" y="220799"/>
                  <a:pt x="703975" y="226647"/>
                </a:cubicBezTo>
                <a:cubicBezTo>
                  <a:pt x="700596" y="232494"/>
                  <a:pt x="696977" y="232581"/>
                  <a:pt x="693120" y="226907"/>
                </a:cubicBezTo>
                <a:cubicBezTo>
                  <a:pt x="689263" y="221233"/>
                  <a:pt x="686311" y="216520"/>
                  <a:pt x="684265" y="212768"/>
                </a:cubicBezTo>
                <a:cubicBezTo>
                  <a:pt x="682219" y="209017"/>
                  <a:pt x="680219" y="206989"/>
                  <a:pt x="678265" y="206685"/>
                </a:cubicBezTo>
                <a:cubicBezTo>
                  <a:pt x="676312" y="206381"/>
                  <a:pt x="666604" y="207655"/>
                  <a:pt x="649142" y="210508"/>
                </a:cubicBezTo>
                <a:cubicBezTo>
                  <a:pt x="645074" y="227896"/>
                  <a:pt x="640432" y="232652"/>
                  <a:pt x="635217" y="224777"/>
                </a:cubicBezTo>
                <a:cubicBezTo>
                  <a:pt x="630002" y="216901"/>
                  <a:pt x="627394" y="206415"/>
                  <a:pt x="627394" y="193318"/>
                </a:cubicBezTo>
                <a:cubicBezTo>
                  <a:pt x="627394" y="180978"/>
                  <a:pt x="627013" y="165646"/>
                  <a:pt x="626250" y="147321"/>
                </a:cubicBezTo>
                <a:cubicBezTo>
                  <a:pt x="625487" y="128997"/>
                  <a:pt x="622765" y="115732"/>
                  <a:pt x="618083" y="107528"/>
                </a:cubicBezTo>
                <a:cubicBezTo>
                  <a:pt x="613401" y="99324"/>
                  <a:pt x="614198" y="95222"/>
                  <a:pt x="620473" y="95222"/>
                </a:cubicBezTo>
                <a:cubicBezTo>
                  <a:pt x="624616" y="95222"/>
                  <a:pt x="629459" y="95600"/>
                  <a:pt x="635003" y="96357"/>
                </a:cubicBezTo>
                <a:cubicBezTo>
                  <a:pt x="640956" y="88878"/>
                  <a:pt x="647598" y="77313"/>
                  <a:pt x="654927" y="61661"/>
                </a:cubicBezTo>
                <a:cubicBezTo>
                  <a:pt x="662257" y="46009"/>
                  <a:pt x="664561" y="33678"/>
                  <a:pt x="661838" y="24668"/>
                </a:cubicBezTo>
                <a:cubicBezTo>
                  <a:pt x="659116" y="15658"/>
                  <a:pt x="665972" y="14718"/>
                  <a:pt x="682405" y="21850"/>
                </a:cubicBezTo>
                <a:cubicBezTo>
                  <a:pt x="696419" y="28621"/>
                  <a:pt x="700751" y="34584"/>
                  <a:pt x="695399" y="39737"/>
                </a:cubicBezTo>
                <a:cubicBezTo>
                  <a:pt x="690048" y="44890"/>
                  <a:pt x="684284" y="52099"/>
                  <a:pt x="678107" y="61364"/>
                </a:cubicBezTo>
                <a:cubicBezTo>
                  <a:pt x="671931" y="70628"/>
                  <a:pt x="662468" y="82293"/>
                  <a:pt x="649718" y="96357"/>
                </a:cubicBezTo>
                <a:cubicBezTo>
                  <a:pt x="664725" y="94199"/>
                  <a:pt x="675155" y="90546"/>
                  <a:pt x="681009" y="85399"/>
                </a:cubicBezTo>
                <a:cubicBezTo>
                  <a:pt x="686863" y="80252"/>
                  <a:pt x="693201" y="79341"/>
                  <a:pt x="700022" y="82665"/>
                </a:cubicBezTo>
                <a:cubicBezTo>
                  <a:pt x="706843" y="85988"/>
                  <a:pt x="712812" y="89449"/>
                  <a:pt x="717928" y="93045"/>
                </a:cubicBezTo>
                <a:cubicBezTo>
                  <a:pt x="723044" y="96642"/>
                  <a:pt x="724201" y="100862"/>
                  <a:pt x="721398" y="105705"/>
                </a:cubicBezTo>
                <a:cubicBezTo>
                  <a:pt x="718595" y="110548"/>
                  <a:pt x="716449" y="116315"/>
                  <a:pt x="714961" y="123006"/>
                </a:cubicBezTo>
                <a:cubicBezTo>
                  <a:pt x="714589" y="124679"/>
                  <a:pt x="714287" y="126726"/>
                  <a:pt x="714057" y="129148"/>
                </a:cubicBezTo>
                <a:lnTo>
                  <a:pt x="714038" y="129470"/>
                </a:lnTo>
                <a:lnTo>
                  <a:pt x="715067" y="127105"/>
                </a:lnTo>
                <a:cubicBezTo>
                  <a:pt x="716616" y="124655"/>
                  <a:pt x="718959" y="121493"/>
                  <a:pt x="722095" y="117621"/>
                </a:cubicBezTo>
                <a:cubicBezTo>
                  <a:pt x="734640" y="102130"/>
                  <a:pt x="746119" y="84423"/>
                  <a:pt x="756530" y="64498"/>
                </a:cubicBezTo>
                <a:cubicBezTo>
                  <a:pt x="766942" y="44574"/>
                  <a:pt x="770787" y="29924"/>
                  <a:pt x="768064" y="20547"/>
                </a:cubicBezTo>
                <a:cubicBezTo>
                  <a:pt x="766023" y="13515"/>
                  <a:pt x="767452" y="9924"/>
                  <a:pt x="772351" y="9774"/>
                </a:cubicBezTo>
                <a:close/>
                <a:moveTo>
                  <a:pt x="1637984" y="2818"/>
                </a:moveTo>
                <a:cubicBezTo>
                  <a:pt x="1639438" y="2586"/>
                  <a:pt x="1641345" y="2673"/>
                  <a:pt x="1643704" y="3079"/>
                </a:cubicBezTo>
                <a:cubicBezTo>
                  <a:pt x="1653142" y="4703"/>
                  <a:pt x="1661725" y="7565"/>
                  <a:pt x="1669452" y="11664"/>
                </a:cubicBezTo>
                <a:cubicBezTo>
                  <a:pt x="1677178" y="15763"/>
                  <a:pt x="1679274" y="20250"/>
                  <a:pt x="1675739" y="25124"/>
                </a:cubicBezTo>
                <a:cubicBezTo>
                  <a:pt x="1672205" y="29998"/>
                  <a:pt x="1670084" y="44403"/>
                  <a:pt x="1669377" y="68340"/>
                </a:cubicBezTo>
                <a:cubicBezTo>
                  <a:pt x="1694839" y="64582"/>
                  <a:pt x="1711123" y="60725"/>
                  <a:pt x="1718230" y="56769"/>
                </a:cubicBezTo>
                <a:cubicBezTo>
                  <a:pt x="1725336" y="52812"/>
                  <a:pt x="1732021" y="52719"/>
                  <a:pt x="1738284" y="56489"/>
                </a:cubicBezTo>
                <a:cubicBezTo>
                  <a:pt x="1744548" y="60260"/>
                  <a:pt x="1750972" y="64632"/>
                  <a:pt x="1757558" y="69605"/>
                </a:cubicBezTo>
                <a:cubicBezTo>
                  <a:pt x="1764143" y="74578"/>
                  <a:pt x="1764608" y="79319"/>
                  <a:pt x="1758953" y="83827"/>
                </a:cubicBezTo>
                <a:cubicBezTo>
                  <a:pt x="1753297" y="88336"/>
                  <a:pt x="1746396" y="102521"/>
                  <a:pt x="1738247" y="126383"/>
                </a:cubicBezTo>
                <a:cubicBezTo>
                  <a:pt x="1749918" y="138872"/>
                  <a:pt x="1747822" y="145576"/>
                  <a:pt x="1731959" y="146493"/>
                </a:cubicBezTo>
                <a:cubicBezTo>
                  <a:pt x="1716097" y="147411"/>
                  <a:pt x="1694845" y="149309"/>
                  <a:pt x="1668205" y="152186"/>
                </a:cubicBezTo>
                <a:cubicBezTo>
                  <a:pt x="1668205" y="209237"/>
                  <a:pt x="1667365" y="244267"/>
                  <a:pt x="1665684" y="257277"/>
                </a:cubicBezTo>
                <a:cubicBezTo>
                  <a:pt x="1664004" y="270287"/>
                  <a:pt x="1660512" y="277292"/>
                  <a:pt x="1655210" y="278290"/>
                </a:cubicBezTo>
                <a:cubicBezTo>
                  <a:pt x="1649908" y="279288"/>
                  <a:pt x="1646833" y="271276"/>
                  <a:pt x="1645983" y="254254"/>
                </a:cubicBezTo>
                <a:cubicBezTo>
                  <a:pt x="1645133" y="237232"/>
                  <a:pt x="1644709" y="203718"/>
                  <a:pt x="1644709" y="153711"/>
                </a:cubicBezTo>
                <a:cubicBezTo>
                  <a:pt x="1632765" y="154456"/>
                  <a:pt x="1617138" y="156260"/>
                  <a:pt x="1597828" y="159125"/>
                </a:cubicBezTo>
                <a:cubicBezTo>
                  <a:pt x="1597183" y="165537"/>
                  <a:pt x="1595905" y="170321"/>
                  <a:pt x="1593996" y="173478"/>
                </a:cubicBezTo>
                <a:cubicBezTo>
                  <a:pt x="1592086" y="176634"/>
                  <a:pt x="1589410" y="177167"/>
                  <a:pt x="1585968" y="175078"/>
                </a:cubicBezTo>
                <a:cubicBezTo>
                  <a:pt x="1582527" y="172988"/>
                  <a:pt x="1580015" y="167791"/>
                  <a:pt x="1578434" y="159488"/>
                </a:cubicBezTo>
                <a:cubicBezTo>
                  <a:pt x="1576852" y="151184"/>
                  <a:pt x="1574307" y="138832"/>
                  <a:pt x="1570797" y="122430"/>
                </a:cubicBezTo>
                <a:cubicBezTo>
                  <a:pt x="1567287" y="106028"/>
                  <a:pt x="1563359" y="93889"/>
                  <a:pt x="1559012" y="86013"/>
                </a:cubicBezTo>
                <a:cubicBezTo>
                  <a:pt x="1554665" y="78138"/>
                  <a:pt x="1556019" y="74200"/>
                  <a:pt x="1563077" y="74200"/>
                </a:cubicBezTo>
                <a:cubicBezTo>
                  <a:pt x="1568162" y="74200"/>
                  <a:pt x="1573200" y="74780"/>
                  <a:pt x="1578192" y="75939"/>
                </a:cubicBezTo>
                <a:cubicBezTo>
                  <a:pt x="1583184" y="77099"/>
                  <a:pt x="1592253" y="77118"/>
                  <a:pt x="1605399" y="75995"/>
                </a:cubicBezTo>
                <a:cubicBezTo>
                  <a:pt x="1618546" y="74873"/>
                  <a:pt x="1631649" y="73282"/>
                  <a:pt x="1644709" y="71223"/>
                </a:cubicBezTo>
                <a:cubicBezTo>
                  <a:pt x="1644709" y="41346"/>
                  <a:pt x="1642182" y="22113"/>
                  <a:pt x="1637128" y="13525"/>
                </a:cubicBezTo>
                <a:cubicBezTo>
                  <a:pt x="1633337" y="7083"/>
                  <a:pt x="1633623" y="3514"/>
                  <a:pt x="1637984" y="2818"/>
                </a:cubicBezTo>
                <a:close/>
                <a:moveTo>
                  <a:pt x="5307157" y="170"/>
                </a:moveTo>
                <a:cubicBezTo>
                  <a:pt x="5308864" y="460"/>
                  <a:pt x="5310888" y="1119"/>
                  <a:pt x="5313229" y="2149"/>
                </a:cubicBezTo>
                <a:cubicBezTo>
                  <a:pt x="5322593" y="6266"/>
                  <a:pt x="5328648" y="9633"/>
                  <a:pt x="5331395" y="12250"/>
                </a:cubicBezTo>
                <a:cubicBezTo>
                  <a:pt x="5334142" y="14867"/>
                  <a:pt x="5333398" y="18495"/>
                  <a:pt x="5329163" y="23133"/>
                </a:cubicBezTo>
                <a:cubicBezTo>
                  <a:pt x="5324928" y="27772"/>
                  <a:pt x="5318097" y="35058"/>
                  <a:pt x="5308671" y="44993"/>
                </a:cubicBezTo>
                <a:cubicBezTo>
                  <a:pt x="5327684" y="41321"/>
                  <a:pt x="5343503" y="37905"/>
                  <a:pt x="5356129" y="34742"/>
                </a:cubicBezTo>
                <a:cubicBezTo>
                  <a:pt x="5368754" y="31579"/>
                  <a:pt x="5378028" y="28801"/>
                  <a:pt x="5383950" y="26408"/>
                </a:cubicBezTo>
                <a:cubicBezTo>
                  <a:pt x="5389873" y="24014"/>
                  <a:pt x="5397289" y="25307"/>
                  <a:pt x="5406200" y="30286"/>
                </a:cubicBezTo>
                <a:cubicBezTo>
                  <a:pt x="5415111" y="35266"/>
                  <a:pt x="5415477" y="39542"/>
                  <a:pt x="5407298" y="43114"/>
                </a:cubicBezTo>
                <a:cubicBezTo>
                  <a:pt x="5399119" y="46685"/>
                  <a:pt x="5380636" y="50797"/>
                  <a:pt x="5351850" y="55448"/>
                </a:cubicBezTo>
                <a:cubicBezTo>
                  <a:pt x="5362752" y="61488"/>
                  <a:pt x="5367424" y="66259"/>
                  <a:pt x="5365868" y="69763"/>
                </a:cubicBezTo>
                <a:cubicBezTo>
                  <a:pt x="5364311" y="73267"/>
                  <a:pt x="5363818" y="78243"/>
                  <a:pt x="5364389" y="84692"/>
                </a:cubicBezTo>
                <a:cubicBezTo>
                  <a:pt x="5371371" y="83291"/>
                  <a:pt x="5379591" y="81579"/>
                  <a:pt x="5389048" y="79558"/>
                </a:cubicBezTo>
                <a:cubicBezTo>
                  <a:pt x="5398505" y="77536"/>
                  <a:pt x="5405955" y="79356"/>
                  <a:pt x="5411400" y="85018"/>
                </a:cubicBezTo>
                <a:cubicBezTo>
                  <a:pt x="5416844" y="90680"/>
                  <a:pt x="5416001" y="94779"/>
                  <a:pt x="5408870" y="97315"/>
                </a:cubicBezTo>
                <a:cubicBezTo>
                  <a:pt x="5401738" y="99851"/>
                  <a:pt x="5387017" y="102198"/>
                  <a:pt x="5364705" y="104356"/>
                </a:cubicBezTo>
                <a:lnTo>
                  <a:pt x="5364705" y="136057"/>
                </a:lnTo>
                <a:cubicBezTo>
                  <a:pt x="5375644" y="135362"/>
                  <a:pt x="5390241" y="133437"/>
                  <a:pt x="5408498" y="130280"/>
                </a:cubicBezTo>
                <a:cubicBezTo>
                  <a:pt x="5426754" y="127124"/>
                  <a:pt x="5439113" y="126380"/>
                  <a:pt x="5445574" y="128048"/>
                </a:cubicBezTo>
                <a:cubicBezTo>
                  <a:pt x="5452036" y="129716"/>
                  <a:pt x="5458073" y="132876"/>
                  <a:pt x="5463685" y="137526"/>
                </a:cubicBezTo>
                <a:cubicBezTo>
                  <a:pt x="5469297" y="142177"/>
                  <a:pt x="5470773" y="146038"/>
                  <a:pt x="5468113" y="149107"/>
                </a:cubicBezTo>
                <a:cubicBezTo>
                  <a:pt x="5465452" y="152177"/>
                  <a:pt x="5459930" y="153516"/>
                  <a:pt x="5451546" y="153125"/>
                </a:cubicBezTo>
                <a:cubicBezTo>
                  <a:pt x="5443162" y="152735"/>
                  <a:pt x="5432868" y="152539"/>
                  <a:pt x="5420664" y="152539"/>
                </a:cubicBezTo>
                <a:cubicBezTo>
                  <a:pt x="5408324" y="152539"/>
                  <a:pt x="5389634" y="153253"/>
                  <a:pt x="5364593" y="154679"/>
                </a:cubicBezTo>
                <a:cubicBezTo>
                  <a:pt x="5363849" y="195644"/>
                  <a:pt x="5361877" y="225723"/>
                  <a:pt x="5358677" y="244915"/>
                </a:cubicBezTo>
                <a:cubicBezTo>
                  <a:pt x="5355478" y="264108"/>
                  <a:pt x="5351592" y="274718"/>
                  <a:pt x="5347022" y="276746"/>
                </a:cubicBezTo>
                <a:cubicBezTo>
                  <a:pt x="5342452" y="278774"/>
                  <a:pt x="5339953" y="270039"/>
                  <a:pt x="5339525" y="250543"/>
                </a:cubicBezTo>
                <a:cubicBezTo>
                  <a:pt x="5339097" y="231046"/>
                  <a:pt x="5339268" y="199935"/>
                  <a:pt x="5340037" y="157209"/>
                </a:cubicBezTo>
                <a:cubicBezTo>
                  <a:pt x="5315555" y="161103"/>
                  <a:pt x="5295360" y="164408"/>
                  <a:pt x="5279454" y="167125"/>
                </a:cubicBezTo>
                <a:cubicBezTo>
                  <a:pt x="5263548" y="169841"/>
                  <a:pt x="5250219" y="172758"/>
                  <a:pt x="5239466" y="175878"/>
                </a:cubicBezTo>
                <a:cubicBezTo>
                  <a:pt x="5228713" y="178997"/>
                  <a:pt x="5220469" y="179707"/>
                  <a:pt x="5214733" y="178008"/>
                </a:cubicBezTo>
                <a:cubicBezTo>
                  <a:pt x="5208996" y="176309"/>
                  <a:pt x="5204321" y="172641"/>
                  <a:pt x="5200706" y="167004"/>
                </a:cubicBezTo>
                <a:cubicBezTo>
                  <a:pt x="5197090" y="161367"/>
                  <a:pt x="5200228" y="158316"/>
                  <a:pt x="5210119" y="157851"/>
                </a:cubicBezTo>
                <a:cubicBezTo>
                  <a:pt x="5220010" y="157386"/>
                  <a:pt x="5233296" y="155795"/>
                  <a:pt x="5249977" y="153079"/>
                </a:cubicBezTo>
                <a:cubicBezTo>
                  <a:pt x="5266658" y="150363"/>
                  <a:pt x="5277225" y="148738"/>
                  <a:pt x="5281678" y="148205"/>
                </a:cubicBezTo>
                <a:cubicBezTo>
                  <a:pt x="5280921" y="137576"/>
                  <a:pt x="5279613" y="128547"/>
                  <a:pt x="5277752" y="121118"/>
                </a:cubicBezTo>
                <a:cubicBezTo>
                  <a:pt x="5275892" y="113689"/>
                  <a:pt x="5272190" y="106539"/>
                  <a:pt x="5266646" y="99668"/>
                </a:cubicBezTo>
                <a:cubicBezTo>
                  <a:pt x="5261102" y="92797"/>
                  <a:pt x="5262646" y="89973"/>
                  <a:pt x="5271278" y="91194"/>
                </a:cubicBezTo>
                <a:cubicBezTo>
                  <a:pt x="5279910" y="92416"/>
                  <a:pt x="5286437" y="93972"/>
                  <a:pt x="5290858" y="95864"/>
                </a:cubicBezTo>
                <a:cubicBezTo>
                  <a:pt x="5295280" y="97755"/>
                  <a:pt x="5301537" y="97938"/>
                  <a:pt x="5309629" y="96413"/>
                </a:cubicBezTo>
                <a:cubicBezTo>
                  <a:pt x="5317722" y="94887"/>
                  <a:pt x="5327473" y="92797"/>
                  <a:pt x="5338883" y="90143"/>
                </a:cubicBezTo>
                <a:cubicBezTo>
                  <a:pt x="5338127" y="80060"/>
                  <a:pt x="5337398" y="72761"/>
                  <a:pt x="5336697" y="68247"/>
                </a:cubicBezTo>
                <a:cubicBezTo>
                  <a:pt x="5335997" y="63732"/>
                  <a:pt x="5334983" y="61091"/>
                  <a:pt x="5333656" y="60322"/>
                </a:cubicBezTo>
                <a:cubicBezTo>
                  <a:pt x="5324019" y="61872"/>
                  <a:pt x="5315675" y="62219"/>
                  <a:pt x="5308625" y="61364"/>
                </a:cubicBezTo>
                <a:cubicBezTo>
                  <a:pt x="5301574" y="60508"/>
                  <a:pt x="5298204" y="59379"/>
                  <a:pt x="5298514" y="57978"/>
                </a:cubicBezTo>
                <a:cubicBezTo>
                  <a:pt x="5287302" y="73840"/>
                  <a:pt x="5275076" y="85006"/>
                  <a:pt x="5261837" y="91473"/>
                </a:cubicBezTo>
                <a:cubicBezTo>
                  <a:pt x="5248598" y="97941"/>
                  <a:pt x="5247856" y="94407"/>
                  <a:pt x="5259614" y="80869"/>
                </a:cubicBezTo>
                <a:cubicBezTo>
                  <a:pt x="5271371" y="67332"/>
                  <a:pt x="5281296" y="53659"/>
                  <a:pt x="5289389" y="39849"/>
                </a:cubicBezTo>
                <a:cubicBezTo>
                  <a:pt x="5297481" y="26039"/>
                  <a:pt x="5301137" y="15273"/>
                  <a:pt x="5300355" y="7553"/>
                </a:cubicBezTo>
                <a:cubicBezTo>
                  <a:pt x="5299769" y="1763"/>
                  <a:pt x="5302037" y="-698"/>
                  <a:pt x="5307157" y="170"/>
                </a:cubicBezTo>
                <a:close/>
                <a:moveTo>
                  <a:pt x="3468832" y="170"/>
                </a:moveTo>
                <a:cubicBezTo>
                  <a:pt x="3470539" y="460"/>
                  <a:pt x="3472563" y="1119"/>
                  <a:pt x="3474904" y="2149"/>
                </a:cubicBezTo>
                <a:cubicBezTo>
                  <a:pt x="3484268" y="6266"/>
                  <a:pt x="3490323" y="9633"/>
                  <a:pt x="3493070" y="12250"/>
                </a:cubicBezTo>
                <a:cubicBezTo>
                  <a:pt x="3495818" y="14867"/>
                  <a:pt x="3495073" y="18495"/>
                  <a:pt x="3490838" y="23133"/>
                </a:cubicBezTo>
                <a:cubicBezTo>
                  <a:pt x="3486602" y="27772"/>
                  <a:pt x="3479772" y="35058"/>
                  <a:pt x="3470346" y="44993"/>
                </a:cubicBezTo>
                <a:cubicBezTo>
                  <a:pt x="3489359" y="41321"/>
                  <a:pt x="3505178" y="37905"/>
                  <a:pt x="3517804" y="34742"/>
                </a:cubicBezTo>
                <a:cubicBezTo>
                  <a:pt x="3530429" y="31579"/>
                  <a:pt x="3539703" y="28801"/>
                  <a:pt x="3545625" y="26408"/>
                </a:cubicBezTo>
                <a:cubicBezTo>
                  <a:pt x="3551547" y="24014"/>
                  <a:pt x="3558964" y="25307"/>
                  <a:pt x="3567875" y="30286"/>
                </a:cubicBezTo>
                <a:cubicBezTo>
                  <a:pt x="3576786" y="35266"/>
                  <a:pt x="3577152" y="39542"/>
                  <a:pt x="3568973" y="43114"/>
                </a:cubicBezTo>
                <a:cubicBezTo>
                  <a:pt x="3560793" y="46685"/>
                  <a:pt x="3542311" y="50797"/>
                  <a:pt x="3513525" y="55448"/>
                </a:cubicBezTo>
                <a:cubicBezTo>
                  <a:pt x="3524427" y="61488"/>
                  <a:pt x="3529099" y="66259"/>
                  <a:pt x="3527543" y="69763"/>
                </a:cubicBezTo>
                <a:cubicBezTo>
                  <a:pt x="3525986" y="73267"/>
                  <a:pt x="3525493" y="78243"/>
                  <a:pt x="3526064" y="84692"/>
                </a:cubicBezTo>
                <a:cubicBezTo>
                  <a:pt x="3533046" y="83291"/>
                  <a:pt x="3541266" y="81579"/>
                  <a:pt x="3550723" y="79558"/>
                </a:cubicBezTo>
                <a:cubicBezTo>
                  <a:pt x="3560179" y="77536"/>
                  <a:pt x="3567630" y="79356"/>
                  <a:pt x="3573075" y="85018"/>
                </a:cubicBezTo>
                <a:cubicBezTo>
                  <a:pt x="3578519" y="90680"/>
                  <a:pt x="3577676" y="94779"/>
                  <a:pt x="3570545" y="97315"/>
                </a:cubicBezTo>
                <a:cubicBezTo>
                  <a:pt x="3563413" y="99851"/>
                  <a:pt x="3548692" y="102198"/>
                  <a:pt x="3526380" y="104356"/>
                </a:cubicBezTo>
                <a:lnTo>
                  <a:pt x="3526380" y="136057"/>
                </a:lnTo>
                <a:cubicBezTo>
                  <a:pt x="3537319" y="135362"/>
                  <a:pt x="3551916" y="133437"/>
                  <a:pt x="3570173" y="130280"/>
                </a:cubicBezTo>
                <a:cubicBezTo>
                  <a:pt x="3588429" y="127124"/>
                  <a:pt x="3600788" y="126380"/>
                  <a:pt x="3607249" y="128048"/>
                </a:cubicBezTo>
                <a:cubicBezTo>
                  <a:pt x="3613711" y="129716"/>
                  <a:pt x="3619748" y="132876"/>
                  <a:pt x="3625360" y="137526"/>
                </a:cubicBezTo>
                <a:cubicBezTo>
                  <a:pt x="3630972" y="142177"/>
                  <a:pt x="3632448" y="146038"/>
                  <a:pt x="3629788" y="149107"/>
                </a:cubicBezTo>
                <a:cubicBezTo>
                  <a:pt x="3627127" y="152177"/>
                  <a:pt x="3621605" y="153516"/>
                  <a:pt x="3613221" y="153125"/>
                </a:cubicBezTo>
                <a:cubicBezTo>
                  <a:pt x="3604837" y="152735"/>
                  <a:pt x="3594543" y="152539"/>
                  <a:pt x="3582339" y="152539"/>
                </a:cubicBezTo>
                <a:cubicBezTo>
                  <a:pt x="3569999" y="152539"/>
                  <a:pt x="3551309" y="153253"/>
                  <a:pt x="3526268" y="154679"/>
                </a:cubicBezTo>
                <a:cubicBezTo>
                  <a:pt x="3525524" y="195644"/>
                  <a:pt x="3523552" y="225723"/>
                  <a:pt x="3520352" y="244915"/>
                </a:cubicBezTo>
                <a:cubicBezTo>
                  <a:pt x="3517153" y="264108"/>
                  <a:pt x="3513268" y="274718"/>
                  <a:pt x="3508697" y="276746"/>
                </a:cubicBezTo>
                <a:cubicBezTo>
                  <a:pt x="3504127" y="278774"/>
                  <a:pt x="3501628" y="270039"/>
                  <a:pt x="3501200" y="250543"/>
                </a:cubicBezTo>
                <a:cubicBezTo>
                  <a:pt x="3500772" y="231046"/>
                  <a:pt x="3500943" y="199935"/>
                  <a:pt x="3501712" y="157209"/>
                </a:cubicBezTo>
                <a:cubicBezTo>
                  <a:pt x="3477229" y="161103"/>
                  <a:pt x="3457035" y="164408"/>
                  <a:pt x="3441129" y="167125"/>
                </a:cubicBezTo>
                <a:cubicBezTo>
                  <a:pt x="3425223" y="169841"/>
                  <a:pt x="3411894" y="172758"/>
                  <a:pt x="3401141" y="175878"/>
                </a:cubicBezTo>
                <a:cubicBezTo>
                  <a:pt x="3390388" y="178997"/>
                  <a:pt x="3382144" y="179707"/>
                  <a:pt x="3376408" y="178008"/>
                </a:cubicBezTo>
                <a:cubicBezTo>
                  <a:pt x="3370672" y="176309"/>
                  <a:pt x="3365996" y="172641"/>
                  <a:pt x="3362381" y="167004"/>
                </a:cubicBezTo>
                <a:cubicBezTo>
                  <a:pt x="3358765" y="161367"/>
                  <a:pt x="3361903" y="158316"/>
                  <a:pt x="3371794" y="157851"/>
                </a:cubicBezTo>
                <a:cubicBezTo>
                  <a:pt x="3381685" y="157386"/>
                  <a:pt x="3394971" y="155795"/>
                  <a:pt x="3411652" y="153079"/>
                </a:cubicBezTo>
                <a:cubicBezTo>
                  <a:pt x="3428333" y="150363"/>
                  <a:pt x="3438900" y="148738"/>
                  <a:pt x="3443352" y="148205"/>
                </a:cubicBezTo>
                <a:cubicBezTo>
                  <a:pt x="3442596" y="137576"/>
                  <a:pt x="3441287" y="128547"/>
                  <a:pt x="3439427" y="121118"/>
                </a:cubicBezTo>
                <a:cubicBezTo>
                  <a:pt x="3437567" y="113689"/>
                  <a:pt x="3433865" y="106539"/>
                  <a:pt x="3428321" y="99668"/>
                </a:cubicBezTo>
                <a:cubicBezTo>
                  <a:pt x="3422777" y="92797"/>
                  <a:pt x="3424321" y="89973"/>
                  <a:pt x="3432953" y="91194"/>
                </a:cubicBezTo>
                <a:cubicBezTo>
                  <a:pt x="3441585" y="92416"/>
                  <a:pt x="3448112" y="93972"/>
                  <a:pt x="3452533" y="95864"/>
                </a:cubicBezTo>
                <a:cubicBezTo>
                  <a:pt x="3456955" y="97755"/>
                  <a:pt x="3463212" y="97938"/>
                  <a:pt x="3471304" y="96413"/>
                </a:cubicBezTo>
                <a:cubicBezTo>
                  <a:pt x="3479397" y="94887"/>
                  <a:pt x="3489148" y="92797"/>
                  <a:pt x="3500558" y="90143"/>
                </a:cubicBezTo>
                <a:cubicBezTo>
                  <a:pt x="3499802" y="80060"/>
                  <a:pt x="3499073" y="72761"/>
                  <a:pt x="3498372" y="68247"/>
                </a:cubicBezTo>
                <a:cubicBezTo>
                  <a:pt x="3497671" y="63732"/>
                  <a:pt x="3496658" y="61091"/>
                  <a:pt x="3495331" y="60322"/>
                </a:cubicBezTo>
                <a:cubicBezTo>
                  <a:pt x="3485694" y="61872"/>
                  <a:pt x="3477350" y="62219"/>
                  <a:pt x="3470300" y="61364"/>
                </a:cubicBezTo>
                <a:cubicBezTo>
                  <a:pt x="3463249" y="60508"/>
                  <a:pt x="3459878" y="59379"/>
                  <a:pt x="3460189" y="57978"/>
                </a:cubicBezTo>
                <a:cubicBezTo>
                  <a:pt x="3448977" y="73840"/>
                  <a:pt x="3436751" y="85006"/>
                  <a:pt x="3423512" y="91473"/>
                </a:cubicBezTo>
                <a:cubicBezTo>
                  <a:pt x="3410272" y="97941"/>
                  <a:pt x="3409531" y="94407"/>
                  <a:pt x="3421289" y="80869"/>
                </a:cubicBezTo>
                <a:cubicBezTo>
                  <a:pt x="3433046" y="67332"/>
                  <a:pt x="3442971" y="53659"/>
                  <a:pt x="3451064" y="39849"/>
                </a:cubicBezTo>
                <a:cubicBezTo>
                  <a:pt x="3459156" y="26039"/>
                  <a:pt x="3462812" y="15273"/>
                  <a:pt x="3462030" y="7553"/>
                </a:cubicBezTo>
                <a:cubicBezTo>
                  <a:pt x="3461444" y="1763"/>
                  <a:pt x="3463712" y="-698"/>
                  <a:pt x="3468832" y="170"/>
                </a:cubicBezTo>
                <a:close/>
                <a:moveTo>
                  <a:pt x="1020907" y="170"/>
                </a:moveTo>
                <a:cubicBezTo>
                  <a:pt x="1022614" y="460"/>
                  <a:pt x="1024638" y="1119"/>
                  <a:pt x="1026979" y="2149"/>
                </a:cubicBezTo>
                <a:cubicBezTo>
                  <a:pt x="1036343" y="6266"/>
                  <a:pt x="1042398" y="9633"/>
                  <a:pt x="1045145" y="12250"/>
                </a:cubicBezTo>
                <a:cubicBezTo>
                  <a:pt x="1047893" y="14867"/>
                  <a:pt x="1047148" y="18495"/>
                  <a:pt x="1042913" y="23133"/>
                </a:cubicBezTo>
                <a:cubicBezTo>
                  <a:pt x="1038677" y="27772"/>
                  <a:pt x="1031847" y="35058"/>
                  <a:pt x="1022421" y="44993"/>
                </a:cubicBezTo>
                <a:cubicBezTo>
                  <a:pt x="1041434" y="41321"/>
                  <a:pt x="1057253" y="37905"/>
                  <a:pt x="1069879" y="34742"/>
                </a:cubicBezTo>
                <a:cubicBezTo>
                  <a:pt x="1082504" y="31579"/>
                  <a:pt x="1091778" y="28801"/>
                  <a:pt x="1097700" y="26408"/>
                </a:cubicBezTo>
                <a:cubicBezTo>
                  <a:pt x="1103622" y="24014"/>
                  <a:pt x="1111039" y="25307"/>
                  <a:pt x="1119950" y="30286"/>
                </a:cubicBezTo>
                <a:cubicBezTo>
                  <a:pt x="1128861" y="35266"/>
                  <a:pt x="1129227" y="39542"/>
                  <a:pt x="1121048" y="43114"/>
                </a:cubicBezTo>
                <a:cubicBezTo>
                  <a:pt x="1112868" y="46685"/>
                  <a:pt x="1094386" y="50797"/>
                  <a:pt x="1065600" y="55448"/>
                </a:cubicBezTo>
                <a:cubicBezTo>
                  <a:pt x="1076502" y="61488"/>
                  <a:pt x="1081174" y="66259"/>
                  <a:pt x="1079618" y="69763"/>
                </a:cubicBezTo>
                <a:cubicBezTo>
                  <a:pt x="1078061" y="73267"/>
                  <a:pt x="1077568" y="78243"/>
                  <a:pt x="1078139" y="84692"/>
                </a:cubicBezTo>
                <a:cubicBezTo>
                  <a:pt x="1085121" y="83291"/>
                  <a:pt x="1093341" y="81579"/>
                  <a:pt x="1102798" y="79558"/>
                </a:cubicBezTo>
                <a:cubicBezTo>
                  <a:pt x="1112254" y="77536"/>
                  <a:pt x="1119705" y="79356"/>
                  <a:pt x="1125150" y="85018"/>
                </a:cubicBezTo>
                <a:cubicBezTo>
                  <a:pt x="1130594" y="90680"/>
                  <a:pt x="1129751" y="94779"/>
                  <a:pt x="1122620" y="97315"/>
                </a:cubicBezTo>
                <a:cubicBezTo>
                  <a:pt x="1115488" y="99851"/>
                  <a:pt x="1100767" y="102198"/>
                  <a:pt x="1078455" y="104356"/>
                </a:cubicBezTo>
                <a:lnTo>
                  <a:pt x="1078455" y="136057"/>
                </a:lnTo>
                <a:cubicBezTo>
                  <a:pt x="1089394" y="135362"/>
                  <a:pt x="1103991" y="133437"/>
                  <a:pt x="1122248" y="130280"/>
                </a:cubicBezTo>
                <a:cubicBezTo>
                  <a:pt x="1140504" y="127124"/>
                  <a:pt x="1152863" y="126380"/>
                  <a:pt x="1159324" y="128048"/>
                </a:cubicBezTo>
                <a:cubicBezTo>
                  <a:pt x="1165786" y="129716"/>
                  <a:pt x="1171823" y="132876"/>
                  <a:pt x="1177435" y="137526"/>
                </a:cubicBezTo>
                <a:cubicBezTo>
                  <a:pt x="1183047" y="142177"/>
                  <a:pt x="1184523" y="146038"/>
                  <a:pt x="1181863" y="149107"/>
                </a:cubicBezTo>
                <a:cubicBezTo>
                  <a:pt x="1179202" y="152177"/>
                  <a:pt x="1173680" y="153516"/>
                  <a:pt x="1165296" y="153125"/>
                </a:cubicBezTo>
                <a:cubicBezTo>
                  <a:pt x="1156912" y="152735"/>
                  <a:pt x="1146618" y="152539"/>
                  <a:pt x="1134414" y="152539"/>
                </a:cubicBezTo>
                <a:cubicBezTo>
                  <a:pt x="1122074" y="152539"/>
                  <a:pt x="1103384" y="153253"/>
                  <a:pt x="1078343" y="154679"/>
                </a:cubicBezTo>
                <a:cubicBezTo>
                  <a:pt x="1077599" y="195644"/>
                  <a:pt x="1075627" y="225723"/>
                  <a:pt x="1072427" y="244915"/>
                </a:cubicBezTo>
                <a:cubicBezTo>
                  <a:pt x="1069228" y="264108"/>
                  <a:pt x="1065343" y="274718"/>
                  <a:pt x="1060772" y="276746"/>
                </a:cubicBezTo>
                <a:cubicBezTo>
                  <a:pt x="1056202" y="278774"/>
                  <a:pt x="1053703" y="270039"/>
                  <a:pt x="1053275" y="250543"/>
                </a:cubicBezTo>
                <a:cubicBezTo>
                  <a:pt x="1052847" y="231046"/>
                  <a:pt x="1053018" y="199935"/>
                  <a:pt x="1053787" y="157209"/>
                </a:cubicBezTo>
                <a:cubicBezTo>
                  <a:pt x="1029305" y="161103"/>
                  <a:pt x="1009110" y="164408"/>
                  <a:pt x="993204" y="167125"/>
                </a:cubicBezTo>
                <a:cubicBezTo>
                  <a:pt x="977298" y="169841"/>
                  <a:pt x="963969" y="172758"/>
                  <a:pt x="953216" y="175878"/>
                </a:cubicBezTo>
                <a:cubicBezTo>
                  <a:pt x="942463" y="178997"/>
                  <a:pt x="934219" y="179707"/>
                  <a:pt x="928483" y="178008"/>
                </a:cubicBezTo>
                <a:cubicBezTo>
                  <a:pt x="922747" y="176309"/>
                  <a:pt x="918071" y="172641"/>
                  <a:pt x="914456" y="167004"/>
                </a:cubicBezTo>
                <a:cubicBezTo>
                  <a:pt x="910840" y="161367"/>
                  <a:pt x="913978" y="158316"/>
                  <a:pt x="923869" y="157851"/>
                </a:cubicBezTo>
                <a:cubicBezTo>
                  <a:pt x="933760" y="157386"/>
                  <a:pt x="947046" y="155795"/>
                  <a:pt x="963727" y="153079"/>
                </a:cubicBezTo>
                <a:cubicBezTo>
                  <a:pt x="980408" y="150363"/>
                  <a:pt x="990975" y="148738"/>
                  <a:pt x="995428" y="148205"/>
                </a:cubicBezTo>
                <a:cubicBezTo>
                  <a:pt x="994671" y="137576"/>
                  <a:pt x="993362" y="128547"/>
                  <a:pt x="991502" y="121118"/>
                </a:cubicBezTo>
                <a:cubicBezTo>
                  <a:pt x="989642" y="113689"/>
                  <a:pt x="985940" y="106539"/>
                  <a:pt x="980396" y="99668"/>
                </a:cubicBezTo>
                <a:cubicBezTo>
                  <a:pt x="974852" y="92797"/>
                  <a:pt x="976396" y="89973"/>
                  <a:pt x="985028" y="91194"/>
                </a:cubicBezTo>
                <a:cubicBezTo>
                  <a:pt x="993660" y="92416"/>
                  <a:pt x="1000187" y="93972"/>
                  <a:pt x="1004608" y="95864"/>
                </a:cubicBezTo>
                <a:cubicBezTo>
                  <a:pt x="1009030" y="97755"/>
                  <a:pt x="1015287" y="97938"/>
                  <a:pt x="1023379" y="96413"/>
                </a:cubicBezTo>
                <a:cubicBezTo>
                  <a:pt x="1031472" y="94887"/>
                  <a:pt x="1041223" y="92797"/>
                  <a:pt x="1052633" y="90143"/>
                </a:cubicBezTo>
                <a:cubicBezTo>
                  <a:pt x="1051877" y="80060"/>
                  <a:pt x="1051148" y="72761"/>
                  <a:pt x="1050447" y="68247"/>
                </a:cubicBezTo>
                <a:cubicBezTo>
                  <a:pt x="1049747" y="63732"/>
                  <a:pt x="1048733" y="61091"/>
                  <a:pt x="1047406" y="60322"/>
                </a:cubicBezTo>
                <a:cubicBezTo>
                  <a:pt x="1037769" y="61872"/>
                  <a:pt x="1029425" y="62219"/>
                  <a:pt x="1022375" y="61364"/>
                </a:cubicBezTo>
                <a:cubicBezTo>
                  <a:pt x="1015324" y="60508"/>
                  <a:pt x="1011954" y="59379"/>
                  <a:pt x="1012264" y="57978"/>
                </a:cubicBezTo>
                <a:cubicBezTo>
                  <a:pt x="1001052" y="73840"/>
                  <a:pt x="988826" y="85006"/>
                  <a:pt x="975587" y="91473"/>
                </a:cubicBezTo>
                <a:cubicBezTo>
                  <a:pt x="962347" y="97941"/>
                  <a:pt x="961606" y="94407"/>
                  <a:pt x="973364" y="80869"/>
                </a:cubicBezTo>
                <a:cubicBezTo>
                  <a:pt x="985121" y="67332"/>
                  <a:pt x="995046" y="53659"/>
                  <a:pt x="1003139" y="39849"/>
                </a:cubicBezTo>
                <a:cubicBezTo>
                  <a:pt x="1011231" y="26039"/>
                  <a:pt x="1014887" y="15273"/>
                  <a:pt x="1014105" y="7553"/>
                </a:cubicBezTo>
                <a:cubicBezTo>
                  <a:pt x="1013519" y="1763"/>
                  <a:pt x="1015787" y="-698"/>
                  <a:pt x="1020907" y="170"/>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6" name="TextBox 15"/>
          <p:cNvSpPr txBox="1">
            <a:spLocks noChangeArrowheads="1"/>
          </p:cNvSpPr>
          <p:nvPr/>
        </p:nvSpPr>
        <p:spPr bwMode="auto">
          <a:xfrm>
            <a:off x="1096001" y="2247705"/>
            <a:ext cx="6076673"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1984</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年    </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1996</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年    </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2017</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年    </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2200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年</a:t>
            </a:r>
          </a:p>
        </p:txBody>
      </p:sp>
      <p:sp>
        <p:nvSpPr>
          <p:cNvPr id="19" name="TextBox 15"/>
          <p:cNvSpPr txBox="1">
            <a:spLocks noChangeArrowheads="1"/>
          </p:cNvSpPr>
          <p:nvPr/>
        </p:nvSpPr>
        <p:spPr bwMode="auto">
          <a:xfrm>
            <a:off x="1933397" y="2967785"/>
            <a:ext cx="6312901"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1984÷4</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496</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，闰年。</a:t>
            </a:r>
          </a:p>
        </p:txBody>
      </p:sp>
      <p:sp>
        <p:nvSpPr>
          <p:cNvPr id="31" name="TextBox 15"/>
          <p:cNvSpPr txBox="1">
            <a:spLocks noChangeArrowheads="1"/>
          </p:cNvSpPr>
          <p:nvPr/>
        </p:nvSpPr>
        <p:spPr bwMode="auto">
          <a:xfrm>
            <a:off x="1933397" y="3806881"/>
            <a:ext cx="6312901"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1996÷4</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499</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，闰年。</a:t>
            </a:r>
          </a:p>
        </p:txBody>
      </p:sp>
      <p:sp>
        <p:nvSpPr>
          <p:cNvPr id="32" name="TextBox 15"/>
          <p:cNvSpPr txBox="1">
            <a:spLocks noChangeArrowheads="1"/>
          </p:cNvSpPr>
          <p:nvPr/>
        </p:nvSpPr>
        <p:spPr bwMode="auto">
          <a:xfrm>
            <a:off x="1939795" y="4470817"/>
            <a:ext cx="3901213" cy="48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2017÷4</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504……1</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，平年。</a:t>
            </a:r>
          </a:p>
        </p:txBody>
      </p:sp>
      <p:sp>
        <p:nvSpPr>
          <p:cNvPr id="10" name="TextBox 15"/>
          <p:cNvSpPr txBox="1">
            <a:spLocks noChangeArrowheads="1"/>
          </p:cNvSpPr>
          <p:nvPr/>
        </p:nvSpPr>
        <p:spPr bwMode="auto">
          <a:xfrm>
            <a:off x="1968481" y="5134991"/>
            <a:ext cx="4843423"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2200÷400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5……200</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，平年。</a:t>
            </a:r>
          </a:p>
        </p:txBody>
      </p:sp>
      <p:sp>
        <p:nvSpPr>
          <p:cNvPr id="12" name="文本框 11"/>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3" name="图片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1896"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1519134" y="1734142"/>
            <a:ext cx="7305322" cy="708730"/>
          </a:xfrm>
          <a:custGeom>
            <a:avLst/>
            <a:gdLst/>
            <a:ahLst/>
            <a:cxnLst/>
            <a:rect l="l" t="t" r="r" b="b"/>
            <a:pathLst>
              <a:path w="7305322" h="708730">
                <a:moveTo>
                  <a:pt x="2488324" y="643646"/>
                </a:moveTo>
                <a:lnTo>
                  <a:pt x="2528155" y="643646"/>
                </a:lnTo>
                <a:lnTo>
                  <a:pt x="2528155" y="683457"/>
                </a:lnTo>
                <a:lnTo>
                  <a:pt x="2488324" y="683457"/>
                </a:lnTo>
                <a:close/>
                <a:moveTo>
                  <a:pt x="460700" y="639897"/>
                </a:moveTo>
                <a:cubicBezTo>
                  <a:pt x="458324" y="639358"/>
                  <a:pt x="433101" y="642058"/>
                  <a:pt x="385030" y="647999"/>
                </a:cubicBezTo>
                <a:lnTo>
                  <a:pt x="388229" y="676313"/>
                </a:lnTo>
                <a:lnTo>
                  <a:pt x="459983" y="670770"/>
                </a:lnTo>
                <a:cubicBezTo>
                  <a:pt x="462067" y="660401"/>
                  <a:pt x="463301" y="652799"/>
                  <a:pt x="463685" y="647962"/>
                </a:cubicBezTo>
                <a:cubicBezTo>
                  <a:pt x="464070" y="643125"/>
                  <a:pt x="463075" y="640437"/>
                  <a:pt x="460700" y="639897"/>
                </a:cubicBezTo>
                <a:close/>
                <a:moveTo>
                  <a:pt x="468034" y="618943"/>
                </a:moveTo>
                <a:cubicBezTo>
                  <a:pt x="473406" y="618465"/>
                  <a:pt x="481094" y="620842"/>
                  <a:pt x="491098" y="626075"/>
                </a:cubicBezTo>
                <a:cubicBezTo>
                  <a:pt x="504436" y="633051"/>
                  <a:pt x="507661" y="639866"/>
                  <a:pt x="500771" y="646520"/>
                </a:cubicBezTo>
                <a:cubicBezTo>
                  <a:pt x="493882" y="653174"/>
                  <a:pt x="486822" y="661964"/>
                  <a:pt x="479591" y="672890"/>
                </a:cubicBezTo>
                <a:cubicBezTo>
                  <a:pt x="487368" y="682440"/>
                  <a:pt x="488025" y="687755"/>
                  <a:pt x="481564" y="688834"/>
                </a:cubicBezTo>
                <a:cubicBezTo>
                  <a:pt x="475102" y="689913"/>
                  <a:pt x="463134" y="690452"/>
                  <a:pt x="445658" y="690452"/>
                </a:cubicBezTo>
                <a:cubicBezTo>
                  <a:pt x="428766" y="690452"/>
                  <a:pt x="409964" y="691525"/>
                  <a:pt x="389253" y="693670"/>
                </a:cubicBezTo>
                <a:cubicBezTo>
                  <a:pt x="388546" y="698607"/>
                  <a:pt x="385901" y="701834"/>
                  <a:pt x="381318" y="703354"/>
                </a:cubicBezTo>
                <a:cubicBezTo>
                  <a:pt x="376735" y="704873"/>
                  <a:pt x="373080" y="701090"/>
                  <a:pt x="370352" y="692005"/>
                </a:cubicBezTo>
                <a:cubicBezTo>
                  <a:pt x="367623" y="682921"/>
                  <a:pt x="365304" y="674168"/>
                  <a:pt x="363394" y="665747"/>
                </a:cubicBezTo>
                <a:cubicBezTo>
                  <a:pt x="361484" y="657325"/>
                  <a:pt x="358752" y="649593"/>
                  <a:pt x="355199" y="642548"/>
                </a:cubicBezTo>
                <a:cubicBezTo>
                  <a:pt x="351646" y="635504"/>
                  <a:pt x="352616" y="631981"/>
                  <a:pt x="358111" y="631981"/>
                </a:cubicBezTo>
                <a:cubicBezTo>
                  <a:pt x="360802" y="631981"/>
                  <a:pt x="366302" y="632177"/>
                  <a:pt x="374612" y="632567"/>
                </a:cubicBezTo>
                <a:cubicBezTo>
                  <a:pt x="382921" y="632958"/>
                  <a:pt x="398526" y="631817"/>
                  <a:pt x="421428" y="629144"/>
                </a:cubicBezTo>
                <a:cubicBezTo>
                  <a:pt x="444328" y="626472"/>
                  <a:pt x="458331" y="623548"/>
                  <a:pt x="463434" y="620373"/>
                </a:cubicBezTo>
                <a:cubicBezTo>
                  <a:pt x="464710" y="619579"/>
                  <a:pt x="466243" y="619102"/>
                  <a:pt x="468034" y="618943"/>
                </a:cubicBezTo>
                <a:close/>
                <a:moveTo>
                  <a:pt x="1033708" y="574139"/>
                </a:moveTo>
                <a:cubicBezTo>
                  <a:pt x="1035854" y="573746"/>
                  <a:pt x="1038638" y="573806"/>
                  <a:pt x="1042059" y="574320"/>
                </a:cubicBezTo>
                <a:cubicBezTo>
                  <a:pt x="1055745" y="576372"/>
                  <a:pt x="1064523" y="580654"/>
                  <a:pt x="1068393" y="587165"/>
                </a:cubicBezTo>
                <a:cubicBezTo>
                  <a:pt x="1072263" y="593677"/>
                  <a:pt x="1073168" y="600458"/>
                  <a:pt x="1071109" y="607508"/>
                </a:cubicBezTo>
                <a:cubicBezTo>
                  <a:pt x="1069050" y="614559"/>
                  <a:pt x="1063767" y="615402"/>
                  <a:pt x="1055258" y="610038"/>
                </a:cubicBezTo>
                <a:cubicBezTo>
                  <a:pt x="1046750" y="604674"/>
                  <a:pt x="1038869" y="597962"/>
                  <a:pt x="1031613" y="589900"/>
                </a:cubicBezTo>
                <a:cubicBezTo>
                  <a:pt x="1026572" y="580570"/>
                  <a:pt x="1027270" y="575317"/>
                  <a:pt x="1033708" y="574139"/>
                </a:cubicBezTo>
                <a:close/>
                <a:moveTo>
                  <a:pt x="1650701" y="573715"/>
                </a:moveTo>
                <a:lnTo>
                  <a:pt x="1606484" y="584315"/>
                </a:lnTo>
                <a:lnTo>
                  <a:pt x="1611345" y="586784"/>
                </a:lnTo>
                <a:cubicBezTo>
                  <a:pt x="1621509" y="592470"/>
                  <a:pt x="1625732" y="597258"/>
                  <a:pt x="1624014" y="601146"/>
                </a:cubicBezTo>
                <a:cubicBezTo>
                  <a:pt x="1622297" y="605034"/>
                  <a:pt x="1620043" y="608268"/>
                  <a:pt x="1617252" y="610848"/>
                </a:cubicBezTo>
                <a:lnTo>
                  <a:pt x="1652134" y="635460"/>
                </a:lnTo>
                <a:lnTo>
                  <a:pt x="1652134" y="592337"/>
                </a:lnTo>
                <a:cubicBezTo>
                  <a:pt x="1652134" y="581510"/>
                  <a:pt x="1651656" y="575303"/>
                  <a:pt x="1650701" y="573715"/>
                </a:cubicBezTo>
                <a:close/>
                <a:moveTo>
                  <a:pt x="444812" y="570785"/>
                </a:moveTo>
                <a:cubicBezTo>
                  <a:pt x="439622" y="571163"/>
                  <a:pt x="423198" y="573157"/>
                  <a:pt x="395541" y="576766"/>
                </a:cubicBezTo>
                <a:cubicBezTo>
                  <a:pt x="397005" y="585001"/>
                  <a:pt x="398064" y="591723"/>
                  <a:pt x="398722" y="596932"/>
                </a:cubicBezTo>
                <a:lnTo>
                  <a:pt x="448542" y="592598"/>
                </a:lnTo>
                <a:cubicBezTo>
                  <a:pt x="449683" y="589137"/>
                  <a:pt x="450645" y="584542"/>
                  <a:pt x="451426" y="578812"/>
                </a:cubicBezTo>
                <a:cubicBezTo>
                  <a:pt x="452207" y="573082"/>
                  <a:pt x="450002" y="570407"/>
                  <a:pt x="444812" y="570785"/>
                </a:cubicBezTo>
                <a:close/>
                <a:moveTo>
                  <a:pt x="456855" y="549446"/>
                </a:moveTo>
                <a:cubicBezTo>
                  <a:pt x="461827" y="549429"/>
                  <a:pt x="468829" y="552102"/>
                  <a:pt x="477861" y="557465"/>
                </a:cubicBezTo>
                <a:cubicBezTo>
                  <a:pt x="489904" y="564615"/>
                  <a:pt x="492846" y="570308"/>
                  <a:pt x="486689" y="574543"/>
                </a:cubicBezTo>
                <a:cubicBezTo>
                  <a:pt x="480531" y="578778"/>
                  <a:pt x="474662" y="585032"/>
                  <a:pt x="469080" y="593305"/>
                </a:cubicBezTo>
                <a:cubicBezTo>
                  <a:pt x="476857" y="601800"/>
                  <a:pt x="475589" y="606296"/>
                  <a:pt x="465276" y="606792"/>
                </a:cubicBezTo>
                <a:cubicBezTo>
                  <a:pt x="454964" y="607288"/>
                  <a:pt x="433033" y="609409"/>
                  <a:pt x="399485" y="613154"/>
                </a:cubicBezTo>
                <a:cubicBezTo>
                  <a:pt x="395900" y="622667"/>
                  <a:pt x="392267" y="624633"/>
                  <a:pt x="388583" y="619052"/>
                </a:cubicBezTo>
                <a:cubicBezTo>
                  <a:pt x="384900" y="613471"/>
                  <a:pt x="381104" y="605608"/>
                  <a:pt x="377198" y="595463"/>
                </a:cubicBezTo>
                <a:cubicBezTo>
                  <a:pt x="373291" y="585317"/>
                  <a:pt x="369316" y="576995"/>
                  <a:pt x="365273" y="570497"/>
                </a:cubicBezTo>
                <a:cubicBezTo>
                  <a:pt x="361229" y="563998"/>
                  <a:pt x="364234" y="561334"/>
                  <a:pt x="374286" y="562506"/>
                </a:cubicBezTo>
                <a:cubicBezTo>
                  <a:pt x="384338" y="563678"/>
                  <a:pt x="398691" y="562550"/>
                  <a:pt x="417344" y="559121"/>
                </a:cubicBezTo>
                <a:cubicBezTo>
                  <a:pt x="435997" y="555691"/>
                  <a:pt x="447736" y="552771"/>
                  <a:pt x="452560" y="550358"/>
                </a:cubicBezTo>
                <a:cubicBezTo>
                  <a:pt x="453767" y="549755"/>
                  <a:pt x="455198" y="549451"/>
                  <a:pt x="456855" y="549446"/>
                </a:cubicBezTo>
                <a:close/>
                <a:moveTo>
                  <a:pt x="634480" y="543689"/>
                </a:moveTo>
                <a:cubicBezTo>
                  <a:pt x="636945" y="542976"/>
                  <a:pt x="641243" y="544359"/>
                  <a:pt x="647377" y="547838"/>
                </a:cubicBezTo>
                <a:cubicBezTo>
                  <a:pt x="659642" y="554795"/>
                  <a:pt x="668811" y="562358"/>
                  <a:pt x="674882" y="570525"/>
                </a:cubicBezTo>
                <a:cubicBezTo>
                  <a:pt x="680953" y="578691"/>
                  <a:pt x="682562" y="588077"/>
                  <a:pt x="679709" y="598681"/>
                </a:cubicBezTo>
                <a:cubicBezTo>
                  <a:pt x="676857" y="609285"/>
                  <a:pt x="672510" y="612460"/>
                  <a:pt x="666668" y="608206"/>
                </a:cubicBezTo>
                <a:cubicBezTo>
                  <a:pt x="660827" y="603952"/>
                  <a:pt x="654359" y="596312"/>
                  <a:pt x="647265" y="585286"/>
                </a:cubicBezTo>
                <a:cubicBezTo>
                  <a:pt x="639885" y="572983"/>
                  <a:pt x="634993" y="561927"/>
                  <a:pt x="632587" y="552116"/>
                </a:cubicBezTo>
                <a:cubicBezTo>
                  <a:pt x="631384" y="547211"/>
                  <a:pt x="632015" y="544402"/>
                  <a:pt x="634480" y="543689"/>
                </a:cubicBezTo>
                <a:close/>
                <a:moveTo>
                  <a:pt x="1725181" y="539719"/>
                </a:moveTo>
                <a:cubicBezTo>
                  <a:pt x="1733758" y="539626"/>
                  <a:pt x="1740803" y="542931"/>
                  <a:pt x="1746314" y="549633"/>
                </a:cubicBezTo>
                <a:cubicBezTo>
                  <a:pt x="1753662" y="558569"/>
                  <a:pt x="1748878" y="563257"/>
                  <a:pt x="1731961" y="563697"/>
                </a:cubicBezTo>
                <a:cubicBezTo>
                  <a:pt x="1715044" y="564137"/>
                  <a:pt x="1695486" y="566050"/>
                  <a:pt x="1673286" y="569436"/>
                </a:cubicBezTo>
                <a:cubicBezTo>
                  <a:pt x="1676399" y="572959"/>
                  <a:pt x="1677357" y="576986"/>
                  <a:pt x="1676160" y="581519"/>
                </a:cubicBezTo>
                <a:cubicBezTo>
                  <a:pt x="1674963" y="586052"/>
                  <a:pt x="1674005" y="591190"/>
                  <a:pt x="1673286" y="596932"/>
                </a:cubicBezTo>
                <a:cubicBezTo>
                  <a:pt x="1682538" y="594712"/>
                  <a:pt x="1690789" y="592210"/>
                  <a:pt x="1698038" y="589426"/>
                </a:cubicBezTo>
                <a:cubicBezTo>
                  <a:pt x="1705287" y="586641"/>
                  <a:pt x="1712313" y="588282"/>
                  <a:pt x="1719116" y="594346"/>
                </a:cubicBezTo>
                <a:cubicBezTo>
                  <a:pt x="1725918" y="600411"/>
                  <a:pt x="1723146" y="605301"/>
                  <a:pt x="1710800" y="609015"/>
                </a:cubicBezTo>
                <a:cubicBezTo>
                  <a:pt x="1698453" y="612730"/>
                  <a:pt x="1685893" y="614196"/>
                  <a:pt x="1673118" y="613415"/>
                </a:cubicBezTo>
                <a:lnTo>
                  <a:pt x="1672095" y="646083"/>
                </a:lnTo>
                <a:cubicBezTo>
                  <a:pt x="1694022" y="657034"/>
                  <a:pt x="1714043" y="664051"/>
                  <a:pt x="1732157" y="667133"/>
                </a:cubicBezTo>
                <a:cubicBezTo>
                  <a:pt x="1750270" y="670215"/>
                  <a:pt x="1767361" y="673033"/>
                  <a:pt x="1783428" y="675588"/>
                </a:cubicBezTo>
                <a:cubicBezTo>
                  <a:pt x="1799495" y="678143"/>
                  <a:pt x="1801448" y="681631"/>
                  <a:pt x="1789288" y="686052"/>
                </a:cubicBezTo>
                <a:cubicBezTo>
                  <a:pt x="1777128" y="690474"/>
                  <a:pt x="1763249" y="694260"/>
                  <a:pt x="1747653" y="697410"/>
                </a:cubicBezTo>
                <a:cubicBezTo>
                  <a:pt x="1732057" y="700560"/>
                  <a:pt x="1720126" y="700715"/>
                  <a:pt x="1711860" y="697875"/>
                </a:cubicBezTo>
                <a:cubicBezTo>
                  <a:pt x="1703594" y="695035"/>
                  <a:pt x="1689142" y="685432"/>
                  <a:pt x="1668505" y="669067"/>
                </a:cubicBezTo>
                <a:cubicBezTo>
                  <a:pt x="1647867" y="652702"/>
                  <a:pt x="1627862" y="636874"/>
                  <a:pt x="1608490" y="621582"/>
                </a:cubicBezTo>
                <a:cubicBezTo>
                  <a:pt x="1604558" y="627597"/>
                  <a:pt x="1597619" y="635972"/>
                  <a:pt x="1587673" y="646706"/>
                </a:cubicBezTo>
                <a:cubicBezTo>
                  <a:pt x="1577726" y="657440"/>
                  <a:pt x="1568117" y="665830"/>
                  <a:pt x="1558846" y="671876"/>
                </a:cubicBezTo>
                <a:cubicBezTo>
                  <a:pt x="1549576" y="677923"/>
                  <a:pt x="1539458" y="682143"/>
                  <a:pt x="1528495" y="684536"/>
                </a:cubicBezTo>
                <a:cubicBezTo>
                  <a:pt x="1517531" y="686930"/>
                  <a:pt x="1518018" y="683587"/>
                  <a:pt x="1529955" y="674509"/>
                </a:cubicBezTo>
                <a:cubicBezTo>
                  <a:pt x="1541892" y="665430"/>
                  <a:pt x="1554375" y="652839"/>
                  <a:pt x="1567404" y="636734"/>
                </a:cubicBezTo>
                <a:cubicBezTo>
                  <a:pt x="1580433" y="620630"/>
                  <a:pt x="1588668" y="608792"/>
                  <a:pt x="1592109" y="601220"/>
                </a:cubicBezTo>
                <a:cubicBezTo>
                  <a:pt x="1593830" y="597434"/>
                  <a:pt x="1595072" y="594111"/>
                  <a:pt x="1595835" y="591251"/>
                </a:cubicBezTo>
                <a:lnTo>
                  <a:pt x="1596347" y="586920"/>
                </a:lnTo>
                <a:lnTo>
                  <a:pt x="1578120" y="591788"/>
                </a:lnTo>
                <a:cubicBezTo>
                  <a:pt x="1569469" y="594535"/>
                  <a:pt x="1560577" y="591605"/>
                  <a:pt x="1551442" y="582998"/>
                </a:cubicBezTo>
                <a:cubicBezTo>
                  <a:pt x="1542308" y="574391"/>
                  <a:pt x="1541213" y="570481"/>
                  <a:pt x="1548159" y="571269"/>
                </a:cubicBezTo>
                <a:cubicBezTo>
                  <a:pt x="1555104" y="572056"/>
                  <a:pt x="1561547" y="572078"/>
                  <a:pt x="1567488" y="571334"/>
                </a:cubicBezTo>
                <a:cubicBezTo>
                  <a:pt x="1573429" y="570590"/>
                  <a:pt x="1584807" y="568850"/>
                  <a:pt x="1601625" y="566115"/>
                </a:cubicBezTo>
                <a:cubicBezTo>
                  <a:pt x="1618443" y="563381"/>
                  <a:pt x="1638525" y="559288"/>
                  <a:pt x="1661873" y="553837"/>
                </a:cubicBezTo>
                <a:cubicBezTo>
                  <a:pt x="1685220" y="548386"/>
                  <a:pt x="1703293" y="544089"/>
                  <a:pt x="1716092" y="540945"/>
                </a:cubicBezTo>
                <a:cubicBezTo>
                  <a:pt x="1719292" y="540159"/>
                  <a:pt x="1722322" y="539750"/>
                  <a:pt x="1725181" y="539719"/>
                </a:cubicBezTo>
                <a:close/>
                <a:moveTo>
                  <a:pt x="1363277" y="532592"/>
                </a:moveTo>
                <a:cubicBezTo>
                  <a:pt x="1360400" y="531990"/>
                  <a:pt x="1348518" y="533110"/>
                  <a:pt x="1327633" y="535950"/>
                </a:cubicBezTo>
                <a:lnTo>
                  <a:pt x="1327633" y="561939"/>
                </a:lnTo>
                <a:cubicBezTo>
                  <a:pt x="1330299" y="561939"/>
                  <a:pt x="1335865" y="560767"/>
                  <a:pt x="1344329" y="558423"/>
                </a:cubicBezTo>
                <a:cubicBezTo>
                  <a:pt x="1352794" y="556079"/>
                  <a:pt x="1358936" y="557651"/>
                  <a:pt x="1362756" y="563139"/>
                </a:cubicBezTo>
                <a:cubicBezTo>
                  <a:pt x="1366576" y="568627"/>
                  <a:pt x="1363259" y="572540"/>
                  <a:pt x="1352804" y="574878"/>
                </a:cubicBezTo>
                <a:cubicBezTo>
                  <a:pt x="1342348" y="577216"/>
                  <a:pt x="1333958" y="578000"/>
                  <a:pt x="1327633" y="577231"/>
                </a:cubicBezTo>
                <a:lnTo>
                  <a:pt x="1327633" y="603927"/>
                </a:lnTo>
                <a:cubicBezTo>
                  <a:pt x="1335880" y="603977"/>
                  <a:pt x="1343784" y="603406"/>
                  <a:pt x="1351343" y="602216"/>
                </a:cubicBezTo>
                <a:cubicBezTo>
                  <a:pt x="1358902" y="601025"/>
                  <a:pt x="1364210" y="600820"/>
                  <a:pt x="1367267" y="601602"/>
                </a:cubicBezTo>
                <a:cubicBezTo>
                  <a:pt x="1370325" y="602383"/>
                  <a:pt x="1371466" y="593184"/>
                  <a:pt x="1370690" y="574003"/>
                </a:cubicBezTo>
                <a:cubicBezTo>
                  <a:pt x="1369915" y="554823"/>
                  <a:pt x="1369205" y="543277"/>
                  <a:pt x="1368560" y="539364"/>
                </a:cubicBezTo>
                <a:cubicBezTo>
                  <a:pt x="1367915" y="535451"/>
                  <a:pt x="1366154" y="533193"/>
                  <a:pt x="1363277" y="532592"/>
                </a:cubicBezTo>
                <a:close/>
                <a:moveTo>
                  <a:pt x="516296" y="513800"/>
                </a:moveTo>
                <a:cubicBezTo>
                  <a:pt x="523398" y="514967"/>
                  <a:pt x="532523" y="520565"/>
                  <a:pt x="543671" y="530592"/>
                </a:cubicBezTo>
                <a:cubicBezTo>
                  <a:pt x="558535" y="543962"/>
                  <a:pt x="559143" y="551558"/>
                  <a:pt x="545494" y="553381"/>
                </a:cubicBezTo>
                <a:cubicBezTo>
                  <a:pt x="531846" y="555205"/>
                  <a:pt x="519759" y="558857"/>
                  <a:pt x="509236" y="564339"/>
                </a:cubicBezTo>
                <a:cubicBezTo>
                  <a:pt x="498713" y="569821"/>
                  <a:pt x="496760" y="566987"/>
                  <a:pt x="503376" y="555837"/>
                </a:cubicBezTo>
                <a:cubicBezTo>
                  <a:pt x="509993" y="544687"/>
                  <a:pt x="512442" y="538071"/>
                  <a:pt x="510724" y="535987"/>
                </a:cubicBezTo>
                <a:cubicBezTo>
                  <a:pt x="509007" y="533903"/>
                  <a:pt x="498179" y="533835"/>
                  <a:pt x="478242" y="535782"/>
                </a:cubicBezTo>
                <a:cubicBezTo>
                  <a:pt x="458306" y="537730"/>
                  <a:pt x="434726" y="540064"/>
                  <a:pt x="407503" y="542787"/>
                </a:cubicBezTo>
                <a:cubicBezTo>
                  <a:pt x="380279" y="545509"/>
                  <a:pt x="358235" y="547924"/>
                  <a:pt x="341367" y="550033"/>
                </a:cubicBezTo>
                <a:cubicBezTo>
                  <a:pt x="338403" y="569281"/>
                  <a:pt x="332897" y="582127"/>
                  <a:pt x="324847" y="588570"/>
                </a:cubicBezTo>
                <a:cubicBezTo>
                  <a:pt x="316798" y="595013"/>
                  <a:pt x="311562" y="593301"/>
                  <a:pt x="309137" y="583435"/>
                </a:cubicBezTo>
                <a:cubicBezTo>
                  <a:pt x="306712" y="573569"/>
                  <a:pt x="308064" y="565836"/>
                  <a:pt x="313192" y="560237"/>
                </a:cubicBezTo>
                <a:cubicBezTo>
                  <a:pt x="318320" y="554637"/>
                  <a:pt x="323347" y="545928"/>
                  <a:pt x="328271" y="534108"/>
                </a:cubicBezTo>
                <a:cubicBezTo>
                  <a:pt x="333194" y="522289"/>
                  <a:pt x="337535" y="522605"/>
                  <a:pt x="341293" y="535057"/>
                </a:cubicBezTo>
                <a:cubicBezTo>
                  <a:pt x="387231" y="530431"/>
                  <a:pt x="424894" y="526378"/>
                  <a:pt x="454281" y="522900"/>
                </a:cubicBezTo>
                <a:cubicBezTo>
                  <a:pt x="483669" y="519421"/>
                  <a:pt x="502198" y="516491"/>
                  <a:pt x="509868" y="514109"/>
                </a:cubicBezTo>
                <a:cubicBezTo>
                  <a:pt x="511786" y="513514"/>
                  <a:pt x="513929" y="513411"/>
                  <a:pt x="516296" y="513800"/>
                </a:cubicBezTo>
                <a:close/>
                <a:moveTo>
                  <a:pt x="1372025" y="509172"/>
                </a:moveTo>
                <a:cubicBezTo>
                  <a:pt x="1374673" y="508997"/>
                  <a:pt x="1377583" y="509533"/>
                  <a:pt x="1380755" y="510779"/>
                </a:cubicBezTo>
                <a:cubicBezTo>
                  <a:pt x="1387099" y="513272"/>
                  <a:pt x="1392478" y="516171"/>
                  <a:pt x="1396894" y="519476"/>
                </a:cubicBezTo>
                <a:cubicBezTo>
                  <a:pt x="1401309" y="522782"/>
                  <a:pt x="1401941" y="526819"/>
                  <a:pt x="1398791" y="531587"/>
                </a:cubicBezTo>
                <a:cubicBezTo>
                  <a:pt x="1395641" y="536356"/>
                  <a:pt x="1393880" y="541655"/>
                  <a:pt x="1393508" y="547484"/>
                </a:cubicBezTo>
                <a:cubicBezTo>
                  <a:pt x="1393135" y="553313"/>
                  <a:pt x="1393343" y="564869"/>
                  <a:pt x="1394131" y="582152"/>
                </a:cubicBezTo>
                <a:cubicBezTo>
                  <a:pt x="1394918" y="599434"/>
                  <a:pt x="1393095" y="613830"/>
                  <a:pt x="1388661" y="625340"/>
                </a:cubicBezTo>
                <a:cubicBezTo>
                  <a:pt x="1384227" y="636849"/>
                  <a:pt x="1379983" y="639748"/>
                  <a:pt x="1375927" y="634037"/>
                </a:cubicBezTo>
                <a:cubicBezTo>
                  <a:pt x="1371872" y="628326"/>
                  <a:pt x="1368622" y="623008"/>
                  <a:pt x="1366179" y="618084"/>
                </a:cubicBezTo>
                <a:cubicBezTo>
                  <a:pt x="1346658" y="618866"/>
                  <a:pt x="1333630" y="619256"/>
                  <a:pt x="1327093" y="619256"/>
                </a:cubicBezTo>
                <a:cubicBezTo>
                  <a:pt x="1324166" y="634040"/>
                  <a:pt x="1319416" y="637683"/>
                  <a:pt x="1312843" y="630186"/>
                </a:cubicBezTo>
                <a:cubicBezTo>
                  <a:pt x="1306270" y="622689"/>
                  <a:pt x="1303761" y="613300"/>
                  <a:pt x="1305318" y="602020"/>
                </a:cubicBezTo>
                <a:cubicBezTo>
                  <a:pt x="1306874" y="590740"/>
                  <a:pt x="1307461" y="578099"/>
                  <a:pt x="1307076" y="564097"/>
                </a:cubicBezTo>
                <a:cubicBezTo>
                  <a:pt x="1306691" y="550095"/>
                  <a:pt x="1304549" y="538641"/>
                  <a:pt x="1300648" y="529736"/>
                </a:cubicBezTo>
                <a:cubicBezTo>
                  <a:pt x="1296748" y="520831"/>
                  <a:pt x="1298664" y="516987"/>
                  <a:pt x="1306397" y="518202"/>
                </a:cubicBezTo>
                <a:cubicBezTo>
                  <a:pt x="1314129" y="519418"/>
                  <a:pt x="1319236" y="520196"/>
                  <a:pt x="1321717" y="520537"/>
                </a:cubicBezTo>
                <a:cubicBezTo>
                  <a:pt x="1324198" y="520878"/>
                  <a:pt x="1330947" y="520310"/>
                  <a:pt x="1341967" y="518835"/>
                </a:cubicBezTo>
                <a:cubicBezTo>
                  <a:pt x="1352986" y="517359"/>
                  <a:pt x="1360620" y="515024"/>
                  <a:pt x="1364868" y="511830"/>
                </a:cubicBezTo>
                <a:cubicBezTo>
                  <a:pt x="1366991" y="510234"/>
                  <a:pt x="1369377" y="509348"/>
                  <a:pt x="1372025" y="509172"/>
                </a:cubicBezTo>
                <a:close/>
                <a:moveTo>
                  <a:pt x="975398" y="502405"/>
                </a:moveTo>
                <a:cubicBezTo>
                  <a:pt x="970602" y="502959"/>
                  <a:pt x="963841" y="504646"/>
                  <a:pt x="955116" y="507468"/>
                </a:cubicBezTo>
                <a:lnTo>
                  <a:pt x="955116" y="559576"/>
                </a:lnTo>
                <a:cubicBezTo>
                  <a:pt x="957100" y="558237"/>
                  <a:pt x="961553" y="556541"/>
                  <a:pt x="968473" y="554488"/>
                </a:cubicBezTo>
                <a:cubicBezTo>
                  <a:pt x="975394" y="552436"/>
                  <a:pt x="980541" y="554113"/>
                  <a:pt x="983914" y="559521"/>
                </a:cubicBezTo>
                <a:cubicBezTo>
                  <a:pt x="987288" y="564928"/>
                  <a:pt x="984968" y="568841"/>
                  <a:pt x="976956" y="571259"/>
                </a:cubicBezTo>
                <a:cubicBezTo>
                  <a:pt x="968944" y="573678"/>
                  <a:pt x="961280" y="574887"/>
                  <a:pt x="953963" y="574887"/>
                </a:cubicBezTo>
                <a:lnTo>
                  <a:pt x="953963" y="630791"/>
                </a:lnTo>
                <a:cubicBezTo>
                  <a:pt x="964517" y="629240"/>
                  <a:pt x="974110" y="628465"/>
                  <a:pt x="982742" y="628465"/>
                </a:cubicBezTo>
                <a:cubicBezTo>
                  <a:pt x="985247" y="622835"/>
                  <a:pt x="986500" y="613514"/>
                  <a:pt x="986500" y="600504"/>
                </a:cubicBezTo>
                <a:lnTo>
                  <a:pt x="986500" y="544470"/>
                </a:lnTo>
                <a:cubicBezTo>
                  <a:pt x="986500" y="521017"/>
                  <a:pt x="985632" y="507576"/>
                  <a:pt x="983895" y="504147"/>
                </a:cubicBezTo>
                <a:cubicBezTo>
                  <a:pt x="983027" y="502433"/>
                  <a:pt x="980195" y="501852"/>
                  <a:pt x="975398" y="502405"/>
                </a:cubicBezTo>
                <a:close/>
                <a:moveTo>
                  <a:pt x="1251070" y="484020"/>
                </a:moveTo>
                <a:cubicBezTo>
                  <a:pt x="1252314" y="483800"/>
                  <a:pt x="1253991" y="483948"/>
                  <a:pt x="1256102" y="484465"/>
                </a:cubicBezTo>
                <a:cubicBezTo>
                  <a:pt x="1264548" y="486530"/>
                  <a:pt x="1271636" y="489608"/>
                  <a:pt x="1277366" y="493701"/>
                </a:cubicBezTo>
                <a:cubicBezTo>
                  <a:pt x="1284410" y="497571"/>
                  <a:pt x="1286172" y="502519"/>
                  <a:pt x="1282649" y="508547"/>
                </a:cubicBezTo>
                <a:cubicBezTo>
                  <a:pt x="1279127" y="514574"/>
                  <a:pt x="1277173" y="527154"/>
                  <a:pt x="1276789" y="546284"/>
                </a:cubicBezTo>
                <a:cubicBezTo>
                  <a:pt x="1276405" y="565415"/>
                  <a:pt x="1275819" y="585004"/>
                  <a:pt x="1275031" y="605053"/>
                </a:cubicBezTo>
                <a:cubicBezTo>
                  <a:pt x="1274244" y="625101"/>
                  <a:pt x="1272147" y="643959"/>
                  <a:pt x="1268744" y="661626"/>
                </a:cubicBezTo>
                <a:cubicBezTo>
                  <a:pt x="1265339" y="679293"/>
                  <a:pt x="1259882" y="680363"/>
                  <a:pt x="1252372" y="664835"/>
                </a:cubicBezTo>
                <a:cubicBezTo>
                  <a:pt x="1244863" y="649307"/>
                  <a:pt x="1243250" y="637367"/>
                  <a:pt x="1247536" y="629014"/>
                </a:cubicBezTo>
                <a:cubicBezTo>
                  <a:pt x="1251820" y="620661"/>
                  <a:pt x="1254933" y="598824"/>
                  <a:pt x="1256874" y="563502"/>
                </a:cubicBezTo>
                <a:cubicBezTo>
                  <a:pt x="1258815" y="528180"/>
                  <a:pt x="1257060" y="505660"/>
                  <a:pt x="1251610" y="495943"/>
                </a:cubicBezTo>
                <a:cubicBezTo>
                  <a:pt x="1247521" y="488655"/>
                  <a:pt x="1247342" y="484681"/>
                  <a:pt x="1251070" y="484020"/>
                </a:cubicBezTo>
                <a:close/>
                <a:moveTo>
                  <a:pt x="989972" y="483223"/>
                </a:moveTo>
                <a:cubicBezTo>
                  <a:pt x="993629" y="483843"/>
                  <a:pt x="998239" y="485472"/>
                  <a:pt x="1003802" y="488111"/>
                </a:cubicBezTo>
                <a:cubicBezTo>
                  <a:pt x="1014926" y="493388"/>
                  <a:pt x="1019069" y="498157"/>
                  <a:pt x="1016229" y="502417"/>
                </a:cubicBezTo>
                <a:cubicBezTo>
                  <a:pt x="1013389" y="506677"/>
                  <a:pt x="1010855" y="512516"/>
                  <a:pt x="1008629" y="519932"/>
                </a:cubicBezTo>
                <a:cubicBezTo>
                  <a:pt x="1006402" y="527349"/>
                  <a:pt x="1005872" y="548169"/>
                  <a:pt x="1007038" y="582394"/>
                </a:cubicBezTo>
                <a:cubicBezTo>
                  <a:pt x="1008204" y="616618"/>
                  <a:pt x="1006958" y="639683"/>
                  <a:pt x="1003299" y="651589"/>
                </a:cubicBezTo>
                <a:cubicBezTo>
                  <a:pt x="999640" y="663496"/>
                  <a:pt x="995768" y="668199"/>
                  <a:pt x="991681" y="665700"/>
                </a:cubicBezTo>
                <a:cubicBezTo>
                  <a:pt x="987594" y="663201"/>
                  <a:pt x="984491" y="655887"/>
                  <a:pt x="982370" y="643757"/>
                </a:cubicBezTo>
                <a:cubicBezTo>
                  <a:pt x="973800" y="644526"/>
                  <a:pt x="964231" y="645903"/>
                  <a:pt x="953665" y="647887"/>
                </a:cubicBezTo>
                <a:cubicBezTo>
                  <a:pt x="951544" y="665375"/>
                  <a:pt x="946760" y="668562"/>
                  <a:pt x="939312" y="657449"/>
                </a:cubicBezTo>
                <a:cubicBezTo>
                  <a:pt x="931865" y="646337"/>
                  <a:pt x="929307" y="636365"/>
                  <a:pt x="931638" y="627535"/>
                </a:cubicBezTo>
                <a:cubicBezTo>
                  <a:pt x="933970" y="618705"/>
                  <a:pt x="935331" y="597748"/>
                  <a:pt x="935722" y="564664"/>
                </a:cubicBezTo>
                <a:cubicBezTo>
                  <a:pt x="936112" y="531581"/>
                  <a:pt x="934168" y="510010"/>
                  <a:pt x="929889" y="499952"/>
                </a:cubicBezTo>
                <a:cubicBezTo>
                  <a:pt x="925610" y="489894"/>
                  <a:pt x="927074" y="486030"/>
                  <a:pt x="934280" y="488362"/>
                </a:cubicBezTo>
                <a:cubicBezTo>
                  <a:pt x="941486" y="490694"/>
                  <a:pt x="950341" y="491314"/>
                  <a:pt x="960846" y="490222"/>
                </a:cubicBezTo>
                <a:cubicBezTo>
                  <a:pt x="971350" y="489131"/>
                  <a:pt x="978355" y="487187"/>
                  <a:pt x="981859" y="484390"/>
                </a:cubicBezTo>
                <a:cubicBezTo>
                  <a:pt x="983610" y="482992"/>
                  <a:pt x="986315" y="482603"/>
                  <a:pt x="989972" y="483223"/>
                </a:cubicBezTo>
                <a:close/>
                <a:moveTo>
                  <a:pt x="1959761" y="473330"/>
                </a:moveTo>
                <a:cubicBezTo>
                  <a:pt x="1956394" y="476642"/>
                  <a:pt x="1952248" y="480352"/>
                  <a:pt x="1947323" y="484462"/>
                </a:cubicBezTo>
                <a:lnTo>
                  <a:pt x="1932982" y="495798"/>
                </a:lnTo>
                <a:lnTo>
                  <a:pt x="1941669" y="495515"/>
                </a:lnTo>
                <a:cubicBezTo>
                  <a:pt x="1950953" y="497171"/>
                  <a:pt x="1957786" y="500216"/>
                  <a:pt x="1962170" y="504649"/>
                </a:cubicBezTo>
                <a:cubicBezTo>
                  <a:pt x="1966555" y="509083"/>
                  <a:pt x="1968356" y="512602"/>
                  <a:pt x="1967575" y="515207"/>
                </a:cubicBezTo>
                <a:cubicBezTo>
                  <a:pt x="1969497" y="512020"/>
                  <a:pt x="1974269" y="506231"/>
                  <a:pt x="1981890" y="497841"/>
                </a:cubicBezTo>
                <a:cubicBezTo>
                  <a:pt x="1989511" y="489450"/>
                  <a:pt x="1994066" y="483655"/>
                  <a:pt x="1995554" y="480456"/>
                </a:cubicBezTo>
                <a:cubicBezTo>
                  <a:pt x="1997043" y="477256"/>
                  <a:pt x="1995865" y="475656"/>
                  <a:pt x="1992020" y="475656"/>
                </a:cubicBezTo>
                <a:cubicBezTo>
                  <a:pt x="1986910" y="475656"/>
                  <a:pt x="1981434" y="476046"/>
                  <a:pt x="1975593" y="476828"/>
                </a:cubicBezTo>
                <a:cubicBezTo>
                  <a:pt x="1969751" y="477609"/>
                  <a:pt x="1964474" y="476443"/>
                  <a:pt x="1959761" y="473330"/>
                </a:cubicBezTo>
                <a:close/>
                <a:moveTo>
                  <a:pt x="1676941" y="466912"/>
                </a:moveTo>
                <a:cubicBezTo>
                  <a:pt x="1670126" y="468078"/>
                  <a:pt x="1655290" y="470416"/>
                  <a:pt x="1632432" y="473926"/>
                </a:cubicBezTo>
                <a:cubicBezTo>
                  <a:pt x="1633201" y="475786"/>
                  <a:pt x="1634237" y="481380"/>
                  <a:pt x="1635539" y="490706"/>
                </a:cubicBezTo>
                <a:cubicBezTo>
                  <a:pt x="1638962" y="490793"/>
                  <a:pt x="1647368" y="489258"/>
                  <a:pt x="1660756" y="486102"/>
                </a:cubicBezTo>
                <a:cubicBezTo>
                  <a:pt x="1674145" y="482945"/>
                  <a:pt x="1681332" y="484576"/>
                  <a:pt x="1682318" y="490994"/>
                </a:cubicBezTo>
                <a:cubicBezTo>
                  <a:pt x="1683304" y="497413"/>
                  <a:pt x="1678346" y="501716"/>
                  <a:pt x="1667444" y="503905"/>
                </a:cubicBezTo>
                <a:cubicBezTo>
                  <a:pt x="1656543" y="506094"/>
                  <a:pt x="1646429" y="506407"/>
                  <a:pt x="1637102" y="504845"/>
                </a:cubicBezTo>
                <a:lnTo>
                  <a:pt x="1640209" y="528062"/>
                </a:lnTo>
                <a:cubicBezTo>
                  <a:pt x="1645926" y="526499"/>
                  <a:pt x="1653175" y="525138"/>
                  <a:pt x="1661956" y="523979"/>
                </a:cubicBezTo>
                <a:cubicBezTo>
                  <a:pt x="1670737" y="522819"/>
                  <a:pt x="1677329" y="522239"/>
                  <a:pt x="1681732" y="522239"/>
                </a:cubicBezTo>
                <a:cubicBezTo>
                  <a:pt x="1685353" y="501961"/>
                  <a:pt x="1687164" y="486799"/>
                  <a:pt x="1687164" y="476753"/>
                </a:cubicBezTo>
                <a:cubicBezTo>
                  <a:pt x="1687164" y="469027"/>
                  <a:pt x="1683757" y="465746"/>
                  <a:pt x="1676941" y="466912"/>
                </a:cubicBezTo>
                <a:close/>
                <a:moveTo>
                  <a:pt x="2513030" y="462819"/>
                </a:moveTo>
                <a:cubicBezTo>
                  <a:pt x="2535503" y="459620"/>
                  <a:pt x="2553344" y="470707"/>
                  <a:pt x="2566552" y="496083"/>
                </a:cubicBezTo>
                <a:cubicBezTo>
                  <a:pt x="2574415" y="523727"/>
                  <a:pt x="2563656" y="551161"/>
                  <a:pt x="2534275" y="578384"/>
                </a:cubicBezTo>
                <a:cubicBezTo>
                  <a:pt x="2525519" y="591531"/>
                  <a:pt x="2521141" y="607096"/>
                  <a:pt x="2521141" y="625079"/>
                </a:cubicBezTo>
                <a:lnTo>
                  <a:pt x="2493087" y="625079"/>
                </a:lnTo>
                <a:cubicBezTo>
                  <a:pt x="2492244" y="593503"/>
                  <a:pt x="2505173" y="564748"/>
                  <a:pt x="2531875" y="538815"/>
                </a:cubicBezTo>
                <a:cubicBezTo>
                  <a:pt x="2537866" y="529860"/>
                  <a:pt x="2540483" y="520342"/>
                  <a:pt x="2539726" y="510258"/>
                </a:cubicBezTo>
                <a:cubicBezTo>
                  <a:pt x="2535646" y="496529"/>
                  <a:pt x="2527900" y="490055"/>
                  <a:pt x="2516490" y="490836"/>
                </a:cubicBezTo>
                <a:lnTo>
                  <a:pt x="2511914" y="490836"/>
                </a:lnTo>
                <a:cubicBezTo>
                  <a:pt x="2497837" y="491506"/>
                  <a:pt x="2491189" y="503567"/>
                  <a:pt x="2491971" y="527020"/>
                </a:cubicBezTo>
                <a:lnTo>
                  <a:pt x="2462726" y="527020"/>
                </a:lnTo>
                <a:cubicBezTo>
                  <a:pt x="2461895" y="494923"/>
                  <a:pt x="2472046" y="475216"/>
                  <a:pt x="2493180" y="467898"/>
                </a:cubicBezTo>
                <a:cubicBezTo>
                  <a:pt x="2496616" y="465318"/>
                  <a:pt x="2503232" y="463626"/>
                  <a:pt x="2513030" y="462819"/>
                </a:cubicBezTo>
                <a:close/>
                <a:moveTo>
                  <a:pt x="170017" y="462610"/>
                </a:moveTo>
                <a:cubicBezTo>
                  <a:pt x="174422" y="463302"/>
                  <a:pt x="178624" y="465139"/>
                  <a:pt x="182624" y="468121"/>
                </a:cubicBezTo>
                <a:cubicBezTo>
                  <a:pt x="190623" y="474087"/>
                  <a:pt x="189668" y="478778"/>
                  <a:pt x="179759" y="482195"/>
                </a:cubicBezTo>
                <a:cubicBezTo>
                  <a:pt x="169849" y="485612"/>
                  <a:pt x="149125" y="489732"/>
                  <a:pt x="117586" y="494557"/>
                </a:cubicBezTo>
                <a:cubicBezTo>
                  <a:pt x="124593" y="500535"/>
                  <a:pt x="127300" y="505449"/>
                  <a:pt x="125706" y="509300"/>
                </a:cubicBezTo>
                <a:cubicBezTo>
                  <a:pt x="124112" y="513151"/>
                  <a:pt x="122571" y="524459"/>
                  <a:pt x="121083" y="543224"/>
                </a:cubicBezTo>
                <a:cubicBezTo>
                  <a:pt x="143469" y="538709"/>
                  <a:pt x="160504" y="534859"/>
                  <a:pt x="172187" y="531671"/>
                </a:cubicBezTo>
                <a:cubicBezTo>
                  <a:pt x="183870" y="528484"/>
                  <a:pt x="194033" y="531091"/>
                  <a:pt x="202678" y="539494"/>
                </a:cubicBezTo>
                <a:cubicBezTo>
                  <a:pt x="211323" y="547896"/>
                  <a:pt x="207788" y="552777"/>
                  <a:pt x="192074" y="554135"/>
                </a:cubicBezTo>
                <a:cubicBezTo>
                  <a:pt x="176360" y="555493"/>
                  <a:pt x="162885" y="556956"/>
                  <a:pt x="151649" y="558525"/>
                </a:cubicBezTo>
                <a:cubicBezTo>
                  <a:pt x="140412" y="560094"/>
                  <a:pt x="129715" y="561865"/>
                  <a:pt x="119557" y="563837"/>
                </a:cubicBezTo>
                <a:cubicBezTo>
                  <a:pt x="118987" y="569145"/>
                  <a:pt x="118330" y="574230"/>
                  <a:pt x="117586" y="579091"/>
                </a:cubicBezTo>
                <a:cubicBezTo>
                  <a:pt x="134986" y="599481"/>
                  <a:pt x="150855" y="615486"/>
                  <a:pt x="165192" y="627107"/>
                </a:cubicBezTo>
                <a:cubicBezTo>
                  <a:pt x="179529" y="638728"/>
                  <a:pt x="190858" y="647187"/>
                  <a:pt x="199181" y="652482"/>
                </a:cubicBezTo>
                <a:cubicBezTo>
                  <a:pt x="207503" y="657778"/>
                  <a:pt x="215657" y="661517"/>
                  <a:pt x="223644" y="663700"/>
                </a:cubicBezTo>
                <a:cubicBezTo>
                  <a:pt x="231631" y="665883"/>
                  <a:pt x="239494" y="668292"/>
                  <a:pt x="247234" y="670928"/>
                </a:cubicBezTo>
                <a:cubicBezTo>
                  <a:pt x="254973" y="673563"/>
                  <a:pt x="258842" y="676549"/>
                  <a:pt x="258842" y="679885"/>
                </a:cubicBezTo>
                <a:cubicBezTo>
                  <a:pt x="258842" y="683594"/>
                  <a:pt x="250641" y="686282"/>
                  <a:pt x="234239" y="687950"/>
                </a:cubicBezTo>
                <a:cubicBezTo>
                  <a:pt x="217837" y="689618"/>
                  <a:pt x="206231" y="689823"/>
                  <a:pt x="199422" y="688564"/>
                </a:cubicBezTo>
                <a:cubicBezTo>
                  <a:pt x="192614" y="687305"/>
                  <a:pt x="186375" y="683842"/>
                  <a:pt x="180707" y="678174"/>
                </a:cubicBezTo>
                <a:cubicBezTo>
                  <a:pt x="175039" y="672506"/>
                  <a:pt x="166278" y="662559"/>
                  <a:pt x="154421" y="648334"/>
                </a:cubicBezTo>
                <a:cubicBezTo>
                  <a:pt x="142564" y="634108"/>
                  <a:pt x="129095" y="615461"/>
                  <a:pt x="114014" y="592393"/>
                </a:cubicBezTo>
                <a:cubicBezTo>
                  <a:pt x="105902" y="619492"/>
                  <a:pt x="92626" y="640260"/>
                  <a:pt x="74183" y="654696"/>
                </a:cubicBezTo>
                <a:cubicBezTo>
                  <a:pt x="55741" y="669132"/>
                  <a:pt x="36939" y="677144"/>
                  <a:pt x="17778" y="678732"/>
                </a:cubicBezTo>
                <a:cubicBezTo>
                  <a:pt x="-1384" y="680319"/>
                  <a:pt x="-5055" y="678056"/>
                  <a:pt x="6765" y="671942"/>
                </a:cubicBezTo>
                <a:cubicBezTo>
                  <a:pt x="18584" y="665827"/>
                  <a:pt x="29417" y="659930"/>
                  <a:pt x="39265" y="654250"/>
                </a:cubicBezTo>
                <a:cubicBezTo>
                  <a:pt x="49112" y="648569"/>
                  <a:pt x="58036" y="641537"/>
                  <a:pt x="66035" y="633153"/>
                </a:cubicBezTo>
                <a:cubicBezTo>
                  <a:pt x="74035" y="624769"/>
                  <a:pt x="80518" y="614851"/>
                  <a:pt x="85485" y="603397"/>
                </a:cubicBezTo>
                <a:cubicBezTo>
                  <a:pt x="90452" y="591943"/>
                  <a:pt x="93711" y="580108"/>
                  <a:pt x="95261" y="567892"/>
                </a:cubicBezTo>
                <a:cubicBezTo>
                  <a:pt x="76236" y="571774"/>
                  <a:pt x="64197" y="574301"/>
                  <a:pt x="59143" y="575473"/>
                </a:cubicBezTo>
                <a:cubicBezTo>
                  <a:pt x="54089" y="576645"/>
                  <a:pt x="46784" y="573774"/>
                  <a:pt x="37228" y="566860"/>
                </a:cubicBezTo>
                <a:cubicBezTo>
                  <a:pt x="27672" y="559945"/>
                  <a:pt x="29027" y="556237"/>
                  <a:pt x="41293" y="555735"/>
                </a:cubicBezTo>
                <a:cubicBezTo>
                  <a:pt x="53559" y="555232"/>
                  <a:pt x="71994" y="552445"/>
                  <a:pt x="96601" y="547372"/>
                </a:cubicBezTo>
                <a:cubicBezTo>
                  <a:pt x="97270" y="541320"/>
                  <a:pt x="97605" y="533345"/>
                  <a:pt x="97605" y="523448"/>
                </a:cubicBezTo>
                <a:cubicBezTo>
                  <a:pt x="97605" y="512782"/>
                  <a:pt x="97314" y="504249"/>
                  <a:pt x="96731" y="497850"/>
                </a:cubicBezTo>
                <a:cubicBezTo>
                  <a:pt x="97686" y="497850"/>
                  <a:pt x="94257" y="498433"/>
                  <a:pt x="86443" y="499599"/>
                </a:cubicBezTo>
                <a:cubicBezTo>
                  <a:pt x="78630" y="500764"/>
                  <a:pt x="70754" y="498337"/>
                  <a:pt x="62817" y="492315"/>
                </a:cubicBezTo>
                <a:cubicBezTo>
                  <a:pt x="54879" y="486294"/>
                  <a:pt x="56637" y="482784"/>
                  <a:pt x="68091" y="481786"/>
                </a:cubicBezTo>
                <a:cubicBezTo>
                  <a:pt x="79545" y="480787"/>
                  <a:pt x="94688" y="478369"/>
                  <a:pt x="113521" y="474530"/>
                </a:cubicBezTo>
                <a:cubicBezTo>
                  <a:pt x="132354" y="470692"/>
                  <a:pt x="146579" y="467173"/>
                  <a:pt x="156197" y="463973"/>
                </a:cubicBezTo>
                <a:cubicBezTo>
                  <a:pt x="161006" y="462373"/>
                  <a:pt x="165613" y="461919"/>
                  <a:pt x="170017" y="462610"/>
                </a:cubicBezTo>
                <a:close/>
                <a:moveTo>
                  <a:pt x="738049" y="456056"/>
                </a:moveTo>
                <a:cubicBezTo>
                  <a:pt x="739326" y="455787"/>
                  <a:pt x="741009" y="455908"/>
                  <a:pt x="743101" y="456420"/>
                </a:cubicBezTo>
                <a:cubicBezTo>
                  <a:pt x="751466" y="458466"/>
                  <a:pt x="759466" y="461926"/>
                  <a:pt x="767099" y="466801"/>
                </a:cubicBezTo>
                <a:cubicBezTo>
                  <a:pt x="774733" y="471675"/>
                  <a:pt x="776975" y="476518"/>
                  <a:pt x="773825" y="481330"/>
                </a:cubicBezTo>
                <a:cubicBezTo>
                  <a:pt x="770674" y="486142"/>
                  <a:pt x="768526" y="498861"/>
                  <a:pt x="767379" y="519486"/>
                </a:cubicBezTo>
                <a:cubicBezTo>
                  <a:pt x="766232" y="540111"/>
                  <a:pt x="765286" y="566317"/>
                  <a:pt x="764541" y="598104"/>
                </a:cubicBezTo>
                <a:cubicBezTo>
                  <a:pt x="780181" y="575755"/>
                  <a:pt x="789904" y="559645"/>
                  <a:pt x="793712" y="549772"/>
                </a:cubicBezTo>
                <a:cubicBezTo>
                  <a:pt x="797519" y="539900"/>
                  <a:pt x="799228" y="531866"/>
                  <a:pt x="798837" y="525671"/>
                </a:cubicBezTo>
                <a:cubicBezTo>
                  <a:pt x="798446" y="519476"/>
                  <a:pt x="805085" y="521207"/>
                  <a:pt x="818752" y="530862"/>
                </a:cubicBezTo>
                <a:cubicBezTo>
                  <a:pt x="832419" y="540517"/>
                  <a:pt x="836884" y="546848"/>
                  <a:pt x="832146" y="549856"/>
                </a:cubicBezTo>
                <a:cubicBezTo>
                  <a:pt x="827409" y="552864"/>
                  <a:pt x="818098" y="561697"/>
                  <a:pt x="804214" y="576357"/>
                </a:cubicBezTo>
                <a:cubicBezTo>
                  <a:pt x="790329" y="591016"/>
                  <a:pt x="777062" y="603549"/>
                  <a:pt x="764411" y="613954"/>
                </a:cubicBezTo>
                <a:cubicBezTo>
                  <a:pt x="763717" y="628589"/>
                  <a:pt x="763369" y="638089"/>
                  <a:pt x="763369" y="642455"/>
                </a:cubicBezTo>
                <a:cubicBezTo>
                  <a:pt x="783300" y="640942"/>
                  <a:pt x="801553" y="639203"/>
                  <a:pt x="818129" y="637237"/>
                </a:cubicBezTo>
                <a:cubicBezTo>
                  <a:pt x="834705" y="635271"/>
                  <a:pt x="846843" y="638006"/>
                  <a:pt x="854545" y="645441"/>
                </a:cubicBezTo>
                <a:cubicBezTo>
                  <a:pt x="862247" y="652876"/>
                  <a:pt x="864796" y="658541"/>
                  <a:pt x="862191" y="662435"/>
                </a:cubicBezTo>
                <a:cubicBezTo>
                  <a:pt x="859587" y="666330"/>
                  <a:pt x="851882" y="667300"/>
                  <a:pt x="839076" y="665347"/>
                </a:cubicBezTo>
                <a:cubicBezTo>
                  <a:pt x="826271" y="663393"/>
                  <a:pt x="810678" y="662227"/>
                  <a:pt x="792298" y="661849"/>
                </a:cubicBezTo>
                <a:cubicBezTo>
                  <a:pt x="773918" y="661471"/>
                  <a:pt x="745898" y="663418"/>
                  <a:pt x="708238" y="667691"/>
                </a:cubicBezTo>
                <a:cubicBezTo>
                  <a:pt x="670579" y="671963"/>
                  <a:pt x="647841" y="675076"/>
                  <a:pt x="640028" y="677030"/>
                </a:cubicBezTo>
                <a:cubicBezTo>
                  <a:pt x="632214" y="678983"/>
                  <a:pt x="624336" y="677017"/>
                  <a:pt x="616392" y="671132"/>
                </a:cubicBezTo>
                <a:cubicBezTo>
                  <a:pt x="608449" y="665247"/>
                  <a:pt x="605085" y="660944"/>
                  <a:pt x="606300" y="658221"/>
                </a:cubicBezTo>
                <a:cubicBezTo>
                  <a:pt x="607515" y="655499"/>
                  <a:pt x="612185" y="654532"/>
                  <a:pt x="620309" y="655319"/>
                </a:cubicBezTo>
                <a:cubicBezTo>
                  <a:pt x="628432" y="656107"/>
                  <a:pt x="638605" y="656122"/>
                  <a:pt x="650828" y="655366"/>
                </a:cubicBezTo>
                <a:cubicBezTo>
                  <a:pt x="663050" y="654609"/>
                  <a:pt x="677557" y="653183"/>
                  <a:pt x="694351" y="651087"/>
                </a:cubicBezTo>
                <a:cubicBezTo>
                  <a:pt x="694351" y="625960"/>
                  <a:pt x="694161" y="596631"/>
                  <a:pt x="693783" y="563102"/>
                </a:cubicBezTo>
                <a:cubicBezTo>
                  <a:pt x="693405" y="529572"/>
                  <a:pt x="690487" y="506981"/>
                  <a:pt x="685030" y="495329"/>
                </a:cubicBezTo>
                <a:cubicBezTo>
                  <a:pt x="679573" y="483677"/>
                  <a:pt x="681232" y="478877"/>
                  <a:pt x="690006" y="480930"/>
                </a:cubicBezTo>
                <a:cubicBezTo>
                  <a:pt x="698781" y="482983"/>
                  <a:pt x="706780" y="486213"/>
                  <a:pt x="714005" y="490622"/>
                </a:cubicBezTo>
                <a:cubicBezTo>
                  <a:pt x="721229" y="495031"/>
                  <a:pt x="723654" y="499658"/>
                  <a:pt x="721279" y="504501"/>
                </a:cubicBezTo>
                <a:cubicBezTo>
                  <a:pt x="718904" y="509344"/>
                  <a:pt x="717338" y="515343"/>
                  <a:pt x="716582" y="522500"/>
                </a:cubicBezTo>
                <a:cubicBezTo>
                  <a:pt x="715825" y="529656"/>
                  <a:pt x="715069" y="571588"/>
                  <a:pt x="714312" y="648296"/>
                </a:cubicBezTo>
                <a:cubicBezTo>
                  <a:pt x="724011" y="646796"/>
                  <a:pt x="733337" y="645729"/>
                  <a:pt x="742292" y="645097"/>
                </a:cubicBezTo>
                <a:cubicBezTo>
                  <a:pt x="743805" y="601354"/>
                  <a:pt x="744561" y="563533"/>
                  <a:pt x="744561" y="531634"/>
                </a:cubicBezTo>
                <a:cubicBezTo>
                  <a:pt x="744561" y="500343"/>
                  <a:pt x="742227" y="479473"/>
                  <a:pt x="737557" y="469024"/>
                </a:cubicBezTo>
                <a:cubicBezTo>
                  <a:pt x="734055" y="461187"/>
                  <a:pt x="734219" y="456865"/>
                  <a:pt x="738049" y="456056"/>
                </a:cubicBezTo>
                <a:close/>
                <a:moveTo>
                  <a:pt x="1424815" y="454173"/>
                </a:moveTo>
                <a:cubicBezTo>
                  <a:pt x="1427471" y="454090"/>
                  <a:pt x="1430486" y="454671"/>
                  <a:pt x="1433859" y="455917"/>
                </a:cubicBezTo>
                <a:cubicBezTo>
                  <a:pt x="1440605" y="458410"/>
                  <a:pt x="1447352" y="462150"/>
                  <a:pt x="1454099" y="467135"/>
                </a:cubicBezTo>
                <a:cubicBezTo>
                  <a:pt x="1460846" y="472121"/>
                  <a:pt x="1461689" y="477184"/>
                  <a:pt x="1456629" y="482325"/>
                </a:cubicBezTo>
                <a:cubicBezTo>
                  <a:pt x="1451570" y="487466"/>
                  <a:pt x="1449417" y="501806"/>
                  <a:pt x="1450174" y="525346"/>
                </a:cubicBezTo>
                <a:cubicBezTo>
                  <a:pt x="1450931" y="548886"/>
                  <a:pt x="1452285" y="573951"/>
                  <a:pt x="1454239" y="600541"/>
                </a:cubicBezTo>
                <a:cubicBezTo>
                  <a:pt x="1456192" y="627132"/>
                  <a:pt x="1456379" y="647565"/>
                  <a:pt x="1454797" y="661840"/>
                </a:cubicBezTo>
                <a:cubicBezTo>
                  <a:pt x="1453216" y="676115"/>
                  <a:pt x="1449703" y="687761"/>
                  <a:pt x="1444258" y="696777"/>
                </a:cubicBezTo>
                <a:cubicBezTo>
                  <a:pt x="1438813" y="705794"/>
                  <a:pt x="1433288" y="705614"/>
                  <a:pt x="1427682" y="696238"/>
                </a:cubicBezTo>
                <a:cubicBezTo>
                  <a:pt x="1422076" y="686862"/>
                  <a:pt x="1414678" y="677306"/>
                  <a:pt x="1405488" y="667570"/>
                </a:cubicBezTo>
                <a:cubicBezTo>
                  <a:pt x="1396299" y="657834"/>
                  <a:pt x="1396053" y="653943"/>
                  <a:pt x="1404753" y="655896"/>
                </a:cubicBezTo>
                <a:cubicBezTo>
                  <a:pt x="1413454" y="657849"/>
                  <a:pt x="1419633" y="658826"/>
                  <a:pt x="1423292" y="658826"/>
                </a:cubicBezTo>
                <a:cubicBezTo>
                  <a:pt x="1425016" y="658826"/>
                  <a:pt x="1426547" y="654833"/>
                  <a:pt x="1427887" y="646845"/>
                </a:cubicBezTo>
                <a:cubicBezTo>
                  <a:pt x="1429437" y="636738"/>
                  <a:pt x="1430020" y="620084"/>
                  <a:pt x="1429636" y="596886"/>
                </a:cubicBezTo>
                <a:cubicBezTo>
                  <a:pt x="1429251" y="573687"/>
                  <a:pt x="1428671" y="549444"/>
                  <a:pt x="1427896" y="524155"/>
                </a:cubicBezTo>
                <a:cubicBezTo>
                  <a:pt x="1427121" y="498867"/>
                  <a:pt x="1425524" y="484657"/>
                  <a:pt x="1423106" y="481525"/>
                </a:cubicBezTo>
                <a:cubicBezTo>
                  <a:pt x="1420687" y="478394"/>
                  <a:pt x="1412396" y="477997"/>
                  <a:pt x="1398233" y="480335"/>
                </a:cubicBezTo>
                <a:cubicBezTo>
                  <a:pt x="1384070" y="482672"/>
                  <a:pt x="1371745" y="485203"/>
                  <a:pt x="1361258" y="487925"/>
                </a:cubicBezTo>
                <a:cubicBezTo>
                  <a:pt x="1350772" y="490647"/>
                  <a:pt x="1341551" y="488483"/>
                  <a:pt x="1333595" y="481432"/>
                </a:cubicBezTo>
                <a:cubicBezTo>
                  <a:pt x="1325639" y="474381"/>
                  <a:pt x="1326650" y="471253"/>
                  <a:pt x="1336627" y="472047"/>
                </a:cubicBezTo>
                <a:cubicBezTo>
                  <a:pt x="1346605" y="472841"/>
                  <a:pt x="1361680" y="471141"/>
                  <a:pt x="1381853" y="466949"/>
                </a:cubicBezTo>
                <a:cubicBezTo>
                  <a:pt x="1402025" y="462757"/>
                  <a:pt x="1414049" y="459248"/>
                  <a:pt x="1417925" y="456420"/>
                </a:cubicBezTo>
                <a:cubicBezTo>
                  <a:pt x="1419863" y="455006"/>
                  <a:pt x="1422160" y="454257"/>
                  <a:pt x="1424815" y="454173"/>
                </a:cubicBezTo>
                <a:close/>
                <a:moveTo>
                  <a:pt x="2210472" y="449341"/>
                </a:moveTo>
                <a:cubicBezTo>
                  <a:pt x="2218316" y="450563"/>
                  <a:pt x="2226120" y="452981"/>
                  <a:pt x="2233884" y="456597"/>
                </a:cubicBezTo>
                <a:cubicBezTo>
                  <a:pt x="2241648" y="460212"/>
                  <a:pt x="2244169" y="464463"/>
                  <a:pt x="2241446" y="469349"/>
                </a:cubicBezTo>
                <a:cubicBezTo>
                  <a:pt x="2238724" y="474236"/>
                  <a:pt x="2237363" y="495748"/>
                  <a:pt x="2237363" y="533885"/>
                </a:cubicBezTo>
                <a:cubicBezTo>
                  <a:pt x="2250088" y="519114"/>
                  <a:pt x="2262000" y="504665"/>
                  <a:pt x="2273100" y="490539"/>
                </a:cubicBezTo>
                <a:cubicBezTo>
                  <a:pt x="2284200" y="476412"/>
                  <a:pt x="2289363" y="465514"/>
                  <a:pt x="2288588" y="457843"/>
                </a:cubicBezTo>
                <a:cubicBezTo>
                  <a:pt x="2287813" y="450172"/>
                  <a:pt x="2291288" y="447788"/>
                  <a:pt x="2299015" y="450690"/>
                </a:cubicBezTo>
                <a:cubicBezTo>
                  <a:pt x="2306742" y="453592"/>
                  <a:pt x="2314351" y="457883"/>
                  <a:pt x="2321841" y="463564"/>
                </a:cubicBezTo>
                <a:cubicBezTo>
                  <a:pt x="2329332" y="469244"/>
                  <a:pt x="2329506" y="473768"/>
                  <a:pt x="2322362" y="477135"/>
                </a:cubicBezTo>
                <a:cubicBezTo>
                  <a:pt x="2315219" y="480502"/>
                  <a:pt x="2303948" y="489497"/>
                  <a:pt x="2288551" y="504119"/>
                </a:cubicBezTo>
                <a:cubicBezTo>
                  <a:pt x="2273153" y="518742"/>
                  <a:pt x="2256090" y="532800"/>
                  <a:pt x="2237363" y="546293"/>
                </a:cubicBezTo>
                <a:lnTo>
                  <a:pt x="2237363" y="550237"/>
                </a:lnTo>
                <a:cubicBezTo>
                  <a:pt x="2261696" y="546405"/>
                  <a:pt x="2280780" y="542951"/>
                  <a:pt x="2294615" y="539875"/>
                </a:cubicBezTo>
                <a:cubicBezTo>
                  <a:pt x="2308450" y="536799"/>
                  <a:pt x="2319575" y="533866"/>
                  <a:pt x="2327990" y="531076"/>
                </a:cubicBezTo>
                <a:cubicBezTo>
                  <a:pt x="2336405" y="528285"/>
                  <a:pt x="2345583" y="530654"/>
                  <a:pt x="2355523" y="538182"/>
                </a:cubicBezTo>
                <a:cubicBezTo>
                  <a:pt x="2365464" y="545711"/>
                  <a:pt x="2363947" y="550200"/>
                  <a:pt x="2350975" y="551651"/>
                </a:cubicBezTo>
                <a:cubicBezTo>
                  <a:pt x="2338002" y="553102"/>
                  <a:pt x="2325178" y="554786"/>
                  <a:pt x="2312503" y="556702"/>
                </a:cubicBezTo>
                <a:cubicBezTo>
                  <a:pt x="2299827" y="558618"/>
                  <a:pt x="2281007" y="561567"/>
                  <a:pt x="2256041" y="565548"/>
                </a:cubicBezTo>
                <a:cubicBezTo>
                  <a:pt x="2269969" y="575210"/>
                  <a:pt x="2282808" y="585128"/>
                  <a:pt x="2294559" y="595304"/>
                </a:cubicBezTo>
                <a:cubicBezTo>
                  <a:pt x="2306311" y="605481"/>
                  <a:pt x="2317135" y="613616"/>
                  <a:pt x="2327032" y="619712"/>
                </a:cubicBezTo>
                <a:cubicBezTo>
                  <a:pt x="2336929" y="625808"/>
                  <a:pt x="2346252" y="630378"/>
                  <a:pt x="2355002" y="633423"/>
                </a:cubicBezTo>
                <a:cubicBezTo>
                  <a:pt x="2363752" y="636468"/>
                  <a:pt x="2373572" y="639525"/>
                  <a:pt x="2384461" y="642595"/>
                </a:cubicBezTo>
                <a:cubicBezTo>
                  <a:pt x="2395350" y="645664"/>
                  <a:pt x="2397611" y="648762"/>
                  <a:pt x="2391242" y="651887"/>
                </a:cubicBezTo>
                <a:cubicBezTo>
                  <a:pt x="2384873" y="655012"/>
                  <a:pt x="2371997" y="657360"/>
                  <a:pt x="2352612" y="658928"/>
                </a:cubicBezTo>
                <a:cubicBezTo>
                  <a:pt x="2333227" y="660497"/>
                  <a:pt x="2320214" y="658395"/>
                  <a:pt x="2313572" y="652622"/>
                </a:cubicBezTo>
                <a:cubicBezTo>
                  <a:pt x="2306931" y="646849"/>
                  <a:pt x="2298274" y="637243"/>
                  <a:pt x="2287602" y="623805"/>
                </a:cubicBezTo>
                <a:cubicBezTo>
                  <a:pt x="2276930" y="610367"/>
                  <a:pt x="2261610" y="591729"/>
                  <a:pt x="2241642" y="567892"/>
                </a:cubicBezTo>
                <a:lnTo>
                  <a:pt x="2237251" y="568655"/>
                </a:lnTo>
                <a:cubicBezTo>
                  <a:pt x="2236507" y="604857"/>
                  <a:pt x="2235757" y="627377"/>
                  <a:pt x="2235000" y="636214"/>
                </a:cubicBezTo>
                <a:cubicBezTo>
                  <a:pt x="2234244" y="645050"/>
                  <a:pt x="2234315" y="649338"/>
                  <a:pt x="2235214" y="649078"/>
                </a:cubicBezTo>
                <a:cubicBezTo>
                  <a:pt x="2236113" y="648817"/>
                  <a:pt x="2241220" y="645971"/>
                  <a:pt x="2250534" y="640539"/>
                </a:cubicBezTo>
                <a:cubicBezTo>
                  <a:pt x="2259848" y="635107"/>
                  <a:pt x="2268152" y="631150"/>
                  <a:pt x="2275444" y="628670"/>
                </a:cubicBezTo>
                <a:cubicBezTo>
                  <a:pt x="2282737" y="626189"/>
                  <a:pt x="2277872" y="633525"/>
                  <a:pt x="2260850" y="650678"/>
                </a:cubicBezTo>
                <a:cubicBezTo>
                  <a:pt x="2243828" y="667830"/>
                  <a:pt x="2231407" y="680890"/>
                  <a:pt x="2223587" y="689857"/>
                </a:cubicBezTo>
                <a:cubicBezTo>
                  <a:pt x="2215767" y="698824"/>
                  <a:pt x="2209665" y="698638"/>
                  <a:pt x="2205281" y="689299"/>
                </a:cubicBezTo>
                <a:cubicBezTo>
                  <a:pt x="2200897" y="679960"/>
                  <a:pt x="2200075" y="673058"/>
                  <a:pt x="2202816" y="668593"/>
                </a:cubicBezTo>
                <a:cubicBezTo>
                  <a:pt x="2205557" y="664128"/>
                  <a:pt x="2208084" y="655924"/>
                  <a:pt x="2210397" y="643980"/>
                </a:cubicBezTo>
                <a:cubicBezTo>
                  <a:pt x="2212710" y="632037"/>
                  <a:pt x="2215039" y="607840"/>
                  <a:pt x="2217383" y="571390"/>
                </a:cubicBezTo>
                <a:cubicBezTo>
                  <a:pt x="2188436" y="576797"/>
                  <a:pt x="2171708" y="579705"/>
                  <a:pt x="2167200" y="580115"/>
                </a:cubicBezTo>
                <a:cubicBezTo>
                  <a:pt x="2162691" y="580524"/>
                  <a:pt x="2156307" y="577402"/>
                  <a:pt x="2148047" y="570748"/>
                </a:cubicBezTo>
                <a:cubicBezTo>
                  <a:pt x="2139787" y="564094"/>
                  <a:pt x="2142683" y="560767"/>
                  <a:pt x="2156735" y="560767"/>
                </a:cubicBezTo>
                <a:cubicBezTo>
                  <a:pt x="2168108" y="560767"/>
                  <a:pt x="2188324" y="558225"/>
                  <a:pt x="2217383" y="553140"/>
                </a:cubicBezTo>
                <a:cubicBezTo>
                  <a:pt x="2217383" y="534238"/>
                  <a:pt x="2217187" y="520171"/>
                  <a:pt x="2216797" y="510937"/>
                </a:cubicBezTo>
                <a:cubicBezTo>
                  <a:pt x="2216406" y="501704"/>
                  <a:pt x="2215274" y="492405"/>
                  <a:pt x="2213402" y="483041"/>
                </a:cubicBezTo>
                <a:cubicBezTo>
                  <a:pt x="2211529" y="473678"/>
                  <a:pt x="2208611" y="465415"/>
                  <a:pt x="2204649" y="458252"/>
                </a:cubicBezTo>
                <a:cubicBezTo>
                  <a:pt x="2200686" y="451090"/>
                  <a:pt x="2202627" y="448120"/>
                  <a:pt x="2210472" y="449341"/>
                </a:cubicBezTo>
                <a:close/>
                <a:moveTo>
                  <a:pt x="1689157" y="447571"/>
                </a:moveTo>
                <a:cubicBezTo>
                  <a:pt x="1691453" y="447387"/>
                  <a:pt x="1693750" y="447614"/>
                  <a:pt x="1696047" y="448253"/>
                </a:cubicBezTo>
                <a:cubicBezTo>
                  <a:pt x="1700642" y="449530"/>
                  <a:pt x="1706754" y="452631"/>
                  <a:pt x="1714381" y="457555"/>
                </a:cubicBezTo>
                <a:cubicBezTo>
                  <a:pt x="1722008" y="462478"/>
                  <a:pt x="1724362" y="466869"/>
                  <a:pt x="1721441" y="470726"/>
                </a:cubicBezTo>
                <a:cubicBezTo>
                  <a:pt x="1718520" y="474583"/>
                  <a:pt x="1715947" y="479104"/>
                  <a:pt x="1713721" y="484288"/>
                </a:cubicBezTo>
                <a:cubicBezTo>
                  <a:pt x="1711494" y="489472"/>
                  <a:pt x="1708403" y="499385"/>
                  <a:pt x="1704447" y="514026"/>
                </a:cubicBezTo>
                <a:cubicBezTo>
                  <a:pt x="1700490" y="528667"/>
                  <a:pt x="1696398" y="537413"/>
                  <a:pt x="1692168" y="540266"/>
                </a:cubicBezTo>
                <a:cubicBezTo>
                  <a:pt x="1687939" y="543118"/>
                  <a:pt x="1684392" y="541816"/>
                  <a:pt x="1681527" y="536359"/>
                </a:cubicBezTo>
                <a:cubicBezTo>
                  <a:pt x="1673205" y="537922"/>
                  <a:pt x="1659172" y="540111"/>
                  <a:pt x="1639427" y="542926"/>
                </a:cubicBezTo>
                <a:cubicBezTo>
                  <a:pt x="1639427" y="546858"/>
                  <a:pt x="1637455" y="549667"/>
                  <a:pt x="1633511" y="551354"/>
                </a:cubicBezTo>
                <a:cubicBezTo>
                  <a:pt x="1629568" y="553040"/>
                  <a:pt x="1626238" y="548005"/>
                  <a:pt x="1623521" y="536248"/>
                </a:cubicBezTo>
                <a:cubicBezTo>
                  <a:pt x="1620805" y="524490"/>
                  <a:pt x="1617745" y="512103"/>
                  <a:pt x="1614341" y="499087"/>
                </a:cubicBezTo>
                <a:cubicBezTo>
                  <a:pt x="1610936" y="486071"/>
                  <a:pt x="1607240" y="476164"/>
                  <a:pt x="1603253" y="469368"/>
                </a:cubicBezTo>
                <a:cubicBezTo>
                  <a:pt x="1599266" y="462571"/>
                  <a:pt x="1600713" y="459579"/>
                  <a:pt x="1607597" y="460392"/>
                </a:cubicBezTo>
                <a:cubicBezTo>
                  <a:pt x="1614480" y="461204"/>
                  <a:pt x="1619317" y="461595"/>
                  <a:pt x="1622108" y="461564"/>
                </a:cubicBezTo>
                <a:cubicBezTo>
                  <a:pt x="1624898" y="461533"/>
                  <a:pt x="1634476" y="459995"/>
                  <a:pt x="1650841" y="456950"/>
                </a:cubicBezTo>
                <a:cubicBezTo>
                  <a:pt x="1667205" y="453905"/>
                  <a:pt x="1677682" y="451375"/>
                  <a:pt x="1682271" y="449360"/>
                </a:cubicBezTo>
                <a:cubicBezTo>
                  <a:pt x="1684566" y="448352"/>
                  <a:pt x="1686861" y="447756"/>
                  <a:pt x="1689157" y="447571"/>
                </a:cubicBezTo>
                <a:close/>
                <a:moveTo>
                  <a:pt x="1275041" y="447117"/>
                </a:moveTo>
                <a:cubicBezTo>
                  <a:pt x="1276625" y="446898"/>
                  <a:pt x="1278727" y="447096"/>
                  <a:pt x="1281347" y="447713"/>
                </a:cubicBezTo>
                <a:cubicBezTo>
                  <a:pt x="1291827" y="450181"/>
                  <a:pt x="1299988" y="454342"/>
                  <a:pt x="1305830" y="460196"/>
                </a:cubicBezTo>
                <a:cubicBezTo>
                  <a:pt x="1312576" y="466286"/>
                  <a:pt x="1314471" y="473693"/>
                  <a:pt x="1311513" y="482418"/>
                </a:cubicBezTo>
                <a:cubicBezTo>
                  <a:pt x="1308555" y="491143"/>
                  <a:pt x="1303219" y="492384"/>
                  <a:pt x="1295504" y="486139"/>
                </a:cubicBezTo>
                <a:cubicBezTo>
                  <a:pt x="1287790" y="479894"/>
                  <a:pt x="1280882" y="471312"/>
                  <a:pt x="1274780" y="460392"/>
                </a:cubicBezTo>
                <a:cubicBezTo>
                  <a:pt x="1270203" y="452201"/>
                  <a:pt x="1270291" y="447777"/>
                  <a:pt x="1275041" y="447117"/>
                </a:cubicBezTo>
                <a:close/>
                <a:moveTo>
                  <a:pt x="1082387" y="445168"/>
                </a:moveTo>
                <a:cubicBezTo>
                  <a:pt x="1083525" y="444843"/>
                  <a:pt x="1085080" y="444886"/>
                  <a:pt x="1087052" y="445295"/>
                </a:cubicBezTo>
                <a:cubicBezTo>
                  <a:pt x="1094940" y="446932"/>
                  <a:pt x="1102552" y="449301"/>
                  <a:pt x="1109888" y="452401"/>
                </a:cubicBezTo>
                <a:cubicBezTo>
                  <a:pt x="1117224" y="455502"/>
                  <a:pt x="1119524" y="461049"/>
                  <a:pt x="1116790" y="469042"/>
                </a:cubicBezTo>
                <a:cubicBezTo>
                  <a:pt x="1114055" y="477036"/>
                  <a:pt x="1113047" y="495537"/>
                  <a:pt x="1113767" y="524546"/>
                </a:cubicBezTo>
                <a:cubicBezTo>
                  <a:pt x="1126504" y="523839"/>
                  <a:pt x="1137880" y="522301"/>
                  <a:pt x="1147895" y="519932"/>
                </a:cubicBezTo>
                <a:cubicBezTo>
                  <a:pt x="1157910" y="517563"/>
                  <a:pt x="1167004" y="520878"/>
                  <a:pt x="1175177" y="529876"/>
                </a:cubicBezTo>
                <a:cubicBezTo>
                  <a:pt x="1183350" y="538874"/>
                  <a:pt x="1180451" y="543177"/>
                  <a:pt x="1166480" y="542787"/>
                </a:cubicBezTo>
                <a:cubicBezTo>
                  <a:pt x="1152508" y="542396"/>
                  <a:pt x="1134974" y="543261"/>
                  <a:pt x="1113878" y="545382"/>
                </a:cubicBezTo>
                <a:cubicBezTo>
                  <a:pt x="1113878" y="574180"/>
                  <a:pt x="1114656" y="602969"/>
                  <a:pt x="1116213" y="631749"/>
                </a:cubicBezTo>
                <a:cubicBezTo>
                  <a:pt x="1117770" y="660528"/>
                  <a:pt x="1114340" y="681594"/>
                  <a:pt x="1105925" y="694945"/>
                </a:cubicBezTo>
                <a:cubicBezTo>
                  <a:pt x="1097510" y="708296"/>
                  <a:pt x="1091154" y="710054"/>
                  <a:pt x="1086857" y="700219"/>
                </a:cubicBezTo>
                <a:cubicBezTo>
                  <a:pt x="1082559" y="690384"/>
                  <a:pt x="1076045" y="680245"/>
                  <a:pt x="1067314" y="669802"/>
                </a:cubicBezTo>
                <a:cubicBezTo>
                  <a:pt x="1058582" y="659359"/>
                  <a:pt x="1057351" y="655146"/>
                  <a:pt x="1063621" y="657161"/>
                </a:cubicBezTo>
                <a:cubicBezTo>
                  <a:pt x="1069891" y="659177"/>
                  <a:pt x="1075533" y="661121"/>
                  <a:pt x="1080550" y="662993"/>
                </a:cubicBezTo>
                <a:cubicBezTo>
                  <a:pt x="1085567" y="664866"/>
                  <a:pt x="1088662" y="664199"/>
                  <a:pt x="1089833" y="660993"/>
                </a:cubicBezTo>
                <a:cubicBezTo>
                  <a:pt x="1091005" y="657787"/>
                  <a:pt x="1091781" y="650991"/>
                  <a:pt x="1092159" y="640604"/>
                </a:cubicBezTo>
                <a:cubicBezTo>
                  <a:pt x="1092537" y="630217"/>
                  <a:pt x="1092726" y="598972"/>
                  <a:pt x="1092726" y="546870"/>
                </a:cubicBezTo>
                <a:cubicBezTo>
                  <a:pt x="1065404" y="551546"/>
                  <a:pt x="1047718" y="554662"/>
                  <a:pt x="1039669" y="556218"/>
                </a:cubicBezTo>
                <a:cubicBezTo>
                  <a:pt x="1031620" y="557775"/>
                  <a:pt x="1023664" y="554442"/>
                  <a:pt x="1015800" y="546219"/>
                </a:cubicBezTo>
                <a:cubicBezTo>
                  <a:pt x="1007937" y="537996"/>
                  <a:pt x="1008092" y="534282"/>
                  <a:pt x="1016266" y="535076"/>
                </a:cubicBezTo>
                <a:cubicBezTo>
                  <a:pt x="1024439" y="535869"/>
                  <a:pt x="1034993" y="535696"/>
                  <a:pt x="1047929" y="534555"/>
                </a:cubicBezTo>
                <a:cubicBezTo>
                  <a:pt x="1060864" y="533414"/>
                  <a:pt x="1075412" y="531789"/>
                  <a:pt x="1091573" y="529680"/>
                </a:cubicBezTo>
                <a:cubicBezTo>
                  <a:pt x="1091573" y="492002"/>
                  <a:pt x="1088847" y="468109"/>
                  <a:pt x="1083396" y="458001"/>
                </a:cubicBezTo>
                <a:cubicBezTo>
                  <a:pt x="1079308" y="450420"/>
                  <a:pt x="1078972" y="446142"/>
                  <a:pt x="1082387" y="445168"/>
                </a:cubicBezTo>
                <a:close/>
                <a:moveTo>
                  <a:pt x="460421" y="440644"/>
                </a:moveTo>
                <a:cubicBezTo>
                  <a:pt x="467199" y="442294"/>
                  <a:pt x="473837" y="444740"/>
                  <a:pt x="480335" y="447983"/>
                </a:cubicBezTo>
                <a:cubicBezTo>
                  <a:pt x="486834" y="451226"/>
                  <a:pt x="488636" y="455009"/>
                  <a:pt x="485740" y="459331"/>
                </a:cubicBezTo>
                <a:cubicBezTo>
                  <a:pt x="482844" y="463653"/>
                  <a:pt x="479622" y="469052"/>
                  <a:pt x="476075" y="475526"/>
                </a:cubicBezTo>
                <a:cubicBezTo>
                  <a:pt x="491789" y="474819"/>
                  <a:pt x="502772" y="473864"/>
                  <a:pt x="509022" y="472661"/>
                </a:cubicBezTo>
                <a:cubicBezTo>
                  <a:pt x="515273" y="471458"/>
                  <a:pt x="520693" y="471727"/>
                  <a:pt x="525282" y="473470"/>
                </a:cubicBezTo>
                <a:cubicBezTo>
                  <a:pt x="529871" y="475212"/>
                  <a:pt x="534103" y="479125"/>
                  <a:pt x="537978" y="485209"/>
                </a:cubicBezTo>
                <a:cubicBezTo>
                  <a:pt x="541854" y="491292"/>
                  <a:pt x="538707" y="494334"/>
                  <a:pt x="528537" y="494334"/>
                </a:cubicBezTo>
                <a:cubicBezTo>
                  <a:pt x="520649" y="494334"/>
                  <a:pt x="511679" y="494142"/>
                  <a:pt x="501627" y="493757"/>
                </a:cubicBezTo>
                <a:cubicBezTo>
                  <a:pt x="491575" y="493373"/>
                  <a:pt x="481489" y="493515"/>
                  <a:pt x="471369" y="494185"/>
                </a:cubicBezTo>
                <a:cubicBezTo>
                  <a:pt x="463877" y="510717"/>
                  <a:pt x="457708" y="519935"/>
                  <a:pt x="452858" y="521839"/>
                </a:cubicBezTo>
                <a:cubicBezTo>
                  <a:pt x="448009" y="523743"/>
                  <a:pt x="445780" y="521929"/>
                  <a:pt x="446170" y="516398"/>
                </a:cubicBezTo>
                <a:cubicBezTo>
                  <a:pt x="446561" y="510866"/>
                  <a:pt x="447922" y="503902"/>
                  <a:pt x="450254" y="495506"/>
                </a:cubicBezTo>
                <a:cubicBezTo>
                  <a:pt x="436909" y="497031"/>
                  <a:pt x="422559" y="498836"/>
                  <a:pt x="407205" y="500919"/>
                </a:cubicBezTo>
                <a:cubicBezTo>
                  <a:pt x="407205" y="512788"/>
                  <a:pt x="405754" y="520301"/>
                  <a:pt x="402852" y="523458"/>
                </a:cubicBezTo>
                <a:cubicBezTo>
                  <a:pt x="399950" y="526614"/>
                  <a:pt x="397426" y="526645"/>
                  <a:pt x="395280" y="523551"/>
                </a:cubicBezTo>
                <a:cubicBezTo>
                  <a:pt x="393134" y="520456"/>
                  <a:pt x="391088" y="513830"/>
                  <a:pt x="389141" y="503673"/>
                </a:cubicBezTo>
                <a:cubicBezTo>
                  <a:pt x="366718" y="507567"/>
                  <a:pt x="353565" y="509905"/>
                  <a:pt x="349683" y="510686"/>
                </a:cubicBezTo>
                <a:cubicBezTo>
                  <a:pt x="345801" y="511468"/>
                  <a:pt x="341668" y="511220"/>
                  <a:pt x="337284" y="509942"/>
                </a:cubicBezTo>
                <a:cubicBezTo>
                  <a:pt x="332899" y="508665"/>
                  <a:pt x="328258" y="505465"/>
                  <a:pt x="323359" y="500343"/>
                </a:cubicBezTo>
                <a:cubicBezTo>
                  <a:pt x="318460" y="495221"/>
                  <a:pt x="318553" y="492337"/>
                  <a:pt x="323638" y="491692"/>
                </a:cubicBezTo>
                <a:cubicBezTo>
                  <a:pt x="328723" y="491047"/>
                  <a:pt x="334379" y="490725"/>
                  <a:pt x="340605" y="490725"/>
                </a:cubicBezTo>
                <a:cubicBezTo>
                  <a:pt x="346892" y="490725"/>
                  <a:pt x="362042" y="489689"/>
                  <a:pt x="386053" y="487618"/>
                </a:cubicBezTo>
                <a:cubicBezTo>
                  <a:pt x="384652" y="484418"/>
                  <a:pt x="383017" y="480769"/>
                  <a:pt x="381151" y="476670"/>
                </a:cubicBezTo>
                <a:cubicBezTo>
                  <a:pt x="379284" y="472571"/>
                  <a:pt x="376717" y="468156"/>
                  <a:pt x="373449" y="463424"/>
                </a:cubicBezTo>
                <a:cubicBezTo>
                  <a:pt x="370181" y="458693"/>
                  <a:pt x="371143" y="455831"/>
                  <a:pt x="376333" y="454838"/>
                </a:cubicBezTo>
                <a:cubicBezTo>
                  <a:pt x="381523" y="453846"/>
                  <a:pt x="387547" y="454457"/>
                  <a:pt x="394406" y="456671"/>
                </a:cubicBezTo>
                <a:cubicBezTo>
                  <a:pt x="401264" y="458885"/>
                  <a:pt x="404917" y="462264"/>
                  <a:pt x="405363" y="466810"/>
                </a:cubicBezTo>
                <a:cubicBezTo>
                  <a:pt x="405810" y="471355"/>
                  <a:pt x="406033" y="476983"/>
                  <a:pt x="406033" y="483693"/>
                </a:cubicBezTo>
                <a:lnTo>
                  <a:pt x="452951" y="479377"/>
                </a:lnTo>
                <a:cubicBezTo>
                  <a:pt x="454266" y="472183"/>
                  <a:pt x="455119" y="466370"/>
                  <a:pt x="455509" y="461936"/>
                </a:cubicBezTo>
                <a:cubicBezTo>
                  <a:pt x="455900" y="457502"/>
                  <a:pt x="455121" y="452432"/>
                  <a:pt x="453174" y="446727"/>
                </a:cubicBezTo>
                <a:cubicBezTo>
                  <a:pt x="451227" y="441022"/>
                  <a:pt x="453643" y="438994"/>
                  <a:pt x="460421" y="440644"/>
                </a:cubicBezTo>
                <a:close/>
                <a:moveTo>
                  <a:pt x="1956500" y="432816"/>
                </a:moveTo>
                <a:cubicBezTo>
                  <a:pt x="1957682" y="432843"/>
                  <a:pt x="1959042" y="433173"/>
                  <a:pt x="1960580" y="433807"/>
                </a:cubicBezTo>
                <a:cubicBezTo>
                  <a:pt x="1966731" y="436343"/>
                  <a:pt x="1972356" y="439984"/>
                  <a:pt x="1977453" y="444727"/>
                </a:cubicBezTo>
                <a:cubicBezTo>
                  <a:pt x="1982551" y="449471"/>
                  <a:pt x="1983670" y="452991"/>
                  <a:pt x="1980811" y="455285"/>
                </a:cubicBezTo>
                <a:cubicBezTo>
                  <a:pt x="1977953" y="457579"/>
                  <a:pt x="1973540" y="459663"/>
                  <a:pt x="1967575" y="461536"/>
                </a:cubicBezTo>
                <a:cubicBezTo>
                  <a:pt x="1984715" y="461536"/>
                  <a:pt x="1996370" y="459976"/>
                  <a:pt x="2002540" y="456857"/>
                </a:cubicBezTo>
                <a:cubicBezTo>
                  <a:pt x="2008710" y="453738"/>
                  <a:pt x="2014719" y="453642"/>
                  <a:pt x="2020567" y="456569"/>
                </a:cubicBezTo>
                <a:cubicBezTo>
                  <a:pt x="2026415" y="459496"/>
                  <a:pt x="2031692" y="463247"/>
                  <a:pt x="2036398" y="467824"/>
                </a:cubicBezTo>
                <a:cubicBezTo>
                  <a:pt x="2041105" y="472400"/>
                  <a:pt x="2040693" y="475922"/>
                  <a:pt x="2035161" y="478391"/>
                </a:cubicBezTo>
                <a:cubicBezTo>
                  <a:pt x="2029630" y="480859"/>
                  <a:pt x="2024387" y="485144"/>
                  <a:pt x="2019432" y="491246"/>
                </a:cubicBezTo>
                <a:cubicBezTo>
                  <a:pt x="2014477" y="497348"/>
                  <a:pt x="2007482" y="504715"/>
                  <a:pt x="1998447" y="513347"/>
                </a:cubicBezTo>
                <a:cubicBezTo>
                  <a:pt x="1989412" y="521979"/>
                  <a:pt x="1980163" y="529646"/>
                  <a:pt x="1970700" y="536350"/>
                </a:cubicBezTo>
                <a:lnTo>
                  <a:pt x="1966760" y="538525"/>
                </a:lnTo>
                <a:lnTo>
                  <a:pt x="1975156" y="539512"/>
                </a:lnTo>
                <a:cubicBezTo>
                  <a:pt x="1982628" y="542483"/>
                  <a:pt x="1988098" y="546179"/>
                  <a:pt x="1991564" y="550600"/>
                </a:cubicBezTo>
                <a:cubicBezTo>
                  <a:pt x="1995031" y="555022"/>
                  <a:pt x="1994996" y="558485"/>
                  <a:pt x="1991462" y="560990"/>
                </a:cubicBezTo>
                <a:cubicBezTo>
                  <a:pt x="1987927" y="563495"/>
                  <a:pt x="1984250" y="565368"/>
                  <a:pt x="1980430" y="566608"/>
                </a:cubicBezTo>
                <a:cubicBezTo>
                  <a:pt x="1987859" y="566608"/>
                  <a:pt x="1995846" y="565678"/>
                  <a:pt x="2004391" y="563818"/>
                </a:cubicBezTo>
                <a:cubicBezTo>
                  <a:pt x="2012936" y="561958"/>
                  <a:pt x="2019584" y="559617"/>
                  <a:pt x="2024334" y="556795"/>
                </a:cubicBezTo>
                <a:cubicBezTo>
                  <a:pt x="2029084" y="553974"/>
                  <a:pt x="2035003" y="554231"/>
                  <a:pt x="2042091" y="557567"/>
                </a:cubicBezTo>
                <a:cubicBezTo>
                  <a:pt x="2049179" y="560903"/>
                  <a:pt x="2055653" y="565390"/>
                  <a:pt x="2061513" y="571027"/>
                </a:cubicBezTo>
                <a:cubicBezTo>
                  <a:pt x="2067373" y="576664"/>
                  <a:pt x="2067352" y="581138"/>
                  <a:pt x="2061448" y="584449"/>
                </a:cubicBezTo>
                <a:cubicBezTo>
                  <a:pt x="2055545" y="587761"/>
                  <a:pt x="2048345" y="594433"/>
                  <a:pt x="2039849" y="604467"/>
                </a:cubicBezTo>
                <a:cubicBezTo>
                  <a:pt x="2031354" y="614500"/>
                  <a:pt x="2017913" y="627929"/>
                  <a:pt x="1999526" y="644753"/>
                </a:cubicBezTo>
                <a:cubicBezTo>
                  <a:pt x="1981140" y="661576"/>
                  <a:pt x="1960078" y="675721"/>
                  <a:pt x="1936340" y="687187"/>
                </a:cubicBezTo>
                <a:cubicBezTo>
                  <a:pt x="1912601" y="698653"/>
                  <a:pt x="1889282" y="705567"/>
                  <a:pt x="1866381" y="707930"/>
                </a:cubicBezTo>
                <a:cubicBezTo>
                  <a:pt x="1843480" y="710293"/>
                  <a:pt x="1842445" y="707425"/>
                  <a:pt x="1863274" y="699326"/>
                </a:cubicBezTo>
                <a:cubicBezTo>
                  <a:pt x="1884104" y="691227"/>
                  <a:pt x="1904872" y="681423"/>
                  <a:pt x="1925577" y="669914"/>
                </a:cubicBezTo>
                <a:cubicBezTo>
                  <a:pt x="1946283" y="658404"/>
                  <a:pt x="1961014" y="648755"/>
                  <a:pt x="1969770" y="640967"/>
                </a:cubicBezTo>
                <a:cubicBezTo>
                  <a:pt x="1964301" y="637593"/>
                  <a:pt x="1957098" y="630778"/>
                  <a:pt x="1948162" y="620521"/>
                </a:cubicBezTo>
                <a:cubicBezTo>
                  <a:pt x="1939226" y="610265"/>
                  <a:pt x="1937360" y="604352"/>
                  <a:pt x="1942562" y="602783"/>
                </a:cubicBezTo>
                <a:cubicBezTo>
                  <a:pt x="1947765" y="601214"/>
                  <a:pt x="1955743" y="602541"/>
                  <a:pt x="1966496" y="606764"/>
                </a:cubicBezTo>
                <a:cubicBezTo>
                  <a:pt x="1977249" y="610987"/>
                  <a:pt x="1982929" y="619380"/>
                  <a:pt x="1983537" y="631944"/>
                </a:cubicBezTo>
                <a:cubicBezTo>
                  <a:pt x="1991871" y="623386"/>
                  <a:pt x="2000612" y="613198"/>
                  <a:pt x="2009758" y="601378"/>
                </a:cubicBezTo>
                <a:cubicBezTo>
                  <a:pt x="2018905" y="589559"/>
                  <a:pt x="2023478" y="581876"/>
                  <a:pt x="2023478" y="578329"/>
                </a:cubicBezTo>
                <a:cubicBezTo>
                  <a:pt x="2023478" y="576816"/>
                  <a:pt x="2019882" y="576837"/>
                  <a:pt x="2012688" y="578394"/>
                </a:cubicBezTo>
                <a:cubicBezTo>
                  <a:pt x="2005495" y="579950"/>
                  <a:pt x="1998147" y="581311"/>
                  <a:pt x="1990643" y="582477"/>
                </a:cubicBezTo>
                <a:cubicBezTo>
                  <a:pt x="1983140" y="583643"/>
                  <a:pt x="1976703" y="581894"/>
                  <a:pt x="1971333" y="577231"/>
                </a:cubicBezTo>
                <a:cubicBezTo>
                  <a:pt x="1960146" y="589212"/>
                  <a:pt x="1946621" y="599363"/>
                  <a:pt x="1930758" y="607685"/>
                </a:cubicBezTo>
                <a:cubicBezTo>
                  <a:pt x="1914896" y="616007"/>
                  <a:pt x="1900118" y="621765"/>
                  <a:pt x="1886426" y="624958"/>
                </a:cubicBezTo>
                <a:cubicBezTo>
                  <a:pt x="1872734" y="628152"/>
                  <a:pt x="1872697" y="625371"/>
                  <a:pt x="1886315" y="616615"/>
                </a:cubicBezTo>
                <a:cubicBezTo>
                  <a:pt x="1899932" y="607859"/>
                  <a:pt x="1913826" y="598312"/>
                  <a:pt x="1927996" y="587975"/>
                </a:cubicBezTo>
                <a:cubicBezTo>
                  <a:pt x="1942165" y="577637"/>
                  <a:pt x="1951700" y="568509"/>
                  <a:pt x="1956599" y="560590"/>
                </a:cubicBezTo>
                <a:cubicBezTo>
                  <a:pt x="1961498" y="552671"/>
                  <a:pt x="1963947" y="547298"/>
                  <a:pt x="1963947" y="544470"/>
                </a:cubicBezTo>
                <a:lnTo>
                  <a:pt x="1966745" y="538534"/>
                </a:lnTo>
                <a:lnTo>
                  <a:pt x="1930963" y="558293"/>
                </a:lnTo>
                <a:cubicBezTo>
                  <a:pt x="1913935" y="566218"/>
                  <a:pt x="1897858" y="570577"/>
                  <a:pt x="1882733" y="571371"/>
                </a:cubicBezTo>
                <a:cubicBezTo>
                  <a:pt x="1867609" y="572165"/>
                  <a:pt x="1866217" y="569470"/>
                  <a:pt x="1878557" y="563288"/>
                </a:cubicBezTo>
                <a:cubicBezTo>
                  <a:pt x="1890897" y="557105"/>
                  <a:pt x="1902959" y="551168"/>
                  <a:pt x="1914741" y="545475"/>
                </a:cubicBezTo>
                <a:cubicBezTo>
                  <a:pt x="1926523" y="539782"/>
                  <a:pt x="1939031" y="532917"/>
                  <a:pt x="1952264" y="524881"/>
                </a:cubicBezTo>
                <a:cubicBezTo>
                  <a:pt x="1939403" y="515281"/>
                  <a:pt x="1932101" y="507573"/>
                  <a:pt x="1930358" y="501757"/>
                </a:cubicBezTo>
                <a:lnTo>
                  <a:pt x="1931610" y="496882"/>
                </a:lnTo>
                <a:lnTo>
                  <a:pt x="1930210" y="497989"/>
                </a:lnTo>
                <a:cubicBezTo>
                  <a:pt x="1917243" y="507806"/>
                  <a:pt x="1902695" y="514906"/>
                  <a:pt x="1886566" y="519290"/>
                </a:cubicBezTo>
                <a:cubicBezTo>
                  <a:pt x="1870437" y="523675"/>
                  <a:pt x="1869522" y="520928"/>
                  <a:pt x="1883822" y="511049"/>
                </a:cubicBezTo>
                <a:cubicBezTo>
                  <a:pt x="1898122" y="501171"/>
                  <a:pt x="1912722" y="488784"/>
                  <a:pt x="1927624" y="473888"/>
                </a:cubicBezTo>
                <a:cubicBezTo>
                  <a:pt x="1942525" y="458993"/>
                  <a:pt x="1950205" y="447955"/>
                  <a:pt x="1950664" y="440774"/>
                </a:cubicBezTo>
                <a:cubicBezTo>
                  <a:pt x="1951008" y="435389"/>
                  <a:pt x="1952954" y="432736"/>
                  <a:pt x="1956500" y="432816"/>
                </a:cubicBezTo>
                <a:close/>
                <a:moveTo>
                  <a:pt x="1079825" y="201747"/>
                </a:moveTo>
                <a:cubicBezTo>
                  <a:pt x="1077449" y="201207"/>
                  <a:pt x="1052226" y="203908"/>
                  <a:pt x="1004155" y="209849"/>
                </a:cubicBezTo>
                <a:lnTo>
                  <a:pt x="1007355" y="238163"/>
                </a:lnTo>
                <a:lnTo>
                  <a:pt x="1079108" y="232619"/>
                </a:lnTo>
                <a:cubicBezTo>
                  <a:pt x="1081192" y="222251"/>
                  <a:pt x="1082426" y="214648"/>
                  <a:pt x="1082810" y="209812"/>
                </a:cubicBezTo>
                <a:cubicBezTo>
                  <a:pt x="1083195" y="204975"/>
                  <a:pt x="1082200" y="202286"/>
                  <a:pt x="1079825" y="201747"/>
                </a:cubicBezTo>
                <a:close/>
                <a:moveTo>
                  <a:pt x="5256453" y="199373"/>
                </a:moveTo>
                <a:cubicBezTo>
                  <a:pt x="5260546" y="199377"/>
                  <a:pt x="5264645" y="200460"/>
                  <a:pt x="5268750" y="202621"/>
                </a:cubicBezTo>
                <a:cubicBezTo>
                  <a:pt x="5276960" y="206944"/>
                  <a:pt x="5281066" y="213768"/>
                  <a:pt x="5281066" y="223094"/>
                </a:cubicBezTo>
                <a:cubicBezTo>
                  <a:pt x="5281066" y="232421"/>
                  <a:pt x="5276313" y="239038"/>
                  <a:pt x="5266806" y="242944"/>
                </a:cubicBezTo>
                <a:cubicBezTo>
                  <a:pt x="5257300" y="246851"/>
                  <a:pt x="5248910" y="246377"/>
                  <a:pt x="5241636" y="241521"/>
                </a:cubicBezTo>
                <a:cubicBezTo>
                  <a:pt x="5234362" y="236666"/>
                  <a:pt x="5230929" y="230040"/>
                  <a:pt x="5231339" y="221643"/>
                </a:cubicBezTo>
                <a:cubicBezTo>
                  <a:pt x="5231748" y="213247"/>
                  <a:pt x="5236032" y="206897"/>
                  <a:pt x="5244194" y="202593"/>
                </a:cubicBezTo>
                <a:cubicBezTo>
                  <a:pt x="5248274" y="200442"/>
                  <a:pt x="5252361" y="199368"/>
                  <a:pt x="5256453" y="199373"/>
                </a:cubicBezTo>
                <a:close/>
                <a:moveTo>
                  <a:pt x="3265728" y="199373"/>
                </a:moveTo>
                <a:cubicBezTo>
                  <a:pt x="3269821" y="199377"/>
                  <a:pt x="3273920" y="200460"/>
                  <a:pt x="3278025" y="202621"/>
                </a:cubicBezTo>
                <a:cubicBezTo>
                  <a:pt x="3286235" y="206944"/>
                  <a:pt x="3290341" y="213768"/>
                  <a:pt x="3290341" y="223094"/>
                </a:cubicBezTo>
                <a:cubicBezTo>
                  <a:pt x="3290341" y="232421"/>
                  <a:pt x="3285587" y="239038"/>
                  <a:pt x="3276081" y="242944"/>
                </a:cubicBezTo>
                <a:cubicBezTo>
                  <a:pt x="3266575" y="246851"/>
                  <a:pt x="3258184" y="246377"/>
                  <a:pt x="3250911" y="241521"/>
                </a:cubicBezTo>
                <a:cubicBezTo>
                  <a:pt x="3243637" y="236666"/>
                  <a:pt x="3240204" y="230040"/>
                  <a:pt x="3240613" y="221643"/>
                </a:cubicBezTo>
                <a:cubicBezTo>
                  <a:pt x="3241023" y="213247"/>
                  <a:pt x="3245308" y="206897"/>
                  <a:pt x="3253468" y="202593"/>
                </a:cubicBezTo>
                <a:cubicBezTo>
                  <a:pt x="3257549" y="200442"/>
                  <a:pt x="3261635" y="199368"/>
                  <a:pt x="3265728" y="199373"/>
                </a:cubicBezTo>
                <a:close/>
                <a:moveTo>
                  <a:pt x="5874943" y="192101"/>
                </a:moveTo>
                <a:cubicBezTo>
                  <a:pt x="5872027" y="192265"/>
                  <a:pt x="5869190" y="193372"/>
                  <a:pt x="5866434" y="195422"/>
                </a:cubicBezTo>
                <a:cubicBezTo>
                  <a:pt x="5860922" y="199521"/>
                  <a:pt x="5858165" y="204984"/>
                  <a:pt x="5858165" y="211811"/>
                </a:cubicBezTo>
                <a:cubicBezTo>
                  <a:pt x="5858165" y="218639"/>
                  <a:pt x="5861235" y="223764"/>
                  <a:pt x="5867374" y="227187"/>
                </a:cubicBezTo>
                <a:cubicBezTo>
                  <a:pt x="5873513" y="230610"/>
                  <a:pt x="5879522" y="230437"/>
                  <a:pt x="5885400" y="226666"/>
                </a:cubicBezTo>
                <a:cubicBezTo>
                  <a:pt x="5891280" y="222884"/>
                  <a:pt x="5894042" y="217427"/>
                  <a:pt x="5893688" y="210295"/>
                </a:cubicBezTo>
                <a:cubicBezTo>
                  <a:pt x="5893335" y="203164"/>
                  <a:pt x="5890082" y="197877"/>
                  <a:pt x="5883931" y="194436"/>
                </a:cubicBezTo>
                <a:cubicBezTo>
                  <a:pt x="5880855" y="192715"/>
                  <a:pt x="5877860" y="191937"/>
                  <a:pt x="5874943" y="192101"/>
                </a:cubicBezTo>
                <a:close/>
                <a:moveTo>
                  <a:pt x="1087159" y="180793"/>
                </a:moveTo>
                <a:cubicBezTo>
                  <a:pt x="1092531" y="180315"/>
                  <a:pt x="1100219" y="182692"/>
                  <a:pt x="1110223" y="187925"/>
                </a:cubicBezTo>
                <a:cubicBezTo>
                  <a:pt x="1123561" y="194901"/>
                  <a:pt x="1126786" y="201716"/>
                  <a:pt x="1119896" y="208370"/>
                </a:cubicBezTo>
                <a:cubicBezTo>
                  <a:pt x="1113007" y="215024"/>
                  <a:pt x="1105947" y="223814"/>
                  <a:pt x="1098717" y="234740"/>
                </a:cubicBezTo>
                <a:cubicBezTo>
                  <a:pt x="1106493" y="244290"/>
                  <a:pt x="1107150" y="249604"/>
                  <a:pt x="1100689" y="250683"/>
                </a:cubicBezTo>
                <a:cubicBezTo>
                  <a:pt x="1094227" y="251762"/>
                  <a:pt x="1082258" y="252302"/>
                  <a:pt x="1064784" y="252302"/>
                </a:cubicBezTo>
                <a:cubicBezTo>
                  <a:pt x="1047892" y="252302"/>
                  <a:pt x="1029090" y="253375"/>
                  <a:pt x="1008378" y="255520"/>
                </a:cubicBezTo>
                <a:cubicBezTo>
                  <a:pt x="1007671" y="260457"/>
                  <a:pt x="1005026" y="263684"/>
                  <a:pt x="1000443" y="265204"/>
                </a:cubicBezTo>
                <a:cubicBezTo>
                  <a:pt x="995861" y="266723"/>
                  <a:pt x="992205" y="262940"/>
                  <a:pt x="989477" y="253855"/>
                </a:cubicBezTo>
                <a:cubicBezTo>
                  <a:pt x="986748" y="244771"/>
                  <a:pt x="984429" y="236018"/>
                  <a:pt x="982519" y="227597"/>
                </a:cubicBezTo>
                <a:cubicBezTo>
                  <a:pt x="980609" y="219175"/>
                  <a:pt x="977877" y="211442"/>
                  <a:pt x="974324" y="204398"/>
                </a:cubicBezTo>
                <a:cubicBezTo>
                  <a:pt x="970771" y="197353"/>
                  <a:pt x="971741" y="193831"/>
                  <a:pt x="977235" y="193831"/>
                </a:cubicBezTo>
                <a:cubicBezTo>
                  <a:pt x="979927" y="193831"/>
                  <a:pt x="985427" y="194026"/>
                  <a:pt x="993737" y="194417"/>
                </a:cubicBezTo>
                <a:cubicBezTo>
                  <a:pt x="1002046" y="194808"/>
                  <a:pt x="1017652" y="193667"/>
                  <a:pt x="1040553" y="190994"/>
                </a:cubicBezTo>
                <a:cubicBezTo>
                  <a:pt x="1063453" y="188321"/>
                  <a:pt x="1077456" y="185398"/>
                  <a:pt x="1082559" y="182223"/>
                </a:cubicBezTo>
                <a:cubicBezTo>
                  <a:pt x="1083835" y="181429"/>
                  <a:pt x="1085368" y="180952"/>
                  <a:pt x="1087159" y="180793"/>
                </a:cubicBezTo>
                <a:close/>
                <a:moveTo>
                  <a:pt x="5877090" y="172279"/>
                </a:moveTo>
                <a:cubicBezTo>
                  <a:pt x="5881864" y="172384"/>
                  <a:pt x="5886746" y="173485"/>
                  <a:pt x="5891735" y="175581"/>
                </a:cubicBezTo>
                <a:cubicBezTo>
                  <a:pt x="5901712" y="179773"/>
                  <a:pt x="5908339" y="186415"/>
                  <a:pt x="5911613" y="195505"/>
                </a:cubicBezTo>
                <a:cubicBezTo>
                  <a:pt x="5914888" y="204596"/>
                  <a:pt x="5915272" y="213588"/>
                  <a:pt x="5912766" y="222481"/>
                </a:cubicBezTo>
                <a:cubicBezTo>
                  <a:pt x="5910262" y="231373"/>
                  <a:pt x="5905574" y="238179"/>
                  <a:pt x="5898702" y="242898"/>
                </a:cubicBezTo>
                <a:cubicBezTo>
                  <a:pt x="5891831" y="247617"/>
                  <a:pt x="5883667" y="249977"/>
                  <a:pt x="5874210" y="249977"/>
                </a:cubicBezTo>
                <a:cubicBezTo>
                  <a:pt x="5864754" y="249977"/>
                  <a:pt x="5856190" y="246138"/>
                  <a:pt x="5848520" y="238461"/>
                </a:cubicBezTo>
                <a:cubicBezTo>
                  <a:pt x="5840848" y="230784"/>
                  <a:pt x="5837013" y="222530"/>
                  <a:pt x="5837013" y="213700"/>
                </a:cubicBezTo>
                <a:cubicBezTo>
                  <a:pt x="5837013" y="204869"/>
                  <a:pt x="5839078" y="197146"/>
                  <a:pt x="5843208" y="190529"/>
                </a:cubicBezTo>
                <a:cubicBezTo>
                  <a:pt x="5847338" y="183912"/>
                  <a:pt x="5853964" y="178719"/>
                  <a:pt x="5863086" y="174949"/>
                </a:cubicBezTo>
                <a:cubicBezTo>
                  <a:pt x="5867646" y="173063"/>
                  <a:pt x="5872314" y="172174"/>
                  <a:pt x="5877090" y="172279"/>
                </a:cubicBezTo>
                <a:close/>
                <a:moveTo>
                  <a:pt x="6628118" y="152429"/>
                </a:moveTo>
                <a:cubicBezTo>
                  <a:pt x="6619938" y="154333"/>
                  <a:pt x="6613601" y="156085"/>
                  <a:pt x="6609106" y="157685"/>
                </a:cubicBezTo>
                <a:cubicBezTo>
                  <a:pt x="6604609" y="159284"/>
                  <a:pt x="6600296" y="159694"/>
                  <a:pt x="6596166" y="158912"/>
                </a:cubicBezTo>
                <a:cubicBezTo>
                  <a:pt x="6596911" y="168152"/>
                  <a:pt x="6598269" y="177838"/>
                  <a:pt x="6600241" y="187971"/>
                </a:cubicBezTo>
                <a:cubicBezTo>
                  <a:pt x="6619774" y="184870"/>
                  <a:pt x="6632046" y="183320"/>
                  <a:pt x="6637057" y="183320"/>
                </a:cubicBezTo>
                <a:cubicBezTo>
                  <a:pt x="6637727" y="174639"/>
                  <a:pt x="6638449" y="166844"/>
                  <a:pt x="6639224" y="159936"/>
                </a:cubicBezTo>
                <a:cubicBezTo>
                  <a:pt x="6640000" y="153027"/>
                  <a:pt x="6636298" y="150525"/>
                  <a:pt x="6628118" y="152429"/>
                </a:cubicBezTo>
                <a:close/>
                <a:moveTo>
                  <a:pt x="494018" y="152429"/>
                </a:moveTo>
                <a:cubicBezTo>
                  <a:pt x="485839" y="154333"/>
                  <a:pt x="479501" y="156085"/>
                  <a:pt x="475005" y="157685"/>
                </a:cubicBezTo>
                <a:cubicBezTo>
                  <a:pt x="470510" y="159284"/>
                  <a:pt x="466197" y="159694"/>
                  <a:pt x="462067" y="158912"/>
                </a:cubicBezTo>
                <a:cubicBezTo>
                  <a:pt x="462811" y="168152"/>
                  <a:pt x="464169" y="177838"/>
                  <a:pt x="466142" y="187971"/>
                </a:cubicBezTo>
                <a:cubicBezTo>
                  <a:pt x="485675" y="184870"/>
                  <a:pt x="497947" y="183320"/>
                  <a:pt x="502957" y="183320"/>
                </a:cubicBezTo>
                <a:cubicBezTo>
                  <a:pt x="503627" y="174639"/>
                  <a:pt x="504350" y="166844"/>
                  <a:pt x="505125" y="159936"/>
                </a:cubicBezTo>
                <a:cubicBezTo>
                  <a:pt x="505900" y="153027"/>
                  <a:pt x="502198" y="150525"/>
                  <a:pt x="494018" y="152429"/>
                </a:cubicBezTo>
                <a:close/>
                <a:moveTo>
                  <a:pt x="3107747" y="146029"/>
                </a:moveTo>
                <a:cubicBezTo>
                  <a:pt x="3098470" y="146780"/>
                  <a:pt x="3090852" y="149961"/>
                  <a:pt x="3084893" y="155573"/>
                </a:cubicBezTo>
                <a:cubicBezTo>
                  <a:pt x="3078933" y="161185"/>
                  <a:pt x="3075768" y="168338"/>
                  <a:pt x="3075396" y="177032"/>
                </a:cubicBezTo>
                <a:cubicBezTo>
                  <a:pt x="3075036" y="185714"/>
                  <a:pt x="3076478" y="193295"/>
                  <a:pt x="3079721" y="199775"/>
                </a:cubicBezTo>
                <a:cubicBezTo>
                  <a:pt x="3082964" y="206255"/>
                  <a:pt x="3088784" y="210187"/>
                  <a:pt x="3097180" y="211570"/>
                </a:cubicBezTo>
                <a:cubicBezTo>
                  <a:pt x="3105577" y="212952"/>
                  <a:pt x="3114364" y="212766"/>
                  <a:pt x="3123542" y="211011"/>
                </a:cubicBezTo>
                <a:cubicBezTo>
                  <a:pt x="3132719" y="209257"/>
                  <a:pt x="3139141" y="204376"/>
                  <a:pt x="3142805" y="196371"/>
                </a:cubicBezTo>
                <a:cubicBezTo>
                  <a:pt x="3146470" y="188365"/>
                  <a:pt x="3147757" y="180458"/>
                  <a:pt x="3146666" y="172651"/>
                </a:cubicBezTo>
                <a:cubicBezTo>
                  <a:pt x="3145574" y="164844"/>
                  <a:pt x="3141134" y="158267"/>
                  <a:pt x="3133346" y="152922"/>
                </a:cubicBezTo>
                <a:cubicBezTo>
                  <a:pt x="3125557" y="147577"/>
                  <a:pt x="3117024" y="145279"/>
                  <a:pt x="3107747" y="146029"/>
                </a:cubicBezTo>
                <a:close/>
                <a:moveTo>
                  <a:pt x="1643308" y="135989"/>
                </a:moveTo>
                <a:cubicBezTo>
                  <a:pt x="1645454" y="135596"/>
                  <a:pt x="1648238" y="135656"/>
                  <a:pt x="1651659" y="136170"/>
                </a:cubicBezTo>
                <a:cubicBezTo>
                  <a:pt x="1665345" y="138222"/>
                  <a:pt x="1674123" y="142504"/>
                  <a:pt x="1677992" y="149015"/>
                </a:cubicBezTo>
                <a:cubicBezTo>
                  <a:pt x="1681862" y="155527"/>
                  <a:pt x="1682767" y="162307"/>
                  <a:pt x="1680709" y="169358"/>
                </a:cubicBezTo>
                <a:cubicBezTo>
                  <a:pt x="1678650" y="176409"/>
                  <a:pt x="1673366" y="177252"/>
                  <a:pt x="1664858" y="171888"/>
                </a:cubicBezTo>
                <a:cubicBezTo>
                  <a:pt x="1656350" y="166524"/>
                  <a:pt x="1648469" y="159812"/>
                  <a:pt x="1641213" y="151750"/>
                </a:cubicBezTo>
                <a:cubicBezTo>
                  <a:pt x="1636172" y="142420"/>
                  <a:pt x="1636870" y="137167"/>
                  <a:pt x="1643308" y="135989"/>
                </a:cubicBezTo>
                <a:close/>
                <a:moveTo>
                  <a:pt x="2260301" y="135565"/>
                </a:moveTo>
                <a:lnTo>
                  <a:pt x="2216084" y="146165"/>
                </a:lnTo>
                <a:lnTo>
                  <a:pt x="2220945" y="148634"/>
                </a:lnTo>
                <a:cubicBezTo>
                  <a:pt x="2231109" y="154320"/>
                  <a:pt x="2235332" y="159108"/>
                  <a:pt x="2233614" y="162996"/>
                </a:cubicBezTo>
                <a:cubicBezTo>
                  <a:pt x="2231897" y="166884"/>
                  <a:pt x="2229642" y="170118"/>
                  <a:pt x="2226852" y="172698"/>
                </a:cubicBezTo>
                <a:lnTo>
                  <a:pt x="2261734" y="197310"/>
                </a:lnTo>
                <a:lnTo>
                  <a:pt x="2261734" y="154187"/>
                </a:lnTo>
                <a:cubicBezTo>
                  <a:pt x="2261734" y="143360"/>
                  <a:pt x="2261256" y="137152"/>
                  <a:pt x="2260301" y="135565"/>
                </a:cubicBezTo>
                <a:close/>
                <a:moveTo>
                  <a:pt x="1063938" y="132635"/>
                </a:moveTo>
                <a:cubicBezTo>
                  <a:pt x="1058747" y="133013"/>
                  <a:pt x="1042323" y="135007"/>
                  <a:pt x="1014666" y="138616"/>
                </a:cubicBezTo>
                <a:cubicBezTo>
                  <a:pt x="1016130" y="146851"/>
                  <a:pt x="1017190" y="153573"/>
                  <a:pt x="1017847" y="158782"/>
                </a:cubicBezTo>
                <a:lnTo>
                  <a:pt x="1067667" y="154448"/>
                </a:lnTo>
                <a:cubicBezTo>
                  <a:pt x="1068808" y="150987"/>
                  <a:pt x="1069769" y="146392"/>
                  <a:pt x="1070551" y="140662"/>
                </a:cubicBezTo>
                <a:cubicBezTo>
                  <a:pt x="1071332" y="134932"/>
                  <a:pt x="1069128" y="132257"/>
                  <a:pt x="1063938" y="132635"/>
                </a:cubicBezTo>
                <a:close/>
                <a:moveTo>
                  <a:pt x="6645515" y="129419"/>
                </a:moveTo>
                <a:cubicBezTo>
                  <a:pt x="6648086" y="129436"/>
                  <a:pt x="6650954" y="130170"/>
                  <a:pt x="6654116" y="131621"/>
                </a:cubicBezTo>
                <a:cubicBezTo>
                  <a:pt x="6660442" y="134523"/>
                  <a:pt x="6665986" y="137878"/>
                  <a:pt x="6670748" y="141685"/>
                </a:cubicBezTo>
                <a:cubicBezTo>
                  <a:pt x="6675510" y="145493"/>
                  <a:pt x="6675095" y="150212"/>
                  <a:pt x="6669502" y="155843"/>
                </a:cubicBezTo>
                <a:cubicBezTo>
                  <a:pt x="6663908" y="161473"/>
                  <a:pt x="6659698" y="169343"/>
                  <a:pt x="6656870" y="179451"/>
                </a:cubicBezTo>
                <a:cubicBezTo>
                  <a:pt x="6661236" y="183680"/>
                  <a:pt x="6664274" y="187676"/>
                  <a:pt x="6665986" y="191441"/>
                </a:cubicBezTo>
                <a:cubicBezTo>
                  <a:pt x="6667697" y="195205"/>
                  <a:pt x="6664900" y="197341"/>
                  <a:pt x="6657596" y="197849"/>
                </a:cubicBezTo>
                <a:cubicBezTo>
                  <a:pt x="6650290" y="198358"/>
                  <a:pt x="6631240" y="200082"/>
                  <a:pt x="6600446" y="203021"/>
                </a:cubicBezTo>
                <a:cubicBezTo>
                  <a:pt x="6598324" y="216428"/>
                  <a:pt x="6594756" y="220239"/>
                  <a:pt x="6589739" y="214453"/>
                </a:cubicBezTo>
                <a:cubicBezTo>
                  <a:pt x="6584722" y="208667"/>
                  <a:pt x="6581640" y="202907"/>
                  <a:pt x="6580493" y="197170"/>
                </a:cubicBezTo>
                <a:cubicBezTo>
                  <a:pt x="6579346" y="191434"/>
                  <a:pt x="6577984" y="184235"/>
                  <a:pt x="6576410" y="175572"/>
                </a:cubicBezTo>
                <a:cubicBezTo>
                  <a:pt x="6574834" y="166909"/>
                  <a:pt x="6572264" y="159226"/>
                  <a:pt x="6568698" y="152522"/>
                </a:cubicBezTo>
                <a:cubicBezTo>
                  <a:pt x="6565132" y="145819"/>
                  <a:pt x="6566097" y="142467"/>
                  <a:pt x="6571592" y="142467"/>
                </a:cubicBezTo>
                <a:cubicBezTo>
                  <a:pt x="6575659" y="142467"/>
                  <a:pt x="6580174" y="142656"/>
                  <a:pt x="6585135" y="143034"/>
                </a:cubicBezTo>
                <a:cubicBezTo>
                  <a:pt x="6590096" y="143413"/>
                  <a:pt x="6598312" y="142907"/>
                  <a:pt x="6609784" y="141518"/>
                </a:cubicBezTo>
                <a:cubicBezTo>
                  <a:pt x="6625088" y="137686"/>
                  <a:pt x="6634722" y="134353"/>
                  <a:pt x="6638685" y="131519"/>
                </a:cubicBezTo>
                <a:cubicBezTo>
                  <a:pt x="6640666" y="130102"/>
                  <a:pt x="6642943" y="129402"/>
                  <a:pt x="6645515" y="129419"/>
                </a:cubicBezTo>
                <a:close/>
                <a:moveTo>
                  <a:pt x="511415" y="129419"/>
                </a:moveTo>
                <a:cubicBezTo>
                  <a:pt x="513987" y="129436"/>
                  <a:pt x="516855" y="130170"/>
                  <a:pt x="520017" y="131621"/>
                </a:cubicBezTo>
                <a:cubicBezTo>
                  <a:pt x="526342" y="134523"/>
                  <a:pt x="531886" y="137878"/>
                  <a:pt x="536648" y="141685"/>
                </a:cubicBezTo>
                <a:cubicBezTo>
                  <a:pt x="541411" y="145493"/>
                  <a:pt x="540995" y="150212"/>
                  <a:pt x="535402" y="155843"/>
                </a:cubicBezTo>
                <a:cubicBezTo>
                  <a:pt x="529809" y="161473"/>
                  <a:pt x="525598" y="169343"/>
                  <a:pt x="522771" y="179451"/>
                </a:cubicBezTo>
                <a:cubicBezTo>
                  <a:pt x="527136" y="183680"/>
                  <a:pt x="530174" y="187676"/>
                  <a:pt x="531886" y="191441"/>
                </a:cubicBezTo>
                <a:cubicBezTo>
                  <a:pt x="533597" y="195205"/>
                  <a:pt x="530801" y="197341"/>
                  <a:pt x="523496" y="197849"/>
                </a:cubicBezTo>
                <a:cubicBezTo>
                  <a:pt x="516191" y="198358"/>
                  <a:pt x="497141" y="200082"/>
                  <a:pt x="466346" y="203021"/>
                </a:cubicBezTo>
                <a:cubicBezTo>
                  <a:pt x="464225" y="216428"/>
                  <a:pt x="460656" y="220239"/>
                  <a:pt x="455639" y="214453"/>
                </a:cubicBezTo>
                <a:cubicBezTo>
                  <a:pt x="450623" y="208667"/>
                  <a:pt x="447541" y="202907"/>
                  <a:pt x="446393" y="197170"/>
                </a:cubicBezTo>
                <a:cubicBezTo>
                  <a:pt x="445246" y="191434"/>
                  <a:pt x="443885" y="184235"/>
                  <a:pt x="442310" y="175572"/>
                </a:cubicBezTo>
                <a:cubicBezTo>
                  <a:pt x="440735" y="166909"/>
                  <a:pt x="438165" y="159226"/>
                  <a:pt x="434599" y="152522"/>
                </a:cubicBezTo>
                <a:cubicBezTo>
                  <a:pt x="431033" y="145819"/>
                  <a:pt x="431998" y="142467"/>
                  <a:pt x="437492" y="142467"/>
                </a:cubicBezTo>
                <a:cubicBezTo>
                  <a:pt x="441559" y="142467"/>
                  <a:pt x="446074" y="142656"/>
                  <a:pt x="451035" y="143034"/>
                </a:cubicBezTo>
                <a:cubicBezTo>
                  <a:pt x="455996" y="143413"/>
                  <a:pt x="464213" y="142907"/>
                  <a:pt x="475685" y="141518"/>
                </a:cubicBezTo>
                <a:cubicBezTo>
                  <a:pt x="490989" y="137686"/>
                  <a:pt x="500623" y="134353"/>
                  <a:pt x="504586" y="131519"/>
                </a:cubicBezTo>
                <a:cubicBezTo>
                  <a:pt x="506567" y="130102"/>
                  <a:pt x="508843" y="129402"/>
                  <a:pt x="511415" y="129419"/>
                </a:cubicBezTo>
                <a:close/>
                <a:moveTo>
                  <a:pt x="4112560" y="122617"/>
                </a:moveTo>
                <a:lnTo>
                  <a:pt x="4417379" y="122617"/>
                </a:lnTo>
                <a:lnTo>
                  <a:pt x="4417379" y="146076"/>
                </a:lnTo>
                <a:lnTo>
                  <a:pt x="4112560" y="146076"/>
                </a:lnTo>
                <a:close/>
                <a:moveTo>
                  <a:pt x="3798235" y="122617"/>
                </a:moveTo>
                <a:lnTo>
                  <a:pt x="4103054" y="122617"/>
                </a:lnTo>
                <a:lnTo>
                  <a:pt x="4103054" y="146076"/>
                </a:lnTo>
                <a:lnTo>
                  <a:pt x="3798235" y="146076"/>
                </a:lnTo>
                <a:close/>
                <a:moveTo>
                  <a:pt x="5256467" y="111820"/>
                </a:moveTo>
                <a:cubicBezTo>
                  <a:pt x="5260560" y="111825"/>
                  <a:pt x="5264657" y="112906"/>
                  <a:pt x="5268760" y="115064"/>
                </a:cubicBezTo>
                <a:cubicBezTo>
                  <a:pt x="5276964" y="119380"/>
                  <a:pt x="5281066" y="126207"/>
                  <a:pt x="5281066" y="135546"/>
                </a:cubicBezTo>
                <a:cubicBezTo>
                  <a:pt x="5281066" y="144873"/>
                  <a:pt x="5276313" y="151490"/>
                  <a:pt x="5266806" y="155396"/>
                </a:cubicBezTo>
                <a:cubicBezTo>
                  <a:pt x="5257300" y="159303"/>
                  <a:pt x="5248910" y="158829"/>
                  <a:pt x="5241636" y="153973"/>
                </a:cubicBezTo>
                <a:cubicBezTo>
                  <a:pt x="5234362" y="149118"/>
                  <a:pt x="5230929" y="142489"/>
                  <a:pt x="5231339" y="134086"/>
                </a:cubicBezTo>
                <a:cubicBezTo>
                  <a:pt x="5231748" y="125683"/>
                  <a:pt x="5236036" y="119333"/>
                  <a:pt x="5244203" y="115036"/>
                </a:cubicBezTo>
                <a:cubicBezTo>
                  <a:pt x="5248286" y="112887"/>
                  <a:pt x="5252375" y="111815"/>
                  <a:pt x="5256467" y="111820"/>
                </a:cubicBezTo>
                <a:close/>
                <a:moveTo>
                  <a:pt x="3265742" y="111820"/>
                </a:moveTo>
                <a:cubicBezTo>
                  <a:pt x="3269835" y="111825"/>
                  <a:pt x="3273932" y="112906"/>
                  <a:pt x="3278034" y="115064"/>
                </a:cubicBezTo>
                <a:cubicBezTo>
                  <a:pt x="3286239" y="119380"/>
                  <a:pt x="3290341" y="126207"/>
                  <a:pt x="3290341" y="135546"/>
                </a:cubicBezTo>
                <a:cubicBezTo>
                  <a:pt x="3290341" y="144873"/>
                  <a:pt x="3285587" y="151490"/>
                  <a:pt x="3276081" y="155396"/>
                </a:cubicBezTo>
                <a:cubicBezTo>
                  <a:pt x="3266575" y="159303"/>
                  <a:pt x="3258184" y="158829"/>
                  <a:pt x="3250911" y="153973"/>
                </a:cubicBezTo>
                <a:cubicBezTo>
                  <a:pt x="3243637" y="149118"/>
                  <a:pt x="3240204" y="142489"/>
                  <a:pt x="3240613" y="134086"/>
                </a:cubicBezTo>
                <a:cubicBezTo>
                  <a:pt x="3241023" y="125683"/>
                  <a:pt x="3245311" y="119333"/>
                  <a:pt x="3253478" y="115036"/>
                </a:cubicBezTo>
                <a:cubicBezTo>
                  <a:pt x="3257561" y="112887"/>
                  <a:pt x="3261649" y="111815"/>
                  <a:pt x="3265742" y="111820"/>
                </a:cubicBezTo>
                <a:close/>
                <a:moveTo>
                  <a:pt x="1075981" y="111295"/>
                </a:moveTo>
                <a:cubicBezTo>
                  <a:pt x="1080952" y="111279"/>
                  <a:pt x="1087954" y="113952"/>
                  <a:pt x="1096987" y="119315"/>
                </a:cubicBezTo>
                <a:cubicBezTo>
                  <a:pt x="1109029" y="126465"/>
                  <a:pt x="1111972" y="132157"/>
                  <a:pt x="1105814" y="136393"/>
                </a:cubicBezTo>
                <a:cubicBezTo>
                  <a:pt x="1099656" y="140628"/>
                  <a:pt x="1093787" y="146882"/>
                  <a:pt x="1088206" y="155154"/>
                </a:cubicBezTo>
                <a:cubicBezTo>
                  <a:pt x="1095982" y="163650"/>
                  <a:pt x="1094713" y="168146"/>
                  <a:pt x="1084401" y="168642"/>
                </a:cubicBezTo>
                <a:cubicBezTo>
                  <a:pt x="1074089" y="169138"/>
                  <a:pt x="1052158" y="171259"/>
                  <a:pt x="1018610" y="175004"/>
                </a:cubicBezTo>
                <a:cubicBezTo>
                  <a:pt x="1015025" y="184517"/>
                  <a:pt x="1011392" y="186483"/>
                  <a:pt x="1007708" y="180902"/>
                </a:cubicBezTo>
                <a:cubicBezTo>
                  <a:pt x="1004025" y="175321"/>
                  <a:pt x="1000229" y="167458"/>
                  <a:pt x="996323" y="157312"/>
                </a:cubicBezTo>
                <a:cubicBezTo>
                  <a:pt x="992416" y="147167"/>
                  <a:pt x="988441" y="138845"/>
                  <a:pt x="984398" y="132347"/>
                </a:cubicBezTo>
                <a:cubicBezTo>
                  <a:pt x="980355" y="125848"/>
                  <a:pt x="983360" y="123184"/>
                  <a:pt x="993412" y="124356"/>
                </a:cubicBezTo>
                <a:cubicBezTo>
                  <a:pt x="1003463" y="125528"/>
                  <a:pt x="1017816" y="124400"/>
                  <a:pt x="1036469" y="120970"/>
                </a:cubicBezTo>
                <a:cubicBezTo>
                  <a:pt x="1055123" y="117541"/>
                  <a:pt x="1066861" y="114620"/>
                  <a:pt x="1071685" y="112208"/>
                </a:cubicBezTo>
                <a:cubicBezTo>
                  <a:pt x="1072891" y="111605"/>
                  <a:pt x="1074324" y="111301"/>
                  <a:pt x="1075981" y="111295"/>
                </a:cubicBezTo>
                <a:close/>
                <a:moveTo>
                  <a:pt x="7253161" y="107847"/>
                </a:moveTo>
                <a:cubicBezTo>
                  <a:pt x="7267154" y="106910"/>
                  <a:pt x="7278892" y="108962"/>
                  <a:pt x="7288376" y="114003"/>
                </a:cubicBezTo>
                <a:cubicBezTo>
                  <a:pt x="7301020" y="120726"/>
                  <a:pt x="7306588" y="126778"/>
                  <a:pt x="7305082" y="132160"/>
                </a:cubicBezTo>
                <a:cubicBezTo>
                  <a:pt x="7303574" y="137543"/>
                  <a:pt x="7297492" y="139847"/>
                  <a:pt x="7286832" y="139072"/>
                </a:cubicBezTo>
                <a:cubicBezTo>
                  <a:pt x="7276172" y="138297"/>
                  <a:pt x="7261193" y="137909"/>
                  <a:pt x="7241894" y="137909"/>
                </a:cubicBezTo>
                <a:cubicBezTo>
                  <a:pt x="7222622" y="137909"/>
                  <a:pt x="7201916" y="138879"/>
                  <a:pt x="7179778" y="140820"/>
                </a:cubicBezTo>
                <a:cubicBezTo>
                  <a:pt x="7157640" y="142761"/>
                  <a:pt x="7139110" y="145071"/>
                  <a:pt x="7124190" y="147750"/>
                </a:cubicBezTo>
                <a:cubicBezTo>
                  <a:pt x="7109270" y="150429"/>
                  <a:pt x="7096248" y="152959"/>
                  <a:pt x="7085123" y="155340"/>
                </a:cubicBezTo>
                <a:cubicBezTo>
                  <a:pt x="7073998" y="157722"/>
                  <a:pt x="7062420" y="155136"/>
                  <a:pt x="7050390" y="147583"/>
                </a:cubicBezTo>
                <a:cubicBezTo>
                  <a:pt x="7039488" y="135590"/>
                  <a:pt x="7038714" y="130185"/>
                  <a:pt x="7048064" y="131370"/>
                </a:cubicBezTo>
                <a:cubicBezTo>
                  <a:pt x="7057416" y="132554"/>
                  <a:pt x="7073437" y="132182"/>
                  <a:pt x="7096127" y="130254"/>
                </a:cubicBezTo>
                <a:cubicBezTo>
                  <a:pt x="7118816" y="128325"/>
                  <a:pt x="7143038" y="125407"/>
                  <a:pt x="7168792" y="121501"/>
                </a:cubicBezTo>
                <a:cubicBezTo>
                  <a:pt x="7194546" y="117594"/>
                  <a:pt x="7217754" y="113687"/>
                  <a:pt x="7238416" y="109780"/>
                </a:cubicBezTo>
                <a:cubicBezTo>
                  <a:pt x="7243581" y="108804"/>
                  <a:pt x="7248496" y="108159"/>
                  <a:pt x="7253161" y="107847"/>
                </a:cubicBezTo>
                <a:close/>
                <a:moveTo>
                  <a:pt x="1253605" y="105539"/>
                </a:moveTo>
                <a:cubicBezTo>
                  <a:pt x="1256070" y="104826"/>
                  <a:pt x="1260369" y="106209"/>
                  <a:pt x="1266501" y="109687"/>
                </a:cubicBezTo>
                <a:cubicBezTo>
                  <a:pt x="1278767" y="116645"/>
                  <a:pt x="1287936" y="124207"/>
                  <a:pt x="1294007" y="132374"/>
                </a:cubicBezTo>
                <a:cubicBezTo>
                  <a:pt x="1300078" y="140541"/>
                  <a:pt x="1301687" y="149927"/>
                  <a:pt x="1298835" y="160531"/>
                </a:cubicBezTo>
                <a:cubicBezTo>
                  <a:pt x="1295982" y="171135"/>
                  <a:pt x="1291635" y="174310"/>
                  <a:pt x="1285793" y="170056"/>
                </a:cubicBezTo>
                <a:cubicBezTo>
                  <a:pt x="1279952" y="165802"/>
                  <a:pt x="1273484" y="158162"/>
                  <a:pt x="1266390" y="147136"/>
                </a:cubicBezTo>
                <a:cubicBezTo>
                  <a:pt x="1259010" y="134833"/>
                  <a:pt x="1254118" y="123777"/>
                  <a:pt x="1251712" y="113966"/>
                </a:cubicBezTo>
                <a:cubicBezTo>
                  <a:pt x="1250509" y="109061"/>
                  <a:pt x="1251140" y="106252"/>
                  <a:pt x="1253605" y="105539"/>
                </a:cubicBezTo>
                <a:close/>
                <a:moveTo>
                  <a:pt x="6179762" y="105492"/>
                </a:moveTo>
                <a:cubicBezTo>
                  <a:pt x="6182912" y="103351"/>
                  <a:pt x="6185080" y="108827"/>
                  <a:pt x="6186266" y="121919"/>
                </a:cubicBezTo>
                <a:cubicBezTo>
                  <a:pt x="6187848" y="139376"/>
                  <a:pt x="6183128" y="156909"/>
                  <a:pt x="6172109" y="174521"/>
                </a:cubicBezTo>
                <a:cubicBezTo>
                  <a:pt x="6161089" y="192132"/>
                  <a:pt x="6152894" y="195878"/>
                  <a:pt x="6147524" y="185757"/>
                </a:cubicBezTo>
                <a:cubicBezTo>
                  <a:pt x="6142154" y="175637"/>
                  <a:pt x="6142216" y="166763"/>
                  <a:pt x="6147710" y="159136"/>
                </a:cubicBezTo>
                <a:cubicBezTo>
                  <a:pt x="6153204" y="151508"/>
                  <a:pt x="6157856" y="143937"/>
                  <a:pt x="6161663" y="136421"/>
                </a:cubicBezTo>
                <a:cubicBezTo>
                  <a:pt x="6166339" y="128545"/>
                  <a:pt x="6171213" y="119795"/>
                  <a:pt x="6176286" y="110171"/>
                </a:cubicBezTo>
                <a:cubicBezTo>
                  <a:pt x="6177554" y="107765"/>
                  <a:pt x="6178712" y="106205"/>
                  <a:pt x="6179762" y="105492"/>
                </a:cubicBezTo>
                <a:close/>
                <a:moveTo>
                  <a:pt x="45663" y="105492"/>
                </a:moveTo>
                <a:cubicBezTo>
                  <a:pt x="48813" y="103351"/>
                  <a:pt x="50980" y="108827"/>
                  <a:pt x="52166" y="121919"/>
                </a:cubicBezTo>
                <a:cubicBezTo>
                  <a:pt x="53747" y="139376"/>
                  <a:pt x="49029" y="156909"/>
                  <a:pt x="38009" y="174521"/>
                </a:cubicBezTo>
                <a:cubicBezTo>
                  <a:pt x="26990" y="192132"/>
                  <a:pt x="18795" y="195878"/>
                  <a:pt x="13425" y="185757"/>
                </a:cubicBezTo>
                <a:cubicBezTo>
                  <a:pt x="8054" y="175637"/>
                  <a:pt x="8116" y="166763"/>
                  <a:pt x="13611" y="159136"/>
                </a:cubicBezTo>
                <a:cubicBezTo>
                  <a:pt x="19105" y="151508"/>
                  <a:pt x="23755" y="143937"/>
                  <a:pt x="27563" y="136421"/>
                </a:cubicBezTo>
                <a:cubicBezTo>
                  <a:pt x="32239" y="128545"/>
                  <a:pt x="37113" y="119795"/>
                  <a:pt x="42186" y="110171"/>
                </a:cubicBezTo>
                <a:cubicBezTo>
                  <a:pt x="43454" y="107765"/>
                  <a:pt x="44613" y="106205"/>
                  <a:pt x="45663" y="105492"/>
                </a:cubicBezTo>
                <a:close/>
                <a:moveTo>
                  <a:pt x="2334781" y="101569"/>
                </a:moveTo>
                <a:cubicBezTo>
                  <a:pt x="2343358" y="101476"/>
                  <a:pt x="2350403" y="104781"/>
                  <a:pt x="2355914" y="111483"/>
                </a:cubicBezTo>
                <a:cubicBezTo>
                  <a:pt x="2363262" y="120419"/>
                  <a:pt x="2358478" y="125107"/>
                  <a:pt x="2341561" y="125547"/>
                </a:cubicBezTo>
                <a:cubicBezTo>
                  <a:pt x="2324644" y="125987"/>
                  <a:pt x="2305086" y="127900"/>
                  <a:pt x="2282886" y="131286"/>
                </a:cubicBezTo>
                <a:cubicBezTo>
                  <a:pt x="2285999" y="134808"/>
                  <a:pt x="2286957" y="138836"/>
                  <a:pt x="2285760" y="143369"/>
                </a:cubicBezTo>
                <a:cubicBezTo>
                  <a:pt x="2284563" y="147902"/>
                  <a:pt x="2283605" y="153040"/>
                  <a:pt x="2282886" y="158782"/>
                </a:cubicBezTo>
                <a:cubicBezTo>
                  <a:pt x="2292138" y="156562"/>
                  <a:pt x="2300389" y="154060"/>
                  <a:pt x="2307638" y="151276"/>
                </a:cubicBezTo>
                <a:cubicBezTo>
                  <a:pt x="2314887" y="148491"/>
                  <a:pt x="2321913" y="150131"/>
                  <a:pt x="2328715" y="156196"/>
                </a:cubicBezTo>
                <a:cubicBezTo>
                  <a:pt x="2335518" y="162261"/>
                  <a:pt x="2332746" y="167151"/>
                  <a:pt x="2320400" y="170865"/>
                </a:cubicBezTo>
                <a:cubicBezTo>
                  <a:pt x="2308053" y="174580"/>
                  <a:pt x="2295493" y="176046"/>
                  <a:pt x="2282718" y="175265"/>
                </a:cubicBezTo>
                <a:lnTo>
                  <a:pt x="2281695" y="207933"/>
                </a:lnTo>
                <a:cubicBezTo>
                  <a:pt x="2303622" y="218884"/>
                  <a:pt x="2323643" y="225901"/>
                  <a:pt x="2341757" y="228982"/>
                </a:cubicBezTo>
                <a:cubicBezTo>
                  <a:pt x="2359870" y="232064"/>
                  <a:pt x="2376961" y="234883"/>
                  <a:pt x="2393028" y="237438"/>
                </a:cubicBezTo>
                <a:cubicBezTo>
                  <a:pt x="2409095" y="239993"/>
                  <a:pt x="2411049" y="243481"/>
                  <a:pt x="2398888" y="247902"/>
                </a:cubicBezTo>
                <a:cubicBezTo>
                  <a:pt x="2386728" y="252324"/>
                  <a:pt x="2372849" y="256110"/>
                  <a:pt x="2357253" y="259260"/>
                </a:cubicBezTo>
                <a:cubicBezTo>
                  <a:pt x="2341657" y="262410"/>
                  <a:pt x="2329726" y="262565"/>
                  <a:pt x="2321460" y="259725"/>
                </a:cubicBezTo>
                <a:cubicBezTo>
                  <a:pt x="2313194" y="256885"/>
                  <a:pt x="2298742" y="247282"/>
                  <a:pt x="2278105" y="230917"/>
                </a:cubicBezTo>
                <a:cubicBezTo>
                  <a:pt x="2257467" y="214552"/>
                  <a:pt x="2237462" y="198724"/>
                  <a:pt x="2218090" y="183432"/>
                </a:cubicBezTo>
                <a:cubicBezTo>
                  <a:pt x="2214158" y="189447"/>
                  <a:pt x="2207219" y="197822"/>
                  <a:pt x="2197272" y="208556"/>
                </a:cubicBezTo>
                <a:cubicBezTo>
                  <a:pt x="2187326" y="219290"/>
                  <a:pt x="2177717" y="227680"/>
                  <a:pt x="2168446" y="233726"/>
                </a:cubicBezTo>
                <a:cubicBezTo>
                  <a:pt x="2159175" y="239773"/>
                  <a:pt x="2149058" y="243992"/>
                  <a:pt x="2138095" y="246386"/>
                </a:cubicBezTo>
                <a:cubicBezTo>
                  <a:pt x="2127131" y="248780"/>
                  <a:pt x="2127618" y="245437"/>
                  <a:pt x="2139555" y="236359"/>
                </a:cubicBezTo>
                <a:cubicBezTo>
                  <a:pt x="2151492" y="227280"/>
                  <a:pt x="2163975" y="214689"/>
                  <a:pt x="2177004" y="198584"/>
                </a:cubicBezTo>
                <a:cubicBezTo>
                  <a:pt x="2190033" y="182480"/>
                  <a:pt x="2198268" y="170642"/>
                  <a:pt x="2201709" y="163070"/>
                </a:cubicBezTo>
                <a:cubicBezTo>
                  <a:pt x="2203430" y="159284"/>
                  <a:pt x="2204672" y="155961"/>
                  <a:pt x="2205435" y="153101"/>
                </a:cubicBezTo>
                <a:lnTo>
                  <a:pt x="2205947" y="148770"/>
                </a:lnTo>
                <a:lnTo>
                  <a:pt x="2187719" y="153638"/>
                </a:lnTo>
                <a:cubicBezTo>
                  <a:pt x="2179069" y="156385"/>
                  <a:pt x="2170176" y="153455"/>
                  <a:pt x="2161042" y="144848"/>
                </a:cubicBezTo>
                <a:cubicBezTo>
                  <a:pt x="2151908" y="136241"/>
                  <a:pt x="2150813" y="132331"/>
                  <a:pt x="2157758" y="133119"/>
                </a:cubicBezTo>
                <a:cubicBezTo>
                  <a:pt x="2164704" y="133906"/>
                  <a:pt x="2171147" y="133928"/>
                  <a:pt x="2177088" y="133184"/>
                </a:cubicBezTo>
                <a:cubicBezTo>
                  <a:pt x="2183028" y="132440"/>
                  <a:pt x="2194407" y="130700"/>
                  <a:pt x="2211225" y="127965"/>
                </a:cubicBezTo>
                <a:cubicBezTo>
                  <a:pt x="2228043" y="125231"/>
                  <a:pt x="2248125" y="121138"/>
                  <a:pt x="2271472" y="115687"/>
                </a:cubicBezTo>
                <a:cubicBezTo>
                  <a:pt x="2294820" y="110236"/>
                  <a:pt x="2312893" y="105939"/>
                  <a:pt x="2325692" y="102795"/>
                </a:cubicBezTo>
                <a:cubicBezTo>
                  <a:pt x="2328892" y="102009"/>
                  <a:pt x="2331922" y="101600"/>
                  <a:pt x="2334781" y="101569"/>
                </a:cubicBezTo>
                <a:close/>
                <a:moveTo>
                  <a:pt x="6314732" y="98758"/>
                </a:moveTo>
                <a:cubicBezTo>
                  <a:pt x="6321058" y="99992"/>
                  <a:pt x="6329832" y="103424"/>
                  <a:pt x="6341056" y="109055"/>
                </a:cubicBezTo>
                <a:cubicBezTo>
                  <a:pt x="6352566" y="113966"/>
                  <a:pt x="6361756" y="122142"/>
                  <a:pt x="6368627" y="133584"/>
                </a:cubicBezTo>
                <a:cubicBezTo>
                  <a:pt x="6375498" y="145025"/>
                  <a:pt x="6376512" y="156584"/>
                  <a:pt x="6371668" y="168261"/>
                </a:cubicBezTo>
                <a:cubicBezTo>
                  <a:pt x="6366826" y="179937"/>
                  <a:pt x="6359294" y="177913"/>
                  <a:pt x="6349075" y="162187"/>
                </a:cubicBezTo>
                <a:cubicBezTo>
                  <a:pt x="6338855" y="146460"/>
                  <a:pt x="6328995" y="131649"/>
                  <a:pt x="6319495" y="117752"/>
                </a:cubicBezTo>
                <a:cubicBezTo>
                  <a:pt x="6309994" y="103855"/>
                  <a:pt x="6308408" y="97524"/>
                  <a:pt x="6314732" y="98758"/>
                </a:cubicBezTo>
                <a:close/>
                <a:moveTo>
                  <a:pt x="180633" y="98758"/>
                </a:moveTo>
                <a:cubicBezTo>
                  <a:pt x="186958" y="99992"/>
                  <a:pt x="195733" y="103424"/>
                  <a:pt x="206957" y="109055"/>
                </a:cubicBezTo>
                <a:cubicBezTo>
                  <a:pt x="218466" y="113966"/>
                  <a:pt x="227656" y="122142"/>
                  <a:pt x="234528" y="133584"/>
                </a:cubicBezTo>
                <a:cubicBezTo>
                  <a:pt x="241399" y="145025"/>
                  <a:pt x="242412" y="156584"/>
                  <a:pt x="237569" y="168261"/>
                </a:cubicBezTo>
                <a:cubicBezTo>
                  <a:pt x="232726" y="179937"/>
                  <a:pt x="225195" y="177913"/>
                  <a:pt x="214975" y="162187"/>
                </a:cubicBezTo>
                <a:cubicBezTo>
                  <a:pt x="204755" y="146460"/>
                  <a:pt x="194896" y="131649"/>
                  <a:pt x="185395" y="117752"/>
                </a:cubicBezTo>
                <a:cubicBezTo>
                  <a:pt x="175895" y="103855"/>
                  <a:pt x="174308" y="97524"/>
                  <a:pt x="180633" y="98758"/>
                </a:cubicBezTo>
                <a:close/>
                <a:moveTo>
                  <a:pt x="1972877" y="94442"/>
                </a:moveTo>
                <a:cubicBezTo>
                  <a:pt x="1970000" y="93840"/>
                  <a:pt x="1958118" y="94960"/>
                  <a:pt x="1937232" y="97800"/>
                </a:cubicBezTo>
                <a:lnTo>
                  <a:pt x="1937232" y="123789"/>
                </a:lnTo>
                <a:cubicBezTo>
                  <a:pt x="1939899" y="123789"/>
                  <a:pt x="1945465" y="122617"/>
                  <a:pt x="1953929" y="120273"/>
                </a:cubicBezTo>
                <a:cubicBezTo>
                  <a:pt x="1962394" y="117929"/>
                  <a:pt x="1968536" y="119501"/>
                  <a:pt x="1972356" y="124989"/>
                </a:cubicBezTo>
                <a:cubicBezTo>
                  <a:pt x="1976176" y="130477"/>
                  <a:pt x="1972858" y="134390"/>
                  <a:pt x="1962403" y="136728"/>
                </a:cubicBezTo>
                <a:cubicBezTo>
                  <a:pt x="1951948" y="139065"/>
                  <a:pt x="1943558" y="139850"/>
                  <a:pt x="1937232" y="139081"/>
                </a:cubicBezTo>
                <a:lnTo>
                  <a:pt x="1937232" y="165777"/>
                </a:lnTo>
                <a:cubicBezTo>
                  <a:pt x="1945480" y="165827"/>
                  <a:pt x="1953383" y="165256"/>
                  <a:pt x="1960943" y="164066"/>
                </a:cubicBezTo>
                <a:cubicBezTo>
                  <a:pt x="1968502" y="162875"/>
                  <a:pt x="1973810" y="162670"/>
                  <a:pt x="1976867" y="163452"/>
                </a:cubicBezTo>
                <a:cubicBezTo>
                  <a:pt x="1979924" y="164233"/>
                  <a:pt x="1981065" y="155034"/>
                  <a:pt x="1980290" y="135853"/>
                </a:cubicBezTo>
                <a:cubicBezTo>
                  <a:pt x="1979515" y="116673"/>
                  <a:pt x="1978805" y="105126"/>
                  <a:pt x="1978160" y="101214"/>
                </a:cubicBezTo>
                <a:cubicBezTo>
                  <a:pt x="1977515" y="97301"/>
                  <a:pt x="1975754" y="95043"/>
                  <a:pt x="1972877" y="94442"/>
                </a:cubicBezTo>
                <a:close/>
                <a:moveTo>
                  <a:pt x="1135421" y="75650"/>
                </a:moveTo>
                <a:cubicBezTo>
                  <a:pt x="1142523" y="76817"/>
                  <a:pt x="1151648" y="82415"/>
                  <a:pt x="1162796" y="92442"/>
                </a:cubicBezTo>
                <a:cubicBezTo>
                  <a:pt x="1177661" y="105812"/>
                  <a:pt x="1178268" y="113408"/>
                  <a:pt x="1164619" y="115231"/>
                </a:cubicBezTo>
                <a:cubicBezTo>
                  <a:pt x="1150971" y="117054"/>
                  <a:pt x="1138885" y="120707"/>
                  <a:pt x="1128362" y="126189"/>
                </a:cubicBezTo>
                <a:cubicBezTo>
                  <a:pt x="1117838" y="131671"/>
                  <a:pt x="1115884" y="128837"/>
                  <a:pt x="1122501" y="117687"/>
                </a:cubicBezTo>
                <a:cubicBezTo>
                  <a:pt x="1129118" y="106537"/>
                  <a:pt x="1131567" y="99921"/>
                  <a:pt x="1129849" y="97837"/>
                </a:cubicBezTo>
                <a:cubicBezTo>
                  <a:pt x="1128132" y="95753"/>
                  <a:pt x="1117304" y="95685"/>
                  <a:pt x="1097368" y="97632"/>
                </a:cubicBezTo>
                <a:cubicBezTo>
                  <a:pt x="1077431" y="99580"/>
                  <a:pt x="1053851" y="101914"/>
                  <a:pt x="1026628" y="104637"/>
                </a:cubicBezTo>
                <a:cubicBezTo>
                  <a:pt x="999405" y="107359"/>
                  <a:pt x="977360" y="109774"/>
                  <a:pt x="960492" y="111883"/>
                </a:cubicBezTo>
                <a:cubicBezTo>
                  <a:pt x="957528" y="131131"/>
                  <a:pt x="952022" y="143977"/>
                  <a:pt x="943973" y="150420"/>
                </a:cubicBezTo>
                <a:cubicBezTo>
                  <a:pt x="935923" y="156863"/>
                  <a:pt x="930686" y="155151"/>
                  <a:pt x="928262" y="145285"/>
                </a:cubicBezTo>
                <a:cubicBezTo>
                  <a:pt x="925837" y="135419"/>
                  <a:pt x="927189" y="127686"/>
                  <a:pt x="932318" y="122087"/>
                </a:cubicBezTo>
                <a:cubicBezTo>
                  <a:pt x="937446" y="116487"/>
                  <a:pt x="942472" y="107777"/>
                  <a:pt x="947395" y="95958"/>
                </a:cubicBezTo>
                <a:cubicBezTo>
                  <a:pt x="952319" y="84139"/>
                  <a:pt x="956660" y="84455"/>
                  <a:pt x="960418" y="96907"/>
                </a:cubicBezTo>
                <a:cubicBezTo>
                  <a:pt x="1006356" y="92281"/>
                  <a:pt x="1044019" y="88228"/>
                  <a:pt x="1073406" y="84749"/>
                </a:cubicBezTo>
                <a:cubicBezTo>
                  <a:pt x="1102794" y="81271"/>
                  <a:pt x="1121323" y="78341"/>
                  <a:pt x="1128994" y="75959"/>
                </a:cubicBezTo>
                <a:cubicBezTo>
                  <a:pt x="1130912" y="75364"/>
                  <a:pt x="1133054" y="75261"/>
                  <a:pt x="1135421" y="75650"/>
                </a:cubicBezTo>
                <a:close/>
                <a:moveTo>
                  <a:pt x="1981625" y="71022"/>
                </a:moveTo>
                <a:cubicBezTo>
                  <a:pt x="1984273" y="70847"/>
                  <a:pt x="1987183" y="71383"/>
                  <a:pt x="1990355" y="72629"/>
                </a:cubicBezTo>
                <a:cubicBezTo>
                  <a:pt x="1996699" y="75122"/>
                  <a:pt x="2002078" y="78021"/>
                  <a:pt x="2006493" y="81326"/>
                </a:cubicBezTo>
                <a:cubicBezTo>
                  <a:pt x="2010909" y="84632"/>
                  <a:pt x="2011541" y="88669"/>
                  <a:pt x="2008391" y="93437"/>
                </a:cubicBezTo>
                <a:cubicBezTo>
                  <a:pt x="2005241" y="98206"/>
                  <a:pt x="2003480" y="103505"/>
                  <a:pt x="2003107" y="109334"/>
                </a:cubicBezTo>
                <a:cubicBezTo>
                  <a:pt x="2002735" y="115163"/>
                  <a:pt x="2002943" y="126719"/>
                  <a:pt x="2003731" y="144002"/>
                </a:cubicBezTo>
                <a:cubicBezTo>
                  <a:pt x="2004518" y="161284"/>
                  <a:pt x="2002695" y="175680"/>
                  <a:pt x="1998261" y="187190"/>
                </a:cubicBezTo>
                <a:cubicBezTo>
                  <a:pt x="1993827" y="198699"/>
                  <a:pt x="1989583" y="201598"/>
                  <a:pt x="1985527" y="195887"/>
                </a:cubicBezTo>
                <a:cubicBezTo>
                  <a:pt x="1981472" y="190176"/>
                  <a:pt x="1978222" y="184858"/>
                  <a:pt x="1975779" y="179934"/>
                </a:cubicBezTo>
                <a:cubicBezTo>
                  <a:pt x="1956258" y="180716"/>
                  <a:pt x="1943229" y="181106"/>
                  <a:pt x="1936693" y="181106"/>
                </a:cubicBezTo>
                <a:cubicBezTo>
                  <a:pt x="1933766" y="195890"/>
                  <a:pt x="1929016" y="199533"/>
                  <a:pt x="1922443" y="192036"/>
                </a:cubicBezTo>
                <a:cubicBezTo>
                  <a:pt x="1915869" y="184539"/>
                  <a:pt x="1913361" y="175150"/>
                  <a:pt x="1914918" y="163870"/>
                </a:cubicBezTo>
                <a:cubicBezTo>
                  <a:pt x="1916474" y="152590"/>
                  <a:pt x="1917060" y="139949"/>
                  <a:pt x="1916676" y="125947"/>
                </a:cubicBezTo>
                <a:cubicBezTo>
                  <a:pt x="1916291" y="111945"/>
                  <a:pt x="1914149" y="100491"/>
                  <a:pt x="1910248" y="91586"/>
                </a:cubicBezTo>
                <a:cubicBezTo>
                  <a:pt x="1906348" y="82681"/>
                  <a:pt x="1908264" y="78837"/>
                  <a:pt x="1915997" y="80052"/>
                </a:cubicBezTo>
                <a:cubicBezTo>
                  <a:pt x="1923729" y="81267"/>
                  <a:pt x="1928836" y="82046"/>
                  <a:pt x="1931317" y="82387"/>
                </a:cubicBezTo>
                <a:cubicBezTo>
                  <a:pt x="1933797" y="82728"/>
                  <a:pt x="1940547" y="82160"/>
                  <a:pt x="1951566" y="80685"/>
                </a:cubicBezTo>
                <a:cubicBezTo>
                  <a:pt x="1962586" y="79209"/>
                  <a:pt x="1970220" y="76874"/>
                  <a:pt x="1974467" y="73680"/>
                </a:cubicBezTo>
                <a:cubicBezTo>
                  <a:pt x="1976591" y="72084"/>
                  <a:pt x="1978977" y="71198"/>
                  <a:pt x="1981625" y="71022"/>
                </a:cubicBezTo>
                <a:close/>
                <a:moveTo>
                  <a:pt x="1584998" y="64255"/>
                </a:moveTo>
                <a:cubicBezTo>
                  <a:pt x="1580202" y="64809"/>
                  <a:pt x="1573441" y="66496"/>
                  <a:pt x="1564716" y="69318"/>
                </a:cubicBezTo>
                <a:lnTo>
                  <a:pt x="1564716" y="121426"/>
                </a:lnTo>
                <a:cubicBezTo>
                  <a:pt x="1566700" y="120087"/>
                  <a:pt x="1571152" y="118391"/>
                  <a:pt x="1578074" y="116338"/>
                </a:cubicBezTo>
                <a:cubicBezTo>
                  <a:pt x="1584994" y="114286"/>
                  <a:pt x="1590141" y="115963"/>
                  <a:pt x="1593515" y="121370"/>
                </a:cubicBezTo>
                <a:cubicBezTo>
                  <a:pt x="1596888" y="126778"/>
                  <a:pt x="1594568" y="130691"/>
                  <a:pt x="1586557" y="133109"/>
                </a:cubicBezTo>
                <a:cubicBezTo>
                  <a:pt x="1578544" y="135528"/>
                  <a:pt x="1570880" y="136737"/>
                  <a:pt x="1563562" y="136737"/>
                </a:cubicBezTo>
                <a:lnTo>
                  <a:pt x="1563562" y="192641"/>
                </a:lnTo>
                <a:cubicBezTo>
                  <a:pt x="1574117" y="191090"/>
                  <a:pt x="1583710" y="190315"/>
                  <a:pt x="1592342" y="190315"/>
                </a:cubicBezTo>
                <a:cubicBezTo>
                  <a:pt x="1594847" y="184684"/>
                  <a:pt x="1596100" y="175364"/>
                  <a:pt x="1596100" y="162354"/>
                </a:cubicBezTo>
                <a:lnTo>
                  <a:pt x="1596100" y="106320"/>
                </a:lnTo>
                <a:cubicBezTo>
                  <a:pt x="1596100" y="82867"/>
                  <a:pt x="1595232" y="69426"/>
                  <a:pt x="1593495" y="65997"/>
                </a:cubicBezTo>
                <a:cubicBezTo>
                  <a:pt x="1592627" y="64282"/>
                  <a:pt x="1589795" y="63702"/>
                  <a:pt x="1584998" y="64255"/>
                </a:cubicBezTo>
                <a:close/>
                <a:moveTo>
                  <a:pt x="3107263" y="58481"/>
                </a:moveTo>
                <a:cubicBezTo>
                  <a:pt x="3096920" y="59232"/>
                  <a:pt x="3089717" y="62143"/>
                  <a:pt x="3085655" y="67216"/>
                </a:cubicBezTo>
                <a:cubicBezTo>
                  <a:pt x="3081594" y="72288"/>
                  <a:pt x="3079563" y="78446"/>
                  <a:pt x="3079563" y="85689"/>
                </a:cubicBezTo>
                <a:cubicBezTo>
                  <a:pt x="3079563" y="92919"/>
                  <a:pt x="3082037" y="99713"/>
                  <a:pt x="3086986" y="106069"/>
                </a:cubicBezTo>
                <a:cubicBezTo>
                  <a:pt x="3091934" y="112425"/>
                  <a:pt x="3099552" y="115603"/>
                  <a:pt x="3109840" y="115603"/>
                </a:cubicBezTo>
                <a:cubicBezTo>
                  <a:pt x="3120128" y="115603"/>
                  <a:pt x="3127944" y="112407"/>
                  <a:pt x="3133290" y="106013"/>
                </a:cubicBezTo>
                <a:cubicBezTo>
                  <a:pt x="3138635" y="99620"/>
                  <a:pt x="3141125" y="91977"/>
                  <a:pt x="3140759" y="83084"/>
                </a:cubicBezTo>
                <a:cubicBezTo>
                  <a:pt x="3140393" y="74192"/>
                  <a:pt x="3137305" y="67681"/>
                  <a:pt x="3131495" y="63551"/>
                </a:cubicBezTo>
                <a:cubicBezTo>
                  <a:pt x="3125684" y="59421"/>
                  <a:pt x="3117607" y="57731"/>
                  <a:pt x="3107263" y="58481"/>
                </a:cubicBezTo>
                <a:close/>
                <a:moveTo>
                  <a:pt x="5724750" y="57905"/>
                </a:moveTo>
                <a:cubicBezTo>
                  <a:pt x="5716310" y="57539"/>
                  <a:pt x="5708673" y="62047"/>
                  <a:pt x="5701840" y="71429"/>
                </a:cubicBezTo>
                <a:cubicBezTo>
                  <a:pt x="5695006" y="80812"/>
                  <a:pt x="5690442" y="95964"/>
                  <a:pt x="5688148" y="116887"/>
                </a:cubicBezTo>
                <a:cubicBezTo>
                  <a:pt x="5685865" y="137797"/>
                  <a:pt x="5686641" y="156478"/>
                  <a:pt x="5690473" y="172930"/>
                </a:cubicBezTo>
                <a:cubicBezTo>
                  <a:pt x="5694306" y="189382"/>
                  <a:pt x="5700231" y="200671"/>
                  <a:pt x="5708249" y="206798"/>
                </a:cubicBezTo>
                <a:cubicBezTo>
                  <a:pt x="5716267" y="212925"/>
                  <a:pt x="5724316" y="214211"/>
                  <a:pt x="5732396" y="210658"/>
                </a:cubicBezTo>
                <a:cubicBezTo>
                  <a:pt x="5740476" y="207105"/>
                  <a:pt x="5746594" y="199102"/>
                  <a:pt x="5750749" y="186650"/>
                </a:cubicBezTo>
                <a:cubicBezTo>
                  <a:pt x="5754903" y="174198"/>
                  <a:pt x="5756981" y="160475"/>
                  <a:pt x="5756981" y="145481"/>
                </a:cubicBezTo>
                <a:cubicBezTo>
                  <a:pt x="5756981" y="130486"/>
                  <a:pt x="5756410" y="116896"/>
                  <a:pt x="5755269" y="104711"/>
                </a:cubicBezTo>
                <a:cubicBezTo>
                  <a:pt x="5754128" y="92526"/>
                  <a:pt x="5750866" y="81770"/>
                  <a:pt x="5745484" y="72443"/>
                </a:cubicBezTo>
                <a:cubicBezTo>
                  <a:pt x="5740101" y="63117"/>
                  <a:pt x="5733190" y="58270"/>
                  <a:pt x="5724750" y="57905"/>
                </a:cubicBezTo>
                <a:close/>
                <a:moveTo>
                  <a:pt x="3724500" y="57905"/>
                </a:moveTo>
                <a:cubicBezTo>
                  <a:pt x="3716060" y="57539"/>
                  <a:pt x="3708424" y="62047"/>
                  <a:pt x="3701590" y="71429"/>
                </a:cubicBezTo>
                <a:cubicBezTo>
                  <a:pt x="3694756" y="80812"/>
                  <a:pt x="3690192" y="95964"/>
                  <a:pt x="3687898" y="116887"/>
                </a:cubicBezTo>
                <a:cubicBezTo>
                  <a:pt x="3685616" y="137797"/>
                  <a:pt x="3686391" y="156478"/>
                  <a:pt x="3690223" y="172930"/>
                </a:cubicBezTo>
                <a:cubicBezTo>
                  <a:pt x="3694056" y="189382"/>
                  <a:pt x="3699981" y="200671"/>
                  <a:pt x="3707999" y="206798"/>
                </a:cubicBezTo>
                <a:cubicBezTo>
                  <a:pt x="3716017" y="212925"/>
                  <a:pt x="3724066" y="214211"/>
                  <a:pt x="3732146" y="210658"/>
                </a:cubicBezTo>
                <a:cubicBezTo>
                  <a:pt x="3740226" y="207105"/>
                  <a:pt x="3746344" y="199102"/>
                  <a:pt x="3750499" y="186650"/>
                </a:cubicBezTo>
                <a:cubicBezTo>
                  <a:pt x="3754653" y="174198"/>
                  <a:pt x="3756731" y="160475"/>
                  <a:pt x="3756731" y="145481"/>
                </a:cubicBezTo>
                <a:cubicBezTo>
                  <a:pt x="3756731" y="130486"/>
                  <a:pt x="3756160" y="116896"/>
                  <a:pt x="3755019" y="104711"/>
                </a:cubicBezTo>
                <a:cubicBezTo>
                  <a:pt x="3753878" y="92526"/>
                  <a:pt x="3750616" y="81770"/>
                  <a:pt x="3745234" y="72443"/>
                </a:cubicBezTo>
                <a:cubicBezTo>
                  <a:pt x="3739851" y="63117"/>
                  <a:pt x="3732940" y="58270"/>
                  <a:pt x="3724500" y="57905"/>
                </a:cubicBezTo>
                <a:close/>
                <a:moveTo>
                  <a:pt x="1860670" y="45870"/>
                </a:moveTo>
                <a:cubicBezTo>
                  <a:pt x="1861913" y="45650"/>
                  <a:pt x="1863590" y="45798"/>
                  <a:pt x="1865702" y="46315"/>
                </a:cubicBezTo>
                <a:cubicBezTo>
                  <a:pt x="1874148" y="48380"/>
                  <a:pt x="1881236" y="51458"/>
                  <a:pt x="1886966" y="55551"/>
                </a:cubicBezTo>
                <a:cubicBezTo>
                  <a:pt x="1894010" y="59421"/>
                  <a:pt x="1895771" y="64369"/>
                  <a:pt x="1892249" y="70397"/>
                </a:cubicBezTo>
                <a:cubicBezTo>
                  <a:pt x="1888727" y="76424"/>
                  <a:pt x="1886773" y="89003"/>
                  <a:pt x="1886389" y="108134"/>
                </a:cubicBezTo>
                <a:cubicBezTo>
                  <a:pt x="1886005" y="127265"/>
                  <a:pt x="1885419" y="146854"/>
                  <a:pt x="1884631" y="166903"/>
                </a:cubicBezTo>
                <a:cubicBezTo>
                  <a:pt x="1883843" y="186951"/>
                  <a:pt x="1881747" y="205809"/>
                  <a:pt x="1878343" y="223476"/>
                </a:cubicBezTo>
                <a:cubicBezTo>
                  <a:pt x="1874939" y="241143"/>
                  <a:pt x="1869482" y="242213"/>
                  <a:pt x="1861972" y="226685"/>
                </a:cubicBezTo>
                <a:cubicBezTo>
                  <a:pt x="1854462" y="211157"/>
                  <a:pt x="1852850" y="199217"/>
                  <a:pt x="1857135" y="190864"/>
                </a:cubicBezTo>
                <a:cubicBezTo>
                  <a:pt x="1861420" y="182511"/>
                  <a:pt x="1864533" y="160673"/>
                  <a:pt x="1866474" y="125352"/>
                </a:cubicBezTo>
                <a:cubicBezTo>
                  <a:pt x="1868415" y="90030"/>
                  <a:pt x="1866660" y="67510"/>
                  <a:pt x="1861209" y="57793"/>
                </a:cubicBezTo>
                <a:cubicBezTo>
                  <a:pt x="1857121" y="50505"/>
                  <a:pt x="1856941" y="46531"/>
                  <a:pt x="1860670" y="45870"/>
                </a:cubicBezTo>
                <a:close/>
                <a:moveTo>
                  <a:pt x="1599572" y="45073"/>
                </a:moveTo>
                <a:cubicBezTo>
                  <a:pt x="1603229" y="45693"/>
                  <a:pt x="1607839" y="47322"/>
                  <a:pt x="1613401" y="49961"/>
                </a:cubicBezTo>
                <a:cubicBezTo>
                  <a:pt x="1624526" y="55238"/>
                  <a:pt x="1628668" y="60007"/>
                  <a:pt x="1625828" y="64267"/>
                </a:cubicBezTo>
                <a:cubicBezTo>
                  <a:pt x="1622988" y="68527"/>
                  <a:pt x="1620455" y="74366"/>
                  <a:pt x="1618229" y="81782"/>
                </a:cubicBezTo>
                <a:cubicBezTo>
                  <a:pt x="1616003" y="89199"/>
                  <a:pt x="1615472" y="110019"/>
                  <a:pt x="1616638" y="144243"/>
                </a:cubicBezTo>
                <a:cubicBezTo>
                  <a:pt x="1617804" y="178468"/>
                  <a:pt x="1616557" y="201533"/>
                  <a:pt x="1612899" y="213439"/>
                </a:cubicBezTo>
                <a:cubicBezTo>
                  <a:pt x="1609240" y="225345"/>
                  <a:pt x="1605367" y="230049"/>
                  <a:pt x="1601281" y="227550"/>
                </a:cubicBezTo>
                <a:cubicBezTo>
                  <a:pt x="1597194" y="225051"/>
                  <a:pt x="1594091" y="217737"/>
                  <a:pt x="1591970" y="205607"/>
                </a:cubicBezTo>
                <a:cubicBezTo>
                  <a:pt x="1583400" y="206376"/>
                  <a:pt x="1573832" y="207753"/>
                  <a:pt x="1563265" y="209737"/>
                </a:cubicBezTo>
                <a:cubicBezTo>
                  <a:pt x="1561144" y="227224"/>
                  <a:pt x="1556360" y="230412"/>
                  <a:pt x="1548912" y="219299"/>
                </a:cubicBezTo>
                <a:cubicBezTo>
                  <a:pt x="1541464" y="208187"/>
                  <a:pt x="1538906" y="198215"/>
                  <a:pt x="1541239" y="189385"/>
                </a:cubicBezTo>
                <a:cubicBezTo>
                  <a:pt x="1543570" y="180554"/>
                  <a:pt x="1544931" y="159598"/>
                  <a:pt x="1545322" y="126514"/>
                </a:cubicBezTo>
                <a:cubicBezTo>
                  <a:pt x="1545712" y="93431"/>
                  <a:pt x="1543768" y="71860"/>
                  <a:pt x="1539489" y="61802"/>
                </a:cubicBezTo>
                <a:cubicBezTo>
                  <a:pt x="1535211" y="51744"/>
                  <a:pt x="1536674" y="47880"/>
                  <a:pt x="1543880" y="50212"/>
                </a:cubicBezTo>
                <a:cubicBezTo>
                  <a:pt x="1551086" y="52544"/>
                  <a:pt x="1559941" y="53164"/>
                  <a:pt x="1570446" y="52072"/>
                </a:cubicBezTo>
                <a:cubicBezTo>
                  <a:pt x="1580950" y="50981"/>
                  <a:pt x="1587955" y="49037"/>
                  <a:pt x="1591458" y="46240"/>
                </a:cubicBezTo>
                <a:cubicBezTo>
                  <a:pt x="1593211" y="44842"/>
                  <a:pt x="1595915" y="44453"/>
                  <a:pt x="1599572" y="45073"/>
                </a:cubicBezTo>
                <a:close/>
                <a:moveTo>
                  <a:pt x="6953553" y="37160"/>
                </a:moveTo>
                <a:cubicBezTo>
                  <a:pt x="6962774" y="36649"/>
                  <a:pt x="6971237" y="38910"/>
                  <a:pt x="6978944" y="43943"/>
                </a:cubicBezTo>
                <a:cubicBezTo>
                  <a:pt x="6989218" y="50652"/>
                  <a:pt x="6992412" y="55734"/>
                  <a:pt x="6988524" y="59188"/>
                </a:cubicBezTo>
                <a:cubicBezTo>
                  <a:pt x="6984636" y="62642"/>
                  <a:pt x="6977998" y="64369"/>
                  <a:pt x="6968609" y="64369"/>
                </a:cubicBezTo>
                <a:cubicBezTo>
                  <a:pt x="6960088" y="64369"/>
                  <a:pt x="6947720" y="64562"/>
                  <a:pt x="6931504" y="64946"/>
                </a:cubicBezTo>
                <a:cubicBezTo>
                  <a:pt x="6915288" y="65330"/>
                  <a:pt x="6896160" y="66943"/>
                  <a:pt x="6874122" y="69783"/>
                </a:cubicBezTo>
                <a:lnTo>
                  <a:pt x="6874122" y="98079"/>
                </a:lnTo>
                <a:cubicBezTo>
                  <a:pt x="6891919" y="95846"/>
                  <a:pt x="6903760" y="93341"/>
                  <a:pt x="6909645" y="90563"/>
                </a:cubicBezTo>
                <a:cubicBezTo>
                  <a:pt x="6915530" y="87785"/>
                  <a:pt x="6921328" y="87844"/>
                  <a:pt x="6927040" y="90740"/>
                </a:cubicBezTo>
                <a:cubicBezTo>
                  <a:pt x="6932751" y="93636"/>
                  <a:pt x="6938589" y="97105"/>
                  <a:pt x="6944554" y="101148"/>
                </a:cubicBezTo>
                <a:cubicBezTo>
                  <a:pt x="6950520" y="105192"/>
                  <a:pt x="6951364" y="110543"/>
                  <a:pt x="6947085" y="117203"/>
                </a:cubicBezTo>
                <a:cubicBezTo>
                  <a:pt x="6942806" y="123863"/>
                  <a:pt x="6941249" y="134377"/>
                  <a:pt x="6942416" y="148746"/>
                </a:cubicBezTo>
                <a:cubicBezTo>
                  <a:pt x="6943581" y="163114"/>
                  <a:pt x="6939953" y="176378"/>
                  <a:pt x="6931532" y="188538"/>
                </a:cubicBezTo>
                <a:cubicBezTo>
                  <a:pt x="6923110" y="200699"/>
                  <a:pt x="6917142" y="203232"/>
                  <a:pt x="6913626" y="196138"/>
                </a:cubicBezTo>
                <a:cubicBezTo>
                  <a:pt x="6910110" y="189044"/>
                  <a:pt x="6903986" y="180654"/>
                  <a:pt x="6895256" y="170967"/>
                </a:cubicBezTo>
                <a:cubicBezTo>
                  <a:pt x="6886524" y="161281"/>
                  <a:pt x="6884633" y="156844"/>
                  <a:pt x="6889582" y="157657"/>
                </a:cubicBezTo>
                <a:cubicBezTo>
                  <a:pt x="6894530" y="158469"/>
                  <a:pt x="6900058" y="159638"/>
                  <a:pt x="6906166" y="161163"/>
                </a:cubicBezTo>
                <a:cubicBezTo>
                  <a:pt x="6912274" y="162689"/>
                  <a:pt x="6915831" y="160509"/>
                  <a:pt x="6916836" y="154624"/>
                </a:cubicBezTo>
                <a:cubicBezTo>
                  <a:pt x="6917840" y="148739"/>
                  <a:pt x="6917970" y="140486"/>
                  <a:pt x="6917226" y="129863"/>
                </a:cubicBezTo>
                <a:cubicBezTo>
                  <a:pt x="6916482" y="119240"/>
                  <a:pt x="6915118" y="113061"/>
                  <a:pt x="6913134" y="111325"/>
                </a:cubicBezTo>
                <a:cubicBezTo>
                  <a:pt x="6911148" y="109588"/>
                  <a:pt x="6907369" y="108909"/>
                  <a:pt x="6901794" y="109287"/>
                </a:cubicBezTo>
                <a:cubicBezTo>
                  <a:pt x="6896220" y="109666"/>
                  <a:pt x="6886964" y="110872"/>
                  <a:pt x="6874029" y="112906"/>
                </a:cubicBezTo>
                <a:cubicBezTo>
                  <a:pt x="6873272" y="163991"/>
                  <a:pt x="6871684" y="204082"/>
                  <a:pt x="6869266" y="233178"/>
                </a:cubicBezTo>
                <a:cubicBezTo>
                  <a:pt x="6866848" y="262273"/>
                  <a:pt x="6862606" y="276821"/>
                  <a:pt x="6856542" y="276821"/>
                </a:cubicBezTo>
                <a:cubicBezTo>
                  <a:pt x="6851047" y="276821"/>
                  <a:pt x="6848300" y="264735"/>
                  <a:pt x="6848300" y="240563"/>
                </a:cubicBezTo>
                <a:cubicBezTo>
                  <a:pt x="6848300" y="217991"/>
                  <a:pt x="6848691" y="176766"/>
                  <a:pt x="6849472" y="116887"/>
                </a:cubicBezTo>
                <a:cubicBezTo>
                  <a:pt x="6838880" y="119119"/>
                  <a:pt x="6826472" y="121302"/>
                  <a:pt x="6812246" y="123435"/>
                </a:cubicBezTo>
                <a:cubicBezTo>
                  <a:pt x="6812246" y="131807"/>
                  <a:pt x="6811846" y="142430"/>
                  <a:pt x="6811046" y="155303"/>
                </a:cubicBezTo>
                <a:cubicBezTo>
                  <a:pt x="6810246" y="168177"/>
                  <a:pt x="6808306" y="179392"/>
                  <a:pt x="6805224" y="188948"/>
                </a:cubicBezTo>
                <a:cubicBezTo>
                  <a:pt x="6802142" y="198504"/>
                  <a:pt x="6797460" y="199096"/>
                  <a:pt x="6791178" y="190724"/>
                </a:cubicBezTo>
                <a:cubicBezTo>
                  <a:pt x="6784896" y="182353"/>
                  <a:pt x="6782924" y="174902"/>
                  <a:pt x="6785262" y="168372"/>
                </a:cubicBezTo>
                <a:cubicBezTo>
                  <a:pt x="6787600" y="161842"/>
                  <a:pt x="6789156" y="153294"/>
                  <a:pt x="6789932" y="142727"/>
                </a:cubicBezTo>
                <a:cubicBezTo>
                  <a:pt x="6790706" y="132160"/>
                  <a:pt x="6789150" y="122077"/>
                  <a:pt x="6785262" y="112478"/>
                </a:cubicBezTo>
                <a:cubicBezTo>
                  <a:pt x="6781374" y="102879"/>
                  <a:pt x="6784394" y="99440"/>
                  <a:pt x="6794322" y="102162"/>
                </a:cubicBezTo>
                <a:cubicBezTo>
                  <a:pt x="6804250" y="104885"/>
                  <a:pt x="6811914" y="106261"/>
                  <a:pt x="6817316" y="106292"/>
                </a:cubicBezTo>
                <a:cubicBezTo>
                  <a:pt x="6822717" y="106323"/>
                  <a:pt x="6833436" y="104944"/>
                  <a:pt x="6849472" y="102153"/>
                </a:cubicBezTo>
                <a:lnTo>
                  <a:pt x="6849472" y="71364"/>
                </a:lnTo>
                <a:cubicBezTo>
                  <a:pt x="6818689" y="75259"/>
                  <a:pt x="6797494" y="77978"/>
                  <a:pt x="6785886" y="79522"/>
                </a:cubicBezTo>
                <a:cubicBezTo>
                  <a:pt x="6774276" y="81066"/>
                  <a:pt x="6765834" y="82040"/>
                  <a:pt x="6760556" y="82443"/>
                </a:cubicBezTo>
                <a:cubicBezTo>
                  <a:pt x="6755279" y="82846"/>
                  <a:pt x="6748544" y="78936"/>
                  <a:pt x="6740353" y="70713"/>
                </a:cubicBezTo>
                <a:cubicBezTo>
                  <a:pt x="6732162" y="62490"/>
                  <a:pt x="6733516" y="59163"/>
                  <a:pt x="6744418" y="60732"/>
                </a:cubicBezTo>
                <a:cubicBezTo>
                  <a:pt x="6755320" y="62301"/>
                  <a:pt x="6776066" y="61340"/>
                  <a:pt x="6806656" y="57849"/>
                </a:cubicBezTo>
                <a:cubicBezTo>
                  <a:pt x="6837246" y="54357"/>
                  <a:pt x="6864556" y="51062"/>
                  <a:pt x="6888586" y="47961"/>
                </a:cubicBezTo>
                <a:cubicBezTo>
                  <a:pt x="6912616" y="44860"/>
                  <a:pt x="6931114" y="41738"/>
                  <a:pt x="6944080" y="38594"/>
                </a:cubicBezTo>
                <a:cubicBezTo>
                  <a:pt x="6947322" y="37808"/>
                  <a:pt x="6950480" y="37330"/>
                  <a:pt x="6953553" y="37160"/>
                </a:cubicBezTo>
                <a:close/>
                <a:moveTo>
                  <a:pt x="819454" y="37160"/>
                </a:moveTo>
                <a:cubicBezTo>
                  <a:pt x="828673" y="36649"/>
                  <a:pt x="837137" y="38910"/>
                  <a:pt x="844844" y="43943"/>
                </a:cubicBezTo>
                <a:cubicBezTo>
                  <a:pt x="855119" y="50652"/>
                  <a:pt x="858313" y="55734"/>
                  <a:pt x="854424" y="59188"/>
                </a:cubicBezTo>
                <a:cubicBezTo>
                  <a:pt x="850537" y="62642"/>
                  <a:pt x="843898" y="64369"/>
                  <a:pt x="834510" y="64369"/>
                </a:cubicBezTo>
                <a:cubicBezTo>
                  <a:pt x="825989" y="64369"/>
                  <a:pt x="813621" y="64562"/>
                  <a:pt x="797405" y="64946"/>
                </a:cubicBezTo>
                <a:cubicBezTo>
                  <a:pt x="781188" y="65330"/>
                  <a:pt x="762061" y="66943"/>
                  <a:pt x="740022" y="69783"/>
                </a:cubicBezTo>
                <a:lnTo>
                  <a:pt x="740022" y="98079"/>
                </a:lnTo>
                <a:cubicBezTo>
                  <a:pt x="757819" y="95846"/>
                  <a:pt x="769661" y="93341"/>
                  <a:pt x="775545" y="90563"/>
                </a:cubicBezTo>
                <a:cubicBezTo>
                  <a:pt x="781430" y="87785"/>
                  <a:pt x="787228" y="87844"/>
                  <a:pt x="792940" y="90740"/>
                </a:cubicBezTo>
                <a:cubicBezTo>
                  <a:pt x="798651" y="93636"/>
                  <a:pt x="804489" y="97105"/>
                  <a:pt x="810455" y="101148"/>
                </a:cubicBezTo>
                <a:cubicBezTo>
                  <a:pt x="816421" y="105192"/>
                  <a:pt x="817264" y="110543"/>
                  <a:pt x="812985" y="117203"/>
                </a:cubicBezTo>
                <a:cubicBezTo>
                  <a:pt x="808706" y="123863"/>
                  <a:pt x="807150" y="134377"/>
                  <a:pt x="808316" y="148746"/>
                </a:cubicBezTo>
                <a:cubicBezTo>
                  <a:pt x="809481" y="163114"/>
                  <a:pt x="805854" y="176378"/>
                  <a:pt x="797433" y="188538"/>
                </a:cubicBezTo>
                <a:cubicBezTo>
                  <a:pt x="789011" y="200699"/>
                  <a:pt x="783043" y="203232"/>
                  <a:pt x="779526" y="196138"/>
                </a:cubicBezTo>
                <a:cubicBezTo>
                  <a:pt x="776011" y="189044"/>
                  <a:pt x="769887" y="180654"/>
                  <a:pt x="761155" y="170967"/>
                </a:cubicBezTo>
                <a:cubicBezTo>
                  <a:pt x="752424" y="161281"/>
                  <a:pt x="750533" y="156844"/>
                  <a:pt x="755482" y="157657"/>
                </a:cubicBezTo>
                <a:cubicBezTo>
                  <a:pt x="760430" y="158469"/>
                  <a:pt x="765958" y="159638"/>
                  <a:pt x="772066" y="161163"/>
                </a:cubicBezTo>
                <a:cubicBezTo>
                  <a:pt x="778174" y="162689"/>
                  <a:pt x="781731" y="160509"/>
                  <a:pt x="782736" y="154624"/>
                </a:cubicBezTo>
                <a:cubicBezTo>
                  <a:pt x="783741" y="148739"/>
                  <a:pt x="783870" y="140486"/>
                  <a:pt x="783126" y="129863"/>
                </a:cubicBezTo>
                <a:cubicBezTo>
                  <a:pt x="782383" y="119240"/>
                  <a:pt x="781018" y="113061"/>
                  <a:pt x="779033" y="111325"/>
                </a:cubicBezTo>
                <a:cubicBezTo>
                  <a:pt x="777050" y="109588"/>
                  <a:pt x="773270" y="108909"/>
                  <a:pt x="767695" y="109287"/>
                </a:cubicBezTo>
                <a:cubicBezTo>
                  <a:pt x="762120" y="109666"/>
                  <a:pt x="752865" y="110872"/>
                  <a:pt x="739929" y="112906"/>
                </a:cubicBezTo>
                <a:cubicBezTo>
                  <a:pt x="739172" y="163991"/>
                  <a:pt x="737585" y="204082"/>
                  <a:pt x="735167" y="233178"/>
                </a:cubicBezTo>
                <a:cubicBezTo>
                  <a:pt x="732748" y="262273"/>
                  <a:pt x="728506" y="276821"/>
                  <a:pt x="722442" y="276821"/>
                </a:cubicBezTo>
                <a:cubicBezTo>
                  <a:pt x="716947" y="276821"/>
                  <a:pt x="714201" y="264735"/>
                  <a:pt x="714201" y="240563"/>
                </a:cubicBezTo>
                <a:cubicBezTo>
                  <a:pt x="714201" y="217991"/>
                  <a:pt x="714591" y="176766"/>
                  <a:pt x="715372" y="116887"/>
                </a:cubicBezTo>
                <a:cubicBezTo>
                  <a:pt x="704781" y="119119"/>
                  <a:pt x="692372" y="121302"/>
                  <a:pt x="678147" y="123435"/>
                </a:cubicBezTo>
                <a:cubicBezTo>
                  <a:pt x="678147" y="131807"/>
                  <a:pt x="677747" y="142430"/>
                  <a:pt x="676947" y="155303"/>
                </a:cubicBezTo>
                <a:cubicBezTo>
                  <a:pt x="676147" y="168177"/>
                  <a:pt x="674206" y="179392"/>
                  <a:pt x="671124" y="188948"/>
                </a:cubicBezTo>
                <a:cubicBezTo>
                  <a:pt x="668042" y="198504"/>
                  <a:pt x="663360" y="199096"/>
                  <a:pt x="657078" y="190724"/>
                </a:cubicBezTo>
                <a:cubicBezTo>
                  <a:pt x="650797" y="182353"/>
                  <a:pt x="648824" y="174902"/>
                  <a:pt x="651162" y="168372"/>
                </a:cubicBezTo>
                <a:cubicBezTo>
                  <a:pt x="653500" y="161842"/>
                  <a:pt x="655057" y="153294"/>
                  <a:pt x="655832" y="142727"/>
                </a:cubicBezTo>
                <a:cubicBezTo>
                  <a:pt x="656607" y="132160"/>
                  <a:pt x="655050" y="122077"/>
                  <a:pt x="651162" y="112478"/>
                </a:cubicBezTo>
                <a:cubicBezTo>
                  <a:pt x="647274" y="102879"/>
                  <a:pt x="650294" y="99440"/>
                  <a:pt x="660222" y="102162"/>
                </a:cubicBezTo>
                <a:cubicBezTo>
                  <a:pt x="670151" y="104885"/>
                  <a:pt x="677815" y="106261"/>
                  <a:pt x="683216" y="106292"/>
                </a:cubicBezTo>
                <a:cubicBezTo>
                  <a:pt x="688618" y="106323"/>
                  <a:pt x="699336" y="104944"/>
                  <a:pt x="715372" y="102153"/>
                </a:cubicBezTo>
                <a:lnTo>
                  <a:pt x="715372" y="71364"/>
                </a:lnTo>
                <a:cubicBezTo>
                  <a:pt x="684590" y="75259"/>
                  <a:pt x="663394" y="77978"/>
                  <a:pt x="651785" y="79522"/>
                </a:cubicBezTo>
                <a:cubicBezTo>
                  <a:pt x="640177" y="81066"/>
                  <a:pt x="631734" y="82040"/>
                  <a:pt x="626457" y="82443"/>
                </a:cubicBezTo>
                <a:cubicBezTo>
                  <a:pt x="621180" y="82846"/>
                  <a:pt x="614445" y="78936"/>
                  <a:pt x="606253" y="70713"/>
                </a:cubicBezTo>
                <a:cubicBezTo>
                  <a:pt x="598062" y="62490"/>
                  <a:pt x="599417" y="59163"/>
                  <a:pt x="610319" y="60732"/>
                </a:cubicBezTo>
                <a:cubicBezTo>
                  <a:pt x="621220" y="62301"/>
                  <a:pt x="641966" y="61340"/>
                  <a:pt x="672557" y="57849"/>
                </a:cubicBezTo>
                <a:cubicBezTo>
                  <a:pt x="703147" y="54357"/>
                  <a:pt x="730456" y="51062"/>
                  <a:pt x="754487" y="47961"/>
                </a:cubicBezTo>
                <a:cubicBezTo>
                  <a:pt x="778516" y="44860"/>
                  <a:pt x="797014" y="41738"/>
                  <a:pt x="809980" y="38594"/>
                </a:cubicBezTo>
                <a:cubicBezTo>
                  <a:pt x="813222" y="37808"/>
                  <a:pt x="816380" y="37330"/>
                  <a:pt x="819454" y="37160"/>
                </a:cubicBezTo>
                <a:close/>
                <a:moveTo>
                  <a:pt x="5060112" y="35069"/>
                </a:moveTo>
                <a:lnTo>
                  <a:pt x="5159008" y="35069"/>
                </a:lnTo>
                <a:lnTo>
                  <a:pt x="5159008" y="62025"/>
                </a:lnTo>
                <a:lnTo>
                  <a:pt x="5083645" y="62025"/>
                </a:lnTo>
                <a:cubicBezTo>
                  <a:pt x="5080061" y="81497"/>
                  <a:pt x="5076390" y="95846"/>
                  <a:pt x="5072632" y="105074"/>
                </a:cubicBezTo>
                <a:cubicBezTo>
                  <a:pt x="5081214" y="100423"/>
                  <a:pt x="5090931" y="98305"/>
                  <a:pt x="5101784" y="98721"/>
                </a:cubicBezTo>
                <a:cubicBezTo>
                  <a:pt x="5112635" y="99136"/>
                  <a:pt x="5123025" y="101620"/>
                  <a:pt x="5132954" y="106171"/>
                </a:cubicBezTo>
                <a:cubicBezTo>
                  <a:pt x="5142882" y="110723"/>
                  <a:pt x="5150066" y="116834"/>
                  <a:pt x="5154506" y="124505"/>
                </a:cubicBezTo>
                <a:cubicBezTo>
                  <a:pt x="5158946" y="132176"/>
                  <a:pt x="5162164" y="139797"/>
                  <a:pt x="5164161" y="147369"/>
                </a:cubicBezTo>
                <a:cubicBezTo>
                  <a:pt x="5166158" y="154941"/>
                  <a:pt x="5166952" y="163169"/>
                  <a:pt x="5166543" y="172056"/>
                </a:cubicBezTo>
                <a:cubicBezTo>
                  <a:pt x="5166133" y="180942"/>
                  <a:pt x="5164307" y="190045"/>
                  <a:pt x="5161064" y="199366"/>
                </a:cubicBezTo>
                <a:cubicBezTo>
                  <a:pt x="5157820" y="208686"/>
                  <a:pt x="5152881" y="216459"/>
                  <a:pt x="5146246" y="222685"/>
                </a:cubicBezTo>
                <a:cubicBezTo>
                  <a:pt x="5139610" y="228911"/>
                  <a:pt x="5131605" y="233847"/>
                  <a:pt x="5122229" y="237494"/>
                </a:cubicBezTo>
                <a:cubicBezTo>
                  <a:pt x="5112853" y="241140"/>
                  <a:pt x="5102001" y="242563"/>
                  <a:pt x="5089673" y="241763"/>
                </a:cubicBezTo>
                <a:cubicBezTo>
                  <a:pt x="5077345" y="240963"/>
                  <a:pt x="5065618" y="236442"/>
                  <a:pt x="5054494" y="228201"/>
                </a:cubicBezTo>
                <a:cubicBezTo>
                  <a:pt x="5043369" y="219960"/>
                  <a:pt x="5035747" y="205310"/>
                  <a:pt x="5031630" y="184250"/>
                </a:cubicBezTo>
                <a:lnTo>
                  <a:pt x="5058921" y="176288"/>
                </a:lnTo>
                <a:cubicBezTo>
                  <a:pt x="5064614" y="198401"/>
                  <a:pt x="5073410" y="210351"/>
                  <a:pt x="5085310" y="212137"/>
                </a:cubicBezTo>
                <a:cubicBezTo>
                  <a:pt x="5097210" y="213923"/>
                  <a:pt x="5106872" y="212676"/>
                  <a:pt x="5114295" y="208398"/>
                </a:cubicBezTo>
                <a:cubicBezTo>
                  <a:pt x="5121717" y="204119"/>
                  <a:pt x="5127112" y="198060"/>
                  <a:pt x="5130480" y="190222"/>
                </a:cubicBezTo>
                <a:cubicBezTo>
                  <a:pt x="5133847" y="182384"/>
                  <a:pt x="5135341" y="173653"/>
                  <a:pt x="5134963" y="164028"/>
                </a:cubicBezTo>
                <a:cubicBezTo>
                  <a:pt x="5134585" y="154404"/>
                  <a:pt x="5132092" y="146401"/>
                  <a:pt x="5127484" y="140020"/>
                </a:cubicBezTo>
                <a:cubicBezTo>
                  <a:pt x="5122877" y="133639"/>
                  <a:pt x="5117020" y="129358"/>
                  <a:pt x="5109913" y="127175"/>
                </a:cubicBezTo>
                <a:cubicBezTo>
                  <a:pt x="5102807" y="124992"/>
                  <a:pt x="5094761" y="125004"/>
                  <a:pt x="5085775" y="127212"/>
                </a:cubicBezTo>
                <a:cubicBezTo>
                  <a:pt x="5076790" y="129420"/>
                  <a:pt x="5069029" y="134932"/>
                  <a:pt x="5062493" y="143750"/>
                </a:cubicBezTo>
                <a:lnTo>
                  <a:pt x="5037471" y="140904"/>
                </a:lnTo>
                <a:cubicBezTo>
                  <a:pt x="5039034" y="133971"/>
                  <a:pt x="5046581" y="98693"/>
                  <a:pt x="5060112" y="35069"/>
                </a:cubicBezTo>
                <a:close/>
                <a:moveTo>
                  <a:pt x="3109784" y="31553"/>
                </a:moveTo>
                <a:cubicBezTo>
                  <a:pt x="3117976" y="31553"/>
                  <a:pt x="3125405" y="32387"/>
                  <a:pt x="3132071" y="34055"/>
                </a:cubicBezTo>
                <a:cubicBezTo>
                  <a:pt x="3138737" y="35723"/>
                  <a:pt x="3145804" y="39255"/>
                  <a:pt x="3153270" y="44650"/>
                </a:cubicBezTo>
                <a:cubicBezTo>
                  <a:pt x="3160736" y="50045"/>
                  <a:pt x="3166078" y="57610"/>
                  <a:pt x="3169297" y="67346"/>
                </a:cubicBezTo>
                <a:cubicBezTo>
                  <a:pt x="3172515" y="77082"/>
                  <a:pt x="3172270" y="88576"/>
                  <a:pt x="3168562" y="101827"/>
                </a:cubicBezTo>
                <a:cubicBezTo>
                  <a:pt x="3164854" y="115079"/>
                  <a:pt x="3155812" y="124335"/>
                  <a:pt x="3141438" y="129593"/>
                </a:cubicBezTo>
                <a:cubicBezTo>
                  <a:pt x="3154051" y="132347"/>
                  <a:pt x="3163235" y="138039"/>
                  <a:pt x="3168990" y="146671"/>
                </a:cubicBezTo>
                <a:cubicBezTo>
                  <a:pt x="3174745" y="155303"/>
                  <a:pt x="3177622" y="165662"/>
                  <a:pt x="3177622" y="177748"/>
                </a:cubicBezTo>
                <a:cubicBezTo>
                  <a:pt x="3177622" y="189835"/>
                  <a:pt x="3175771" y="199589"/>
                  <a:pt x="3172069" y="207012"/>
                </a:cubicBezTo>
                <a:cubicBezTo>
                  <a:pt x="3168367" y="214435"/>
                  <a:pt x="3164215" y="220648"/>
                  <a:pt x="3159614" y="225652"/>
                </a:cubicBezTo>
                <a:cubicBezTo>
                  <a:pt x="3155012" y="230657"/>
                  <a:pt x="3148808" y="234601"/>
                  <a:pt x="3141001" y="237484"/>
                </a:cubicBezTo>
                <a:cubicBezTo>
                  <a:pt x="3133194" y="240368"/>
                  <a:pt x="3123408" y="241810"/>
                  <a:pt x="3111645" y="241810"/>
                </a:cubicBezTo>
                <a:cubicBezTo>
                  <a:pt x="3099881" y="241810"/>
                  <a:pt x="3089692" y="240371"/>
                  <a:pt x="3081079" y="237494"/>
                </a:cubicBezTo>
                <a:cubicBezTo>
                  <a:pt x="3072466" y="234616"/>
                  <a:pt x="3065235" y="230257"/>
                  <a:pt x="3059387" y="224415"/>
                </a:cubicBezTo>
                <a:cubicBezTo>
                  <a:pt x="3053539" y="218574"/>
                  <a:pt x="3049580" y="211718"/>
                  <a:pt x="3047509" y="203849"/>
                </a:cubicBezTo>
                <a:cubicBezTo>
                  <a:pt x="3045438" y="195980"/>
                  <a:pt x="3044402" y="187239"/>
                  <a:pt x="3044402" y="177627"/>
                </a:cubicBezTo>
                <a:cubicBezTo>
                  <a:pt x="3044402" y="168003"/>
                  <a:pt x="3046833" y="158531"/>
                  <a:pt x="3051695" y="149211"/>
                </a:cubicBezTo>
                <a:cubicBezTo>
                  <a:pt x="3056556" y="139890"/>
                  <a:pt x="3064246" y="133103"/>
                  <a:pt x="3074763" y="128849"/>
                </a:cubicBezTo>
                <a:cubicBezTo>
                  <a:pt x="3065970" y="124893"/>
                  <a:pt x="3059886" y="119327"/>
                  <a:pt x="3056513" y="112152"/>
                </a:cubicBezTo>
                <a:cubicBezTo>
                  <a:pt x="3053139" y="104978"/>
                  <a:pt x="3051251" y="96919"/>
                  <a:pt x="3050848" y="87977"/>
                </a:cubicBezTo>
                <a:cubicBezTo>
                  <a:pt x="3050445" y="79035"/>
                  <a:pt x="3051651" y="71333"/>
                  <a:pt x="3054467" y="64872"/>
                </a:cubicBezTo>
                <a:cubicBezTo>
                  <a:pt x="3057282" y="58410"/>
                  <a:pt x="3061573" y="52296"/>
                  <a:pt x="3067340" y="46529"/>
                </a:cubicBezTo>
                <a:cubicBezTo>
                  <a:pt x="3073107" y="40761"/>
                  <a:pt x="3079575" y="36824"/>
                  <a:pt x="3086744" y="34715"/>
                </a:cubicBezTo>
                <a:cubicBezTo>
                  <a:pt x="3093912" y="32607"/>
                  <a:pt x="3101592" y="31553"/>
                  <a:pt x="3109784" y="31553"/>
                </a:cubicBezTo>
                <a:close/>
                <a:moveTo>
                  <a:pt x="2594923" y="31429"/>
                </a:moveTo>
                <a:cubicBezTo>
                  <a:pt x="2589230" y="31397"/>
                  <a:pt x="2581646" y="32061"/>
                  <a:pt x="2572171" y="33422"/>
                </a:cubicBezTo>
                <a:cubicBezTo>
                  <a:pt x="2553220" y="36145"/>
                  <a:pt x="2539323" y="38442"/>
                  <a:pt x="2530480" y="40315"/>
                </a:cubicBezTo>
                <a:cubicBezTo>
                  <a:pt x="2531199" y="46553"/>
                  <a:pt x="2532216" y="53356"/>
                  <a:pt x="2533531" y="60723"/>
                </a:cubicBezTo>
                <a:cubicBezTo>
                  <a:pt x="2544792" y="60016"/>
                  <a:pt x="2556754" y="57505"/>
                  <a:pt x="2569417" y="53189"/>
                </a:cubicBezTo>
                <a:cubicBezTo>
                  <a:pt x="2582080" y="48873"/>
                  <a:pt x="2590042" y="50308"/>
                  <a:pt x="2593304" y="57495"/>
                </a:cubicBezTo>
                <a:cubicBezTo>
                  <a:pt x="2596566" y="64682"/>
                  <a:pt x="2589190" y="69764"/>
                  <a:pt x="2571175" y="72741"/>
                </a:cubicBezTo>
                <a:cubicBezTo>
                  <a:pt x="2553161" y="75717"/>
                  <a:pt x="2540768" y="75649"/>
                  <a:pt x="2533996" y="72536"/>
                </a:cubicBezTo>
                <a:lnTo>
                  <a:pt x="2538219" y="94581"/>
                </a:lnTo>
                <a:cubicBezTo>
                  <a:pt x="2564971" y="91555"/>
                  <a:pt x="2585125" y="89323"/>
                  <a:pt x="2598681" y="87884"/>
                </a:cubicBezTo>
                <a:cubicBezTo>
                  <a:pt x="2604485" y="71972"/>
                  <a:pt x="2608165" y="59663"/>
                  <a:pt x="2609722" y="50956"/>
                </a:cubicBezTo>
                <a:cubicBezTo>
                  <a:pt x="2611278" y="42250"/>
                  <a:pt x="2610146" y="36470"/>
                  <a:pt x="2606327" y="33618"/>
                </a:cubicBezTo>
                <a:cubicBezTo>
                  <a:pt x="2604417" y="32191"/>
                  <a:pt x="2600615" y="31462"/>
                  <a:pt x="2594923" y="31429"/>
                </a:cubicBezTo>
                <a:close/>
                <a:moveTo>
                  <a:pt x="5574639" y="30974"/>
                </a:moveTo>
                <a:cubicBezTo>
                  <a:pt x="5581211" y="31915"/>
                  <a:pt x="5587323" y="33835"/>
                  <a:pt x="5592972" y="36734"/>
                </a:cubicBezTo>
                <a:cubicBezTo>
                  <a:pt x="5604270" y="42532"/>
                  <a:pt x="5612137" y="50916"/>
                  <a:pt x="5616571" y="61886"/>
                </a:cubicBezTo>
                <a:cubicBezTo>
                  <a:pt x="5621004" y="72856"/>
                  <a:pt x="5621587" y="84945"/>
                  <a:pt x="5618320" y="98153"/>
                </a:cubicBezTo>
                <a:cubicBezTo>
                  <a:pt x="5615051" y="111362"/>
                  <a:pt x="5606181" y="121891"/>
                  <a:pt x="5591707" y="129742"/>
                </a:cubicBezTo>
                <a:cubicBezTo>
                  <a:pt x="5602088" y="133314"/>
                  <a:pt x="5610323" y="139986"/>
                  <a:pt x="5616413" y="149759"/>
                </a:cubicBezTo>
                <a:cubicBezTo>
                  <a:pt x="5622502" y="159532"/>
                  <a:pt x="5624536" y="172363"/>
                  <a:pt x="5622515" y="188250"/>
                </a:cubicBezTo>
                <a:cubicBezTo>
                  <a:pt x="5620493" y="204137"/>
                  <a:pt x="5613281" y="217036"/>
                  <a:pt x="5600879" y="226945"/>
                </a:cubicBezTo>
                <a:cubicBezTo>
                  <a:pt x="5588476" y="236855"/>
                  <a:pt x="5574462" y="241608"/>
                  <a:pt x="5558835" y="241205"/>
                </a:cubicBezTo>
                <a:cubicBezTo>
                  <a:pt x="5543208" y="240802"/>
                  <a:pt x="5529630" y="235869"/>
                  <a:pt x="5518102" y="226406"/>
                </a:cubicBezTo>
                <a:cubicBezTo>
                  <a:pt x="5506574" y="216943"/>
                  <a:pt x="5499155" y="202389"/>
                  <a:pt x="5495843" y="182743"/>
                </a:cubicBezTo>
                <a:lnTo>
                  <a:pt x="5523135" y="177460"/>
                </a:lnTo>
                <a:cubicBezTo>
                  <a:pt x="5526682" y="189428"/>
                  <a:pt x="5531674" y="198256"/>
                  <a:pt x="5538111" y="203942"/>
                </a:cubicBezTo>
                <a:cubicBezTo>
                  <a:pt x="5544547" y="209629"/>
                  <a:pt x="5552376" y="212497"/>
                  <a:pt x="5561598" y="212546"/>
                </a:cubicBezTo>
                <a:cubicBezTo>
                  <a:pt x="5570818" y="212596"/>
                  <a:pt x="5578313" y="208847"/>
                  <a:pt x="5584080" y="201300"/>
                </a:cubicBezTo>
                <a:cubicBezTo>
                  <a:pt x="5589847" y="193754"/>
                  <a:pt x="5592358" y="185106"/>
                  <a:pt x="5591614" y="175358"/>
                </a:cubicBezTo>
                <a:cubicBezTo>
                  <a:pt x="5590870" y="165610"/>
                  <a:pt x="5587134" y="158075"/>
                  <a:pt x="5580406" y="152755"/>
                </a:cubicBezTo>
                <a:cubicBezTo>
                  <a:pt x="5573677" y="147434"/>
                  <a:pt x="5561439" y="143509"/>
                  <a:pt x="5543692" y="140979"/>
                </a:cubicBezTo>
                <a:lnTo>
                  <a:pt x="5543692" y="120608"/>
                </a:lnTo>
                <a:cubicBezTo>
                  <a:pt x="5561080" y="118958"/>
                  <a:pt x="5573209" y="114887"/>
                  <a:pt x="5580080" y="108395"/>
                </a:cubicBezTo>
                <a:cubicBezTo>
                  <a:pt x="5586951" y="101902"/>
                  <a:pt x="5590024" y="93499"/>
                  <a:pt x="5589298" y="83187"/>
                </a:cubicBezTo>
                <a:cubicBezTo>
                  <a:pt x="5588573" y="72874"/>
                  <a:pt x="5584064" y="65408"/>
                  <a:pt x="5575773" y="60788"/>
                </a:cubicBezTo>
                <a:cubicBezTo>
                  <a:pt x="5567482" y="56168"/>
                  <a:pt x="5558596" y="55678"/>
                  <a:pt x="5549115" y="59318"/>
                </a:cubicBezTo>
                <a:cubicBezTo>
                  <a:pt x="5539633" y="62959"/>
                  <a:pt x="5531637" y="73981"/>
                  <a:pt x="5525125" y="92386"/>
                </a:cubicBezTo>
                <a:lnTo>
                  <a:pt x="5498169" y="88200"/>
                </a:lnTo>
                <a:cubicBezTo>
                  <a:pt x="5502981" y="71705"/>
                  <a:pt x="5509662" y="58571"/>
                  <a:pt x="5518214" y="48798"/>
                </a:cubicBezTo>
                <a:cubicBezTo>
                  <a:pt x="5526765" y="39025"/>
                  <a:pt x="5538538" y="33122"/>
                  <a:pt x="5553533" y="31088"/>
                </a:cubicBezTo>
                <a:cubicBezTo>
                  <a:pt x="5561030" y="30071"/>
                  <a:pt x="5568065" y="30033"/>
                  <a:pt x="5574639" y="30974"/>
                </a:cubicBezTo>
                <a:close/>
                <a:moveTo>
                  <a:pt x="3583913" y="30974"/>
                </a:moveTo>
                <a:cubicBezTo>
                  <a:pt x="3590487" y="31915"/>
                  <a:pt x="3596598" y="33835"/>
                  <a:pt x="3602247" y="36734"/>
                </a:cubicBezTo>
                <a:cubicBezTo>
                  <a:pt x="3613546" y="42532"/>
                  <a:pt x="3621412" y="50916"/>
                  <a:pt x="3625846" y="61886"/>
                </a:cubicBezTo>
                <a:cubicBezTo>
                  <a:pt x="3630280" y="72856"/>
                  <a:pt x="3630862" y="84945"/>
                  <a:pt x="3627594" y="98153"/>
                </a:cubicBezTo>
                <a:cubicBezTo>
                  <a:pt x="3624326" y="111362"/>
                  <a:pt x="3615456" y="121891"/>
                  <a:pt x="3600982" y="129742"/>
                </a:cubicBezTo>
                <a:cubicBezTo>
                  <a:pt x="3611363" y="133314"/>
                  <a:pt x="3619598" y="139986"/>
                  <a:pt x="3625688" y="149759"/>
                </a:cubicBezTo>
                <a:cubicBezTo>
                  <a:pt x="3631777" y="159532"/>
                  <a:pt x="3633811" y="172363"/>
                  <a:pt x="3631790" y="188250"/>
                </a:cubicBezTo>
                <a:cubicBezTo>
                  <a:pt x="3629768" y="204137"/>
                  <a:pt x="3622556" y="217036"/>
                  <a:pt x="3610154" y="226945"/>
                </a:cubicBezTo>
                <a:cubicBezTo>
                  <a:pt x="3597751" y="236855"/>
                  <a:pt x="3583737" y="241608"/>
                  <a:pt x="3568110" y="241205"/>
                </a:cubicBezTo>
                <a:cubicBezTo>
                  <a:pt x="3552483" y="240802"/>
                  <a:pt x="3538905" y="235869"/>
                  <a:pt x="3527377" y="226406"/>
                </a:cubicBezTo>
                <a:cubicBezTo>
                  <a:pt x="3515849" y="216943"/>
                  <a:pt x="3508430" y="202389"/>
                  <a:pt x="3505118" y="182743"/>
                </a:cubicBezTo>
                <a:lnTo>
                  <a:pt x="3532410" y="177460"/>
                </a:lnTo>
                <a:cubicBezTo>
                  <a:pt x="3535956" y="189428"/>
                  <a:pt x="3540949" y="198256"/>
                  <a:pt x="3547385" y="203942"/>
                </a:cubicBezTo>
                <a:cubicBezTo>
                  <a:pt x="3553822" y="209629"/>
                  <a:pt x="3561651" y="212497"/>
                  <a:pt x="3570872" y="212546"/>
                </a:cubicBezTo>
                <a:cubicBezTo>
                  <a:pt x="3580093" y="212596"/>
                  <a:pt x="3587588" y="208847"/>
                  <a:pt x="3593355" y="201300"/>
                </a:cubicBezTo>
                <a:cubicBezTo>
                  <a:pt x="3599122" y="193754"/>
                  <a:pt x="3601633" y="185106"/>
                  <a:pt x="3600889" y="175358"/>
                </a:cubicBezTo>
                <a:cubicBezTo>
                  <a:pt x="3600145" y="165610"/>
                  <a:pt x="3596409" y="158075"/>
                  <a:pt x="3589681" y="152755"/>
                </a:cubicBezTo>
                <a:cubicBezTo>
                  <a:pt x="3582952" y="147434"/>
                  <a:pt x="3570714" y="143509"/>
                  <a:pt x="3552966" y="140979"/>
                </a:cubicBezTo>
                <a:lnTo>
                  <a:pt x="3552966" y="120608"/>
                </a:lnTo>
                <a:cubicBezTo>
                  <a:pt x="3570354" y="118958"/>
                  <a:pt x="3582484" y="114887"/>
                  <a:pt x="3589355" y="108395"/>
                </a:cubicBezTo>
                <a:cubicBezTo>
                  <a:pt x="3596226" y="101902"/>
                  <a:pt x="3599299" y="93499"/>
                  <a:pt x="3598573" y="83187"/>
                </a:cubicBezTo>
                <a:cubicBezTo>
                  <a:pt x="3597847" y="72874"/>
                  <a:pt x="3593339" y="65408"/>
                  <a:pt x="3585048" y="60788"/>
                </a:cubicBezTo>
                <a:cubicBezTo>
                  <a:pt x="3576757" y="56168"/>
                  <a:pt x="3567871" y="55678"/>
                  <a:pt x="3558389" y="59318"/>
                </a:cubicBezTo>
                <a:cubicBezTo>
                  <a:pt x="3548908" y="62959"/>
                  <a:pt x="3540911" y="73981"/>
                  <a:pt x="3534400" y="92386"/>
                </a:cubicBezTo>
                <a:lnTo>
                  <a:pt x="3507444" y="88200"/>
                </a:lnTo>
                <a:cubicBezTo>
                  <a:pt x="3512256" y="71705"/>
                  <a:pt x="3518937" y="58571"/>
                  <a:pt x="3527489" y="48798"/>
                </a:cubicBezTo>
                <a:cubicBezTo>
                  <a:pt x="3536040" y="39025"/>
                  <a:pt x="3547813" y="33122"/>
                  <a:pt x="3562808" y="31088"/>
                </a:cubicBezTo>
                <a:cubicBezTo>
                  <a:pt x="3570305" y="30071"/>
                  <a:pt x="3577340" y="30033"/>
                  <a:pt x="3583913" y="30974"/>
                </a:cubicBezTo>
                <a:close/>
                <a:moveTo>
                  <a:pt x="5725085" y="30399"/>
                </a:moveTo>
                <a:cubicBezTo>
                  <a:pt x="5739887" y="30399"/>
                  <a:pt x="5752596" y="36321"/>
                  <a:pt x="5763213" y="48166"/>
                </a:cubicBezTo>
                <a:cubicBezTo>
                  <a:pt x="5773829" y="60010"/>
                  <a:pt x="5780716" y="74604"/>
                  <a:pt x="5783872" y="91949"/>
                </a:cubicBezTo>
                <a:cubicBezTo>
                  <a:pt x="5787029" y="109294"/>
                  <a:pt x="5788014" y="129218"/>
                  <a:pt x="5786830" y="151722"/>
                </a:cubicBezTo>
                <a:cubicBezTo>
                  <a:pt x="5785645" y="174226"/>
                  <a:pt x="5781596" y="192796"/>
                  <a:pt x="5774682" y="207430"/>
                </a:cubicBezTo>
                <a:cubicBezTo>
                  <a:pt x="5767767" y="222065"/>
                  <a:pt x="5757241" y="232232"/>
                  <a:pt x="5743103" y="237931"/>
                </a:cubicBezTo>
                <a:cubicBezTo>
                  <a:pt x="5728964" y="243630"/>
                  <a:pt x="5714853" y="243022"/>
                  <a:pt x="5700770" y="236108"/>
                </a:cubicBezTo>
                <a:cubicBezTo>
                  <a:pt x="5686688" y="229193"/>
                  <a:pt x="5676806" y="220053"/>
                  <a:pt x="5671126" y="208686"/>
                </a:cubicBezTo>
                <a:cubicBezTo>
                  <a:pt x="5665445" y="197319"/>
                  <a:pt x="5661408" y="185450"/>
                  <a:pt x="5659015" y="173079"/>
                </a:cubicBezTo>
                <a:cubicBezTo>
                  <a:pt x="5656621" y="160708"/>
                  <a:pt x="5655815" y="144085"/>
                  <a:pt x="5656596" y="123212"/>
                </a:cubicBezTo>
                <a:cubicBezTo>
                  <a:pt x="5657390" y="102339"/>
                  <a:pt x="5660354" y="85779"/>
                  <a:pt x="5665489" y="73532"/>
                </a:cubicBezTo>
                <a:cubicBezTo>
                  <a:pt x="5670623" y="61284"/>
                  <a:pt x="5678139" y="51034"/>
                  <a:pt x="5688036" y="42780"/>
                </a:cubicBezTo>
                <a:cubicBezTo>
                  <a:pt x="5697933" y="34526"/>
                  <a:pt x="5710283" y="30399"/>
                  <a:pt x="5725085" y="30399"/>
                </a:cubicBezTo>
                <a:close/>
                <a:moveTo>
                  <a:pt x="3724835" y="30399"/>
                </a:moveTo>
                <a:cubicBezTo>
                  <a:pt x="3739637" y="30399"/>
                  <a:pt x="3752346" y="36321"/>
                  <a:pt x="3762963" y="48166"/>
                </a:cubicBezTo>
                <a:cubicBezTo>
                  <a:pt x="3773579" y="60010"/>
                  <a:pt x="3780466" y="74604"/>
                  <a:pt x="3783622" y="91949"/>
                </a:cubicBezTo>
                <a:cubicBezTo>
                  <a:pt x="3786778" y="109294"/>
                  <a:pt x="3787764" y="129218"/>
                  <a:pt x="3786580" y="151722"/>
                </a:cubicBezTo>
                <a:cubicBezTo>
                  <a:pt x="3785396" y="174226"/>
                  <a:pt x="3781346" y="192796"/>
                  <a:pt x="3774432" y="207430"/>
                </a:cubicBezTo>
                <a:cubicBezTo>
                  <a:pt x="3767518" y="222065"/>
                  <a:pt x="3756991" y="232232"/>
                  <a:pt x="3742853" y="237931"/>
                </a:cubicBezTo>
                <a:cubicBezTo>
                  <a:pt x="3728714" y="243630"/>
                  <a:pt x="3714603" y="243022"/>
                  <a:pt x="3700520" y="236108"/>
                </a:cubicBezTo>
                <a:cubicBezTo>
                  <a:pt x="3686437" y="229193"/>
                  <a:pt x="3676556" y="220053"/>
                  <a:pt x="3670876" y="208686"/>
                </a:cubicBezTo>
                <a:cubicBezTo>
                  <a:pt x="3665195" y="197319"/>
                  <a:pt x="3661158" y="185450"/>
                  <a:pt x="3658765" y="173079"/>
                </a:cubicBezTo>
                <a:cubicBezTo>
                  <a:pt x="3656371" y="160708"/>
                  <a:pt x="3655565" y="144085"/>
                  <a:pt x="3656346" y="123212"/>
                </a:cubicBezTo>
                <a:cubicBezTo>
                  <a:pt x="3657140" y="102339"/>
                  <a:pt x="3660104" y="85779"/>
                  <a:pt x="3665239" y="73532"/>
                </a:cubicBezTo>
                <a:cubicBezTo>
                  <a:pt x="3670373" y="61284"/>
                  <a:pt x="3677889" y="51034"/>
                  <a:pt x="3687786" y="42780"/>
                </a:cubicBezTo>
                <a:cubicBezTo>
                  <a:pt x="3697683" y="34526"/>
                  <a:pt x="3710033" y="30399"/>
                  <a:pt x="3724835" y="30399"/>
                </a:cubicBezTo>
                <a:close/>
                <a:moveTo>
                  <a:pt x="6649362" y="29392"/>
                </a:moveTo>
                <a:cubicBezTo>
                  <a:pt x="6653350" y="28602"/>
                  <a:pt x="6659232" y="30720"/>
                  <a:pt x="6667009" y="35748"/>
                </a:cubicBezTo>
                <a:cubicBezTo>
                  <a:pt x="6677377" y="42451"/>
                  <a:pt x="6680552" y="47657"/>
                  <a:pt x="6676534" y="51365"/>
                </a:cubicBezTo>
                <a:cubicBezTo>
                  <a:pt x="6672516" y="55074"/>
                  <a:pt x="6669207" y="62242"/>
                  <a:pt x="6666609" y="72871"/>
                </a:cubicBezTo>
                <a:cubicBezTo>
                  <a:pt x="6664010" y="83500"/>
                  <a:pt x="6661666" y="92644"/>
                  <a:pt x="6659576" y="100302"/>
                </a:cubicBezTo>
                <a:cubicBezTo>
                  <a:pt x="6657487" y="107960"/>
                  <a:pt x="6652061" y="115169"/>
                  <a:pt x="6643298" y="121929"/>
                </a:cubicBezTo>
                <a:cubicBezTo>
                  <a:pt x="6634536" y="128688"/>
                  <a:pt x="6629178" y="128437"/>
                  <a:pt x="6627225" y="121175"/>
                </a:cubicBezTo>
                <a:cubicBezTo>
                  <a:pt x="6625272" y="113914"/>
                  <a:pt x="6622115" y="106888"/>
                  <a:pt x="6617756" y="100097"/>
                </a:cubicBezTo>
                <a:cubicBezTo>
                  <a:pt x="6613396" y="93307"/>
                  <a:pt x="6614122" y="90718"/>
                  <a:pt x="6619932" y="92330"/>
                </a:cubicBezTo>
                <a:cubicBezTo>
                  <a:pt x="6625743" y="93943"/>
                  <a:pt x="6630130" y="94913"/>
                  <a:pt x="6633094" y="95242"/>
                </a:cubicBezTo>
                <a:cubicBezTo>
                  <a:pt x="6636058" y="95570"/>
                  <a:pt x="6639184" y="89366"/>
                  <a:pt x="6642471" y="76629"/>
                </a:cubicBezTo>
                <a:cubicBezTo>
                  <a:pt x="6645757" y="63892"/>
                  <a:pt x="6647013" y="56329"/>
                  <a:pt x="6646238" y="53942"/>
                </a:cubicBezTo>
                <a:cubicBezTo>
                  <a:pt x="6645462" y="51555"/>
                  <a:pt x="6642008" y="51139"/>
                  <a:pt x="6635876" y="52696"/>
                </a:cubicBezTo>
                <a:cubicBezTo>
                  <a:pt x="6629742" y="54252"/>
                  <a:pt x="6620792" y="55750"/>
                  <a:pt x="6609022" y="57188"/>
                </a:cubicBezTo>
                <a:cubicBezTo>
                  <a:pt x="6614726" y="58652"/>
                  <a:pt x="6618680" y="60850"/>
                  <a:pt x="6620882" y="63783"/>
                </a:cubicBezTo>
                <a:cubicBezTo>
                  <a:pt x="6623082" y="66716"/>
                  <a:pt x="6623120" y="69612"/>
                  <a:pt x="6620993" y="72471"/>
                </a:cubicBezTo>
                <a:cubicBezTo>
                  <a:pt x="6618866" y="75330"/>
                  <a:pt x="6613455" y="83674"/>
                  <a:pt x="6604762" y="97502"/>
                </a:cubicBezTo>
                <a:cubicBezTo>
                  <a:pt x="6596067" y="111331"/>
                  <a:pt x="6585044" y="122105"/>
                  <a:pt x="6571694" y="129826"/>
                </a:cubicBezTo>
                <a:cubicBezTo>
                  <a:pt x="6558342" y="137546"/>
                  <a:pt x="6556182" y="135621"/>
                  <a:pt x="6565210" y="124049"/>
                </a:cubicBezTo>
                <a:cubicBezTo>
                  <a:pt x="6574239" y="112478"/>
                  <a:pt x="6581829" y="99921"/>
                  <a:pt x="6587981" y="86377"/>
                </a:cubicBezTo>
                <a:cubicBezTo>
                  <a:pt x="6594132" y="72834"/>
                  <a:pt x="6596186" y="64717"/>
                  <a:pt x="6594139" y="62025"/>
                </a:cubicBezTo>
                <a:cubicBezTo>
                  <a:pt x="6586077" y="62025"/>
                  <a:pt x="6579513" y="59542"/>
                  <a:pt x="6574447" y="54575"/>
                </a:cubicBezTo>
                <a:cubicBezTo>
                  <a:pt x="6569380" y="49607"/>
                  <a:pt x="6572196" y="46873"/>
                  <a:pt x="6582893" y="46370"/>
                </a:cubicBezTo>
                <a:cubicBezTo>
                  <a:pt x="6593590" y="45868"/>
                  <a:pt x="6605874" y="44116"/>
                  <a:pt x="6619746" y="41115"/>
                </a:cubicBezTo>
                <a:cubicBezTo>
                  <a:pt x="6633618" y="38114"/>
                  <a:pt x="6642372" y="34793"/>
                  <a:pt x="6646006" y="31153"/>
                </a:cubicBezTo>
                <a:cubicBezTo>
                  <a:pt x="6646914" y="30243"/>
                  <a:pt x="6648032" y="29656"/>
                  <a:pt x="6649362" y="29392"/>
                </a:cubicBezTo>
                <a:close/>
                <a:moveTo>
                  <a:pt x="515263" y="29392"/>
                </a:moveTo>
                <a:cubicBezTo>
                  <a:pt x="519251" y="28602"/>
                  <a:pt x="525133" y="30720"/>
                  <a:pt x="532909" y="35748"/>
                </a:cubicBezTo>
                <a:cubicBezTo>
                  <a:pt x="543277" y="42451"/>
                  <a:pt x="546453" y="47657"/>
                  <a:pt x="542434" y="51365"/>
                </a:cubicBezTo>
                <a:cubicBezTo>
                  <a:pt x="538416" y="55074"/>
                  <a:pt x="535107" y="62242"/>
                  <a:pt x="532509" y="72871"/>
                </a:cubicBezTo>
                <a:cubicBezTo>
                  <a:pt x="529911" y="83500"/>
                  <a:pt x="527567" y="92644"/>
                  <a:pt x="525477" y="100302"/>
                </a:cubicBezTo>
                <a:cubicBezTo>
                  <a:pt x="523387" y="107960"/>
                  <a:pt x="517961" y="115169"/>
                  <a:pt x="509199" y="121929"/>
                </a:cubicBezTo>
                <a:cubicBezTo>
                  <a:pt x="500437" y="128688"/>
                  <a:pt x="495079" y="128437"/>
                  <a:pt x="493125" y="121175"/>
                </a:cubicBezTo>
                <a:cubicBezTo>
                  <a:pt x="491172" y="113914"/>
                  <a:pt x="488016" y="106888"/>
                  <a:pt x="483656" y="100097"/>
                </a:cubicBezTo>
                <a:cubicBezTo>
                  <a:pt x="479297" y="93307"/>
                  <a:pt x="480023" y="90718"/>
                  <a:pt x="485833" y="92330"/>
                </a:cubicBezTo>
                <a:cubicBezTo>
                  <a:pt x="491643" y="93943"/>
                  <a:pt x="496031" y="94913"/>
                  <a:pt x="498995" y="95242"/>
                </a:cubicBezTo>
                <a:cubicBezTo>
                  <a:pt x="501959" y="95570"/>
                  <a:pt x="505085" y="89366"/>
                  <a:pt x="508371" y="76629"/>
                </a:cubicBezTo>
                <a:cubicBezTo>
                  <a:pt x="511658" y="63892"/>
                  <a:pt x="512914" y="56329"/>
                  <a:pt x="512138" y="53942"/>
                </a:cubicBezTo>
                <a:cubicBezTo>
                  <a:pt x="511363" y="51555"/>
                  <a:pt x="507909" y="51139"/>
                  <a:pt x="501776" y="52696"/>
                </a:cubicBezTo>
                <a:cubicBezTo>
                  <a:pt x="495643" y="54252"/>
                  <a:pt x="486692" y="55750"/>
                  <a:pt x="474922" y="57188"/>
                </a:cubicBezTo>
                <a:cubicBezTo>
                  <a:pt x="480627" y="58652"/>
                  <a:pt x="484581" y="60850"/>
                  <a:pt x="486782" y="63783"/>
                </a:cubicBezTo>
                <a:cubicBezTo>
                  <a:pt x="488983" y="66716"/>
                  <a:pt x="489020" y="69612"/>
                  <a:pt x="486894" y="72471"/>
                </a:cubicBezTo>
                <a:cubicBezTo>
                  <a:pt x="484766" y="75330"/>
                  <a:pt x="479356" y="83674"/>
                  <a:pt x="470662" y="97502"/>
                </a:cubicBezTo>
                <a:cubicBezTo>
                  <a:pt x="461968" y="111331"/>
                  <a:pt x="450945" y="122105"/>
                  <a:pt x="437594" y="129826"/>
                </a:cubicBezTo>
                <a:cubicBezTo>
                  <a:pt x="424243" y="137546"/>
                  <a:pt x="422082" y="135621"/>
                  <a:pt x="431111" y="124049"/>
                </a:cubicBezTo>
                <a:cubicBezTo>
                  <a:pt x="440139" y="112478"/>
                  <a:pt x="447730" y="99921"/>
                  <a:pt x="453881" y="86377"/>
                </a:cubicBezTo>
                <a:cubicBezTo>
                  <a:pt x="460033" y="72834"/>
                  <a:pt x="462086" y="64717"/>
                  <a:pt x="460039" y="62025"/>
                </a:cubicBezTo>
                <a:cubicBezTo>
                  <a:pt x="451977" y="62025"/>
                  <a:pt x="445413" y="59542"/>
                  <a:pt x="440347" y="54575"/>
                </a:cubicBezTo>
                <a:cubicBezTo>
                  <a:pt x="435282" y="49607"/>
                  <a:pt x="438096" y="46873"/>
                  <a:pt x="448793" y="46370"/>
                </a:cubicBezTo>
                <a:cubicBezTo>
                  <a:pt x="459490" y="45868"/>
                  <a:pt x="471775" y="44116"/>
                  <a:pt x="485647" y="41115"/>
                </a:cubicBezTo>
                <a:cubicBezTo>
                  <a:pt x="499519" y="38114"/>
                  <a:pt x="508272" y="34793"/>
                  <a:pt x="511906" y="31153"/>
                </a:cubicBezTo>
                <a:cubicBezTo>
                  <a:pt x="512815" y="30243"/>
                  <a:pt x="513933" y="29656"/>
                  <a:pt x="515263" y="29392"/>
                </a:cubicBezTo>
                <a:close/>
                <a:moveTo>
                  <a:pt x="2286541" y="28762"/>
                </a:moveTo>
                <a:cubicBezTo>
                  <a:pt x="2279726" y="29928"/>
                  <a:pt x="2264890" y="32266"/>
                  <a:pt x="2242032" y="35776"/>
                </a:cubicBezTo>
                <a:cubicBezTo>
                  <a:pt x="2242801" y="37636"/>
                  <a:pt x="2243837" y="43229"/>
                  <a:pt x="2245139" y="52556"/>
                </a:cubicBezTo>
                <a:cubicBezTo>
                  <a:pt x="2248562" y="52643"/>
                  <a:pt x="2256968" y="51108"/>
                  <a:pt x="2270356" y="47952"/>
                </a:cubicBezTo>
                <a:cubicBezTo>
                  <a:pt x="2283745" y="44795"/>
                  <a:pt x="2290932" y="46426"/>
                  <a:pt x="2291918" y="52844"/>
                </a:cubicBezTo>
                <a:cubicBezTo>
                  <a:pt x="2292904" y="59263"/>
                  <a:pt x="2287946" y="63566"/>
                  <a:pt x="2277044" y="65755"/>
                </a:cubicBezTo>
                <a:cubicBezTo>
                  <a:pt x="2266143" y="67944"/>
                  <a:pt x="2256029" y="68257"/>
                  <a:pt x="2246702" y="66695"/>
                </a:cubicBezTo>
                <a:lnTo>
                  <a:pt x="2249809" y="89912"/>
                </a:lnTo>
                <a:cubicBezTo>
                  <a:pt x="2255526" y="88349"/>
                  <a:pt x="2262775" y="86988"/>
                  <a:pt x="2271556" y="85828"/>
                </a:cubicBezTo>
                <a:cubicBezTo>
                  <a:pt x="2280337" y="84669"/>
                  <a:pt x="2286929" y="84089"/>
                  <a:pt x="2291332" y="84089"/>
                </a:cubicBezTo>
                <a:cubicBezTo>
                  <a:pt x="2294953" y="63811"/>
                  <a:pt x="2296764" y="48649"/>
                  <a:pt x="2296764" y="38603"/>
                </a:cubicBezTo>
                <a:cubicBezTo>
                  <a:pt x="2296764" y="30877"/>
                  <a:pt x="2293356" y="27596"/>
                  <a:pt x="2286541" y="28762"/>
                </a:cubicBezTo>
                <a:close/>
                <a:moveTo>
                  <a:pt x="4656714" y="25029"/>
                </a:moveTo>
                <a:cubicBezTo>
                  <a:pt x="4671347" y="24236"/>
                  <a:pt x="4681879" y="26655"/>
                  <a:pt x="4688311" y="32288"/>
                </a:cubicBezTo>
                <a:cubicBezTo>
                  <a:pt x="4696887" y="39797"/>
                  <a:pt x="4699647" y="45270"/>
                  <a:pt x="4696590" y="48705"/>
                </a:cubicBezTo>
                <a:cubicBezTo>
                  <a:pt x="4693532" y="52141"/>
                  <a:pt x="4684972" y="53468"/>
                  <a:pt x="4670908" y="52686"/>
                </a:cubicBezTo>
                <a:cubicBezTo>
                  <a:pt x="4656843" y="51905"/>
                  <a:pt x="4643619" y="51905"/>
                  <a:pt x="4631236" y="52686"/>
                </a:cubicBezTo>
                <a:cubicBezTo>
                  <a:pt x="4618852" y="53468"/>
                  <a:pt x="4600531" y="54850"/>
                  <a:pt x="4576272" y="56835"/>
                </a:cubicBezTo>
                <a:cubicBezTo>
                  <a:pt x="4583267" y="64375"/>
                  <a:pt x="4585793" y="69643"/>
                  <a:pt x="4583853" y="72639"/>
                </a:cubicBezTo>
                <a:cubicBezTo>
                  <a:pt x="4581911" y="75634"/>
                  <a:pt x="4580941" y="88014"/>
                  <a:pt x="4580941" y="109780"/>
                </a:cubicBezTo>
                <a:cubicBezTo>
                  <a:pt x="4598403" y="109780"/>
                  <a:pt x="4613624" y="111873"/>
                  <a:pt x="4626603" y="116059"/>
                </a:cubicBezTo>
                <a:cubicBezTo>
                  <a:pt x="4639582" y="120245"/>
                  <a:pt x="4647083" y="128629"/>
                  <a:pt x="4649104" y="141211"/>
                </a:cubicBezTo>
                <a:cubicBezTo>
                  <a:pt x="4651126" y="153793"/>
                  <a:pt x="4642177" y="155189"/>
                  <a:pt x="4622259" y="145397"/>
                </a:cubicBezTo>
                <a:cubicBezTo>
                  <a:pt x="4602341" y="135605"/>
                  <a:pt x="4588569" y="127658"/>
                  <a:pt x="4580941" y="121556"/>
                </a:cubicBezTo>
                <a:cubicBezTo>
                  <a:pt x="4581673" y="180182"/>
                  <a:pt x="4580808" y="219550"/>
                  <a:pt x="4578346" y="239661"/>
                </a:cubicBezTo>
                <a:cubicBezTo>
                  <a:pt x="4575884" y="259771"/>
                  <a:pt x="4572055" y="269826"/>
                  <a:pt x="4566858" y="269826"/>
                </a:cubicBezTo>
                <a:cubicBezTo>
                  <a:pt x="4563001" y="269826"/>
                  <a:pt x="4558911" y="265219"/>
                  <a:pt x="4554589" y="256004"/>
                </a:cubicBezTo>
                <a:cubicBezTo>
                  <a:pt x="4550267" y="246789"/>
                  <a:pt x="4548906" y="238858"/>
                  <a:pt x="4550506" y="232210"/>
                </a:cubicBezTo>
                <a:cubicBezTo>
                  <a:pt x="4552106" y="225563"/>
                  <a:pt x="4553662" y="218462"/>
                  <a:pt x="4555175" y="210909"/>
                </a:cubicBezTo>
                <a:cubicBezTo>
                  <a:pt x="4556688" y="203356"/>
                  <a:pt x="4557836" y="177677"/>
                  <a:pt x="4558617" y="133872"/>
                </a:cubicBezTo>
                <a:cubicBezTo>
                  <a:pt x="4559398" y="90067"/>
                  <a:pt x="4557048" y="65343"/>
                  <a:pt x="4551566" y="59700"/>
                </a:cubicBezTo>
                <a:cubicBezTo>
                  <a:pt x="4512970" y="65926"/>
                  <a:pt x="4488776" y="70009"/>
                  <a:pt x="4478985" y="71950"/>
                </a:cubicBezTo>
                <a:cubicBezTo>
                  <a:pt x="4469193" y="73891"/>
                  <a:pt x="4459978" y="70366"/>
                  <a:pt x="4451340" y="61374"/>
                </a:cubicBezTo>
                <a:cubicBezTo>
                  <a:pt x="4442701" y="52382"/>
                  <a:pt x="4443018" y="48280"/>
                  <a:pt x="4452288" y="49068"/>
                </a:cubicBezTo>
                <a:cubicBezTo>
                  <a:pt x="4461559" y="49855"/>
                  <a:pt x="4477558" y="49096"/>
                  <a:pt x="4500286" y="46789"/>
                </a:cubicBezTo>
                <a:cubicBezTo>
                  <a:pt x="4523013" y="44482"/>
                  <a:pt x="4546311" y="41568"/>
                  <a:pt x="4570179" y="38045"/>
                </a:cubicBezTo>
                <a:cubicBezTo>
                  <a:pt x="4594047" y="34523"/>
                  <a:pt x="4617559" y="30805"/>
                  <a:pt x="4640714" y="26892"/>
                </a:cubicBezTo>
                <a:cubicBezTo>
                  <a:pt x="4646503" y="25914"/>
                  <a:pt x="4651836" y="25293"/>
                  <a:pt x="4656714" y="25029"/>
                </a:cubicBezTo>
                <a:close/>
                <a:moveTo>
                  <a:pt x="1357174" y="17906"/>
                </a:moveTo>
                <a:cubicBezTo>
                  <a:pt x="1358450" y="17637"/>
                  <a:pt x="1360135" y="17758"/>
                  <a:pt x="1362226" y="18270"/>
                </a:cubicBezTo>
                <a:cubicBezTo>
                  <a:pt x="1370591" y="20316"/>
                  <a:pt x="1378591" y="23776"/>
                  <a:pt x="1386224" y="28651"/>
                </a:cubicBezTo>
                <a:cubicBezTo>
                  <a:pt x="1393858" y="33525"/>
                  <a:pt x="1396100" y="38368"/>
                  <a:pt x="1392949" y="43180"/>
                </a:cubicBezTo>
                <a:cubicBezTo>
                  <a:pt x="1389799" y="47992"/>
                  <a:pt x="1387650" y="60711"/>
                  <a:pt x="1386503" y="81336"/>
                </a:cubicBezTo>
                <a:cubicBezTo>
                  <a:pt x="1385357" y="101961"/>
                  <a:pt x="1384411" y="128167"/>
                  <a:pt x="1383667" y="159954"/>
                </a:cubicBezTo>
                <a:cubicBezTo>
                  <a:pt x="1399306" y="137605"/>
                  <a:pt x="1409030" y="121494"/>
                  <a:pt x="1412837" y="111622"/>
                </a:cubicBezTo>
                <a:cubicBezTo>
                  <a:pt x="1416645" y="101750"/>
                  <a:pt x="1418353" y="93716"/>
                  <a:pt x="1417962" y="87521"/>
                </a:cubicBezTo>
                <a:cubicBezTo>
                  <a:pt x="1417572" y="81326"/>
                  <a:pt x="1424210" y="83057"/>
                  <a:pt x="1437877" y="92712"/>
                </a:cubicBezTo>
                <a:cubicBezTo>
                  <a:pt x="1451544" y="102367"/>
                  <a:pt x="1456009" y="108698"/>
                  <a:pt x="1451272" y="111706"/>
                </a:cubicBezTo>
                <a:cubicBezTo>
                  <a:pt x="1446534" y="114714"/>
                  <a:pt x="1437223" y="123547"/>
                  <a:pt x="1423338" y="138207"/>
                </a:cubicBezTo>
                <a:cubicBezTo>
                  <a:pt x="1409454" y="152866"/>
                  <a:pt x="1396187" y="165399"/>
                  <a:pt x="1383536" y="175804"/>
                </a:cubicBezTo>
                <a:cubicBezTo>
                  <a:pt x="1382842" y="190439"/>
                  <a:pt x="1382494" y="199939"/>
                  <a:pt x="1382494" y="204305"/>
                </a:cubicBezTo>
                <a:cubicBezTo>
                  <a:pt x="1402425" y="202792"/>
                  <a:pt x="1420678" y="201052"/>
                  <a:pt x="1437254" y="199087"/>
                </a:cubicBezTo>
                <a:cubicBezTo>
                  <a:pt x="1453830" y="197121"/>
                  <a:pt x="1465968" y="199856"/>
                  <a:pt x="1473670" y="207291"/>
                </a:cubicBezTo>
                <a:cubicBezTo>
                  <a:pt x="1481372" y="214726"/>
                  <a:pt x="1483921" y="220391"/>
                  <a:pt x="1481316" y="224285"/>
                </a:cubicBezTo>
                <a:cubicBezTo>
                  <a:pt x="1478712" y="228179"/>
                  <a:pt x="1471007" y="229150"/>
                  <a:pt x="1458202" y="227197"/>
                </a:cubicBezTo>
                <a:cubicBezTo>
                  <a:pt x="1445396" y="225243"/>
                  <a:pt x="1429803" y="224077"/>
                  <a:pt x="1411423" y="223699"/>
                </a:cubicBezTo>
                <a:cubicBezTo>
                  <a:pt x="1393043" y="223321"/>
                  <a:pt x="1365022" y="225268"/>
                  <a:pt x="1327363" y="229541"/>
                </a:cubicBezTo>
                <a:cubicBezTo>
                  <a:pt x="1289703" y="233813"/>
                  <a:pt x="1266967" y="236926"/>
                  <a:pt x="1259153" y="238880"/>
                </a:cubicBezTo>
                <a:cubicBezTo>
                  <a:pt x="1251340" y="240833"/>
                  <a:pt x="1243461" y="238867"/>
                  <a:pt x="1235517" y="232982"/>
                </a:cubicBezTo>
                <a:cubicBezTo>
                  <a:pt x="1227574" y="227097"/>
                  <a:pt x="1224210" y="222794"/>
                  <a:pt x="1225425" y="220071"/>
                </a:cubicBezTo>
                <a:cubicBezTo>
                  <a:pt x="1226640" y="217349"/>
                  <a:pt x="1231310" y="216382"/>
                  <a:pt x="1239433" y="217169"/>
                </a:cubicBezTo>
                <a:cubicBezTo>
                  <a:pt x="1247557" y="217957"/>
                  <a:pt x="1257730" y="217972"/>
                  <a:pt x="1269952" y="217216"/>
                </a:cubicBezTo>
                <a:cubicBezTo>
                  <a:pt x="1282175" y="216459"/>
                  <a:pt x="1296682" y="215033"/>
                  <a:pt x="1313475" y="212937"/>
                </a:cubicBezTo>
                <a:cubicBezTo>
                  <a:pt x="1313475" y="187810"/>
                  <a:pt x="1313286" y="158481"/>
                  <a:pt x="1312908" y="124952"/>
                </a:cubicBezTo>
                <a:cubicBezTo>
                  <a:pt x="1312529" y="91422"/>
                  <a:pt x="1309612" y="68831"/>
                  <a:pt x="1304155" y="57179"/>
                </a:cubicBezTo>
                <a:cubicBezTo>
                  <a:pt x="1298698" y="45527"/>
                  <a:pt x="1300357" y="40727"/>
                  <a:pt x="1309131" y="42780"/>
                </a:cubicBezTo>
                <a:cubicBezTo>
                  <a:pt x="1317906" y="44832"/>
                  <a:pt x="1325906" y="48063"/>
                  <a:pt x="1333130" y="52472"/>
                </a:cubicBezTo>
                <a:cubicBezTo>
                  <a:pt x="1340354" y="56881"/>
                  <a:pt x="1342779" y="61507"/>
                  <a:pt x="1340404" y="66351"/>
                </a:cubicBezTo>
                <a:cubicBezTo>
                  <a:pt x="1338029" y="71194"/>
                  <a:pt x="1336463" y="77193"/>
                  <a:pt x="1335707" y="84349"/>
                </a:cubicBezTo>
                <a:cubicBezTo>
                  <a:pt x="1334950" y="91506"/>
                  <a:pt x="1334193" y="133438"/>
                  <a:pt x="1333437" y="210146"/>
                </a:cubicBezTo>
                <a:cubicBezTo>
                  <a:pt x="1343136" y="208646"/>
                  <a:pt x="1352462" y="207579"/>
                  <a:pt x="1361417" y="206947"/>
                </a:cubicBezTo>
                <a:cubicBezTo>
                  <a:pt x="1362930" y="163204"/>
                  <a:pt x="1363686" y="125383"/>
                  <a:pt x="1363686" y="93484"/>
                </a:cubicBezTo>
                <a:cubicBezTo>
                  <a:pt x="1363686" y="62193"/>
                  <a:pt x="1361351" y="41323"/>
                  <a:pt x="1356682" y="30874"/>
                </a:cubicBezTo>
                <a:cubicBezTo>
                  <a:pt x="1353180" y="23037"/>
                  <a:pt x="1353344" y="18715"/>
                  <a:pt x="1357174" y="17906"/>
                </a:cubicBezTo>
                <a:close/>
                <a:moveTo>
                  <a:pt x="6238784" y="17033"/>
                </a:moveTo>
                <a:cubicBezTo>
                  <a:pt x="6245847" y="18254"/>
                  <a:pt x="6253719" y="20837"/>
                  <a:pt x="6262401" y="24781"/>
                </a:cubicBezTo>
                <a:cubicBezTo>
                  <a:pt x="6272372" y="29506"/>
                  <a:pt x="6276174" y="35090"/>
                  <a:pt x="6273805" y="41533"/>
                </a:cubicBezTo>
                <a:cubicBezTo>
                  <a:pt x="6271436" y="47976"/>
                  <a:pt x="6269880" y="56215"/>
                  <a:pt x="6269136" y="66248"/>
                </a:cubicBezTo>
                <a:cubicBezTo>
                  <a:pt x="6268392" y="76282"/>
                  <a:pt x="6268019" y="91196"/>
                  <a:pt x="6268019" y="110990"/>
                </a:cubicBezTo>
                <a:cubicBezTo>
                  <a:pt x="6268019" y="129903"/>
                  <a:pt x="6268792" y="147477"/>
                  <a:pt x="6270336" y="163712"/>
                </a:cubicBezTo>
                <a:cubicBezTo>
                  <a:pt x="6271880" y="179947"/>
                  <a:pt x="6272052" y="194876"/>
                  <a:pt x="6270856" y="208500"/>
                </a:cubicBezTo>
                <a:cubicBezTo>
                  <a:pt x="6269660" y="222124"/>
                  <a:pt x="6265356" y="234195"/>
                  <a:pt x="6257946" y="244712"/>
                </a:cubicBezTo>
                <a:cubicBezTo>
                  <a:pt x="6250535" y="255229"/>
                  <a:pt x="6244219" y="256739"/>
                  <a:pt x="6238998" y="249242"/>
                </a:cubicBezTo>
                <a:cubicBezTo>
                  <a:pt x="6233776" y="241744"/>
                  <a:pt x="6229092" y="235543"/>
                  <a:pt x="6224943" y="230638"/>
                </a:cubicBezTo>
                <a:cubicBezTo>
                  <a:pt x="6220794" y="225733"/>
                  <a:pt x="6216020" y="220313"/>
                  <a:pt x="6210618" y="214379"/>
                </a:cubicBezTo>
                <a:cubicBezTo>
                  <a:pt x="6205216" y="208444"/>
                  <a:pt x="6206485" y="206302"/>
                  <a:pt x="6214422" y="207951"/>
                </a:cubicBezTo>
                <a:cubicBezTo>
                  <a:pt x="6222360" y="209601"/>
                  <a:pt x="6228914" y="210962"/>
                  <a:pt x="6234086" y="212035"/>
                </a:cubicBezTo>
                <a:cubicBezTo>
                  <a:pt x="6239258" y="213108"/>
                  <a:pt x="6242294" y="212069"/>
                  <a:pt x="6243193" y="208919"/>
                </a:cubicBezTo>
                <a:cubicBezTo>
                  <a:pt x="6244092" y="205768"/>
                  <a:pt x="6244930" y="199335"/>
                  <a:pt x="6245704" y="189617"/>
                </a:cubicBezTo>
                <a:cubicBezTo>
                  <a:pt x="6246480" y="179900"/>
                  <a:pt x="6246678" y="153294"/>
                  <a:pt x="6246300" y="109799"/>
                </a:cubicBezTo>
                <a:cubicBezTo>
                  <a:pt x="6245921" y="66304"/>
                  <a:pt x="6242808" y="39664"/>
                  <a:pt x="6236960" y="29878"/>
                </a:cubicBezTo>
                <a:cubicBezTo>
                  <a:pt x="6231113" y="20093"/>
                  <a:pt x="6231721" y="15811"/>
                  <a:pt x="6238784" y="17033"/>
                </a:cubicBezTo>
                <a:close/>
                <a:moveTo>
                  <a:pt x="104684" y="17033"/>
                </a:moveTo>
                <a:cubicBezTo>
                  <a:pt x="111747" y="18254"/>
                  <a:pt x="119620" y="20837"/>
                  <a:pt x="128301" y="24781"/>
                </a:cubicBezTo>
                <a:cubicBezTo>
                  <a:pt x="138273" y="29506"/>
                  <a:pt x="142074" y="35090"/>
                  <a:pt x="139706" y="41533"/>
                </a:cubicBezTo>
                <a:cubicBezTo>
                  <a:pt x="137336" y="47976"/>
                  <a:pt x="135780" y="56215"/>
                  <a:pt x="135036" y="66248"/>
                </a:cubicBezTo>
                <a:cubicBezTo>
                  <a:pt x="134292" y="76282"/>
                  <a:pt x="133920" y="91196"/>
                  <a:pt x="133920" y="110990"/>
                </a:cubicBezTo>
                <a:cubicBezTo>
                  <a:pt x="133920" y="129903"/>
                  <a:pt x="134692" y="147477"/>
                  <a:pt x="136235" y="163712"/>
                </a:cubicBezTo>
                <a:cubicBezTo>
                  <a:pt x="137780" y="179947"/>
                  <a:pt x="137953" y="194876"/>
                  <a:pt x="136757" y="208500"/>
                </a:cubicBezTo>
                <a:cubicBezTo>
                  <a:pt x="135560" y="222124"/>
                  <a:pt x="131256" y="234195"/>
                  <a:pt x="123846" y="244712"/>
                </a:cubicBezTo>
                <a:cubicBezTo>
                  <a:pt x="116435" y="255229"/>
                  <a:pt x="110120" y="256739"/>
                  <a:pt x="104898" y="249242"/>
                </a:cubicBezTo>
                <a:cubicBezTo>
                  <a:pt x="99677" y="241744"/>
                  <a:pt x="94992" y="235543"/>
                  <a:pt x="90843" y="230638"/>
                </a:cubicBezTo>
                <a:cubicBezTo>
                  <a:pt x="86695" y="225733"/>
                  <a:pt x="81920" y="220313"/>
                  <a:pt x="76518" y="214379"/>
                </a:cubicBezTo>
                <a:cubicBezTo>
                  <a:pt x="71117" y="208444"/>
                  <a:pt x="72386" y="206302"/>
                  <a:pt x="80323" y="207951"/>
                </a:cubicBezTo>
                <a:cubicBezTo>
                  <a:pt x="88260" y="209601"/>
                  <a:pt x="94815" y="210962"/>
                  <a:pt x="99986" y="212035"/>
                </a:cubicBezTo>
                <a:cubicBezTo>
                  <a:pt x="105159" y="213108"/>
                  <a:pt x="108194" y="212069"/>
                  <a:pt x="109093" y="208919"/>
                </a:cubicBezTo>
                <a:cubicBezTo>
                  <a:pt x="109992" y="205768"/>
                  <a:pt x="110829" y="199335"/>
                  <a:pt x="111605" y="189617"/>
                </a:cubicBezTo>
                <a:cubicBezTo>
                  <a:pt x="112380" y="179900"/>
                  <a:pt x="112578" y="153294"/>
                  <a:pt x="112200" y="109799"/>
                </a:cubicBezTo>
                <a:cubicBezTo>
                  <a:pt x="111822" y="66304"/>
                  <a:pt x="108709" y="39664"/>
                  <a:pt x="102861" y="29878"/>
                </a:cubicBezTo>
                <a:cubicBezTo>
                  <a:pt x="97014" y="20093"/>
                  <a:pt x="97621" y="15811"/>
                  <a:pt x="104684" y="17033"/>
                </a:cubicBezTo>
                <a:close/>
                <a:moveTo>
                  <a:pt x="2034415" y="16023"/>
                </a:moveTo>
                <a:cubicBezTo>
                  <a:pt x="2037071" y="15940"/>
                  <a:pt x="2040085" y="16521"/>
                  <a:pt x="2043458" y="17767"/>
                </a:cubicBezTo>
                <a:cubicBezTo>
                  <a:pt x="2050205" y="20260"/>
                  <a:pt x="2056952" y="24000"/>
                  <a:pt x="2063699" y="28985"/>
                </a:cubicBezTo>
                <a:cubicBezTo>
                  <a:pt x="2070446" y="33971"/>
                  <a:pt x="2071289" y="39034"/>
                  <a:pt x="2066229" y="44175"/>
                </a:cubicBezTo>
                <a:cubicBezTo>
                  <a:pt x="2061169" y="49316"/>
                  <a:pt x="2059017" y="63656"/>
                  <a:pt x="2059774" y="87196"/>
                </a:cubicBezTo>
                <a:cubicBezTo>
                  <a:pt x="2060530" y="110735"/>
                  <a:pt x="2061885" y="135801"/>
                  <a:pt x="2063839" y="162391"/>
                </a:cubicBezTo>
                <a:cubicBezTo>
                  <a:pt x="2065792" y="188982"/>
                  <a:pt x="2065978" y="209415"/>
                  <a:pt x="2064397" y="223690"/>
                </a:cubicBezTo>
                <a:cubicBezTo>
                  <a:pt x="2062815" y="237965"/>
                  <a:pt x="2059302" y="249611"/>
                  <a:pt x="2053858" y="258627"/>
                </a:cubicBezTo>
                <a:cubicBezTo>
                  <a:pt x="2048413" y="267644"/>
                  <a:pt x="2042888" y="267464"/>
                  <a:pt x="2037282" y="258088"/>
                </a:cubicBezTo>
                <a:cubicBezTo>
                  <a:pt x="2031676" y="248712"/>
                  <a:pt x="2024278" y="239156"/>
                  <a:pt x="2015088" y="229420"/>
                </a:cubicBezTo>
                <a:cubicBezTo>
                  <a:pt x="2005898" y="219684"/>
                  <a:pt x="2005653" y="215793"/>
                  <a:pt x="2014353" y="217746"/>
                </a:cubicBezTo>
                <a:cubicBezTo>
                  <a:pt x="2023053" y="219699"/>
                  <a:pt x="2029233" y="220676"/>
                  <a:pt x="2032892" y="220676"/>
                </a:cubicBezTo>
                <a:cubicBezTo>
                  <a:pt x="2034616" y="220676"/>
                  <a:pt x="2036147" y="216682"/>
                  <a:pt x="2037487" y="208695"/>
                </a:cubicBezTo>
                <a:cubicBezTo>
                  <a:pt x="2039037" y="198587"/>
                  <a:pt x="2039620" y="181934"/>
                  <a:pt x="2039235" y="158736"/>
                </a:cubicBezTo>
                <a:cubicBezTo>
                  <a:pt x="2038851" y="135537"/>
                  <a:pt x="2038271" y="111294"/>
                  <a:pt x="2037496" y="86005"/>
                </a:cubicBezTo>
                <a:cubicBezTo>
                  <a:pt x="2036721" y="60717"/>
                  <a:pt x="2035124" y="46507"/>
                  <a:pt x="2032706" y="43375"/>
                </a:cubicBezTo>
                <a:cubicBezTo>
                  <a:pt x="2030287" y="40244"/>
                  <a:pt x="2021996" y="39847"/>
                  <a:pt x="2007833" y="42185"/>
                </a:cubicBezTo>
                <a:cubicBezTo>
                  <a:pt x="1993669" y="44522"/>
                  <a:pt x="1981344" y="47053"/>
                  <a:pt x="1970858" y="49775"/>
                </a:cubicBezTo>
                <a:cubicBezTo>
                  <a:pt x="1960372" y="52497"/>
                  <a:pt x="1951151" y="50333"/>
                  <a:pt x="1943195" y="43282"/>
                </a:cubicBezTo>
                <a:cubicBezTo>
                  <a:pt x="1935239" y="36231"/>
                  <a:pt x="1936250" y="33103"/>
                  <a:pt x="1946227" y="33897"/>
                </a:cubicBezTo>
                <a:cubicBezTo>
                  <a:pt x="1956205" y="34690"/>
                  <a:pt x="1971280" y="32991"/>
                  <a:pt x="1991452" y="28799"/>
                </a:cubicBezTo>
                <a:cubicBezTo>
                  <a:pt x="2011625" y="24607"/>
                  <a:pt x="2023649" y="21098"/>
                  <a:pt x="2027525" y="18270"/>
                </a:cubicBezTo>
                <a:cubicBezTo>
                  <a:pt x="2029463" y="16856"/>
                  <a:pt x="2031759" y="16107"/>
                  <a:pt x="2034415" y="16023"/>
                </a:cubicBezTo>
                <a:close/>
                <a:moveTo>
                  <a:pt x="2612973" y="12263"/>
                </a:moveTo>
                <a:cubicBezTo>
                  <a:pt x="2618793" y="12700"/>
                  <a:pt x="2627516" y="16479"/>
                  <a:pt x="2639143" y="23600"/>
                </a:cubicBezTo>
                <a:cubicBezTo>
                  <a:pt x="2654646" y="33094"/>
                  <a:pt x="2660097" y="39565"/>
                  <a:pt x="2655496" y="43012"/>
                </a:cubicBezTo>
                <a:cubicBezTo>
                  <a:pt x="2650895" y="46460"/>
                  <a:pt x="2645521" y="53173"/>
                  <a:pt x="2639376" y="63151"/>
                </a:cubicBezTo>
                <a:cubicBezTo>
                  <a:pt x="2633230" y="73128"/>
                  <a:pt x="2626437" y="84191"/>
                  <a:pt x="2618996" y="96339"/>
                </a:cubicBezTo>
                <a:cubicBezTo>
                  <a:pt x="2611554" y="108488"/>
                  <a:pt x="2604807" y="111449"/>
                  <a:pt x="2598755" y="105223"/>
                </a:cubicBezTo>
                <a:lnTo>
                  <a:pt x="2580691" y="106971"/>
                </a:lnTo>
                <a:cubicBezTo>
                  <a:pt x="2584573" y="110432"/>
                  <a:pt x="2585543" y="114617"/>
                  <a:pt x="2583602" y="119529"/>
                </a:cubicBezTo>
                <a:cubicBezTo>
                  <a:pt x="2581662" y="124440"/>
                  <a:pt x="2580691" y="128961"/>
                  <a:pt x="2580691" y="133091"/>
                </a:cubicBezTo>
                <a:cubicBezTo>
                  <a:pt x="2619659" y="130077"/>
                  <a:pt x="2644023" y="127767"/>
                  <a:pt x="2653784" y="126161"/>
                </a:cubicBezTo>
                <a:cubicBezTo>
                  <a:pt x="2663545" y="124555"/>
                  <a:pt x="2673956" y="125221"/>
                  <a:pt x="2685019" y="128161"/>
                </a:cubicBezTo>
                <a:cubicBezTo>
                  <a:pt x="2696082" y="131100"/>
                  <a:pt x="2702473" y="136377"/>
                  <a:pt x="2704190" y="143992"/>
                </a:cubicBezTo>
                <a:cubicBezTo>
                  <a:pt x="2705908" y="151607"/>
                  <a:pt x="2695050" y="154054"/>
                  <a:pt x="2671616" y="151331"/>
                </a:cubicBezTo>
                <a:cubicBezTo>
                  <a:pt x="2648181" y="148609"/>
                  <a:pt x="2617836" y="148718"/>
                  <a:pt x="2580579" y="151657"/>
                </a:cubicBezTo>
                <a:cubicBezTo>
                  <a:pt x="2579835" y="193999"/>
                  <a:pt x="2579069" y="221250"/>
                  <a:pt x="2578282" y="233410"/>
                </a:cubicBezTo>
                <a:cubicBezTo>
                  <a:pt x="2577494" y="245571"/>
                  <a:pt x="2576000" y="255846"/>
                  <a:pt x="2573798" y="264236"/>
                </a:cubicBezTo>
                <a:cubicBezTo>
                  <a:pt x="2571597" y="272626"/>
                  <a:pt x="2568419" y="276821"/>
                  <a:pt x="2564264" y="276821"/>
                </a:cubicBezTo>
                <a:cubicBezTo>
                  <a:pt x="2559601" y="276821"/>
                  <a:pt x="2557061" y="266500"/>
                  <a:pt x="2556646" y="245856"/>
                </a:cubicBezTo>
                <a:cubicBezTo>
                  <a:pt x="2556231" y="225212"/>
                  <a:pt x="2556023" y="194675"/>
                  <a:pt x="2556023" y="154243"/>
                </a:cubicBezTo>
                <a:cubicBezTo>
                  <a:pt x="2532024" y="157356"/>
                  <a:pt x="2511467" y="160469"/>
                  <a:pt x="2494352" y="163582"/>
                </a:cubicBezTo>
                <a:lnTo>
                  <a:pt x="2461442" y="169349"/>
                </a:lnTo>
                <a:cubicBezTo>
                  <a:pt x="2453009" y="170180"/>
                  <a:pt x="2444873" y="166679"/>
                  <a:pt x="2437035" y="158847"/>
                </a:cubicBezTo>
                <a:cubicBezTo>
                  <a:pt x="2429196" y="151015"/>
                  <a:pt x="2428945" y="147496"/>
                  <a:pt x="2436281" y="148290"/>
                </a:cubicBezTo>
                <a:cubicBezTo>
                  <a:pt x="2443617" y="149083"/>
                  <a:pt x="2458336" y="148122"/>
                  <a:pt x="2480437" y="145406"/>
                </a:cubicBezTo>
                <a:cubicBezTo>
                  <a:pt x="2502538" y="142690"/>
                  <a:pt x="2527733" y="139515"/>
                  <a:pt x="2556023" y="135881"/>
                </a:cubicBezTo>
                <a:cubicBezTo>
                  <a:pt x="2556023" y="127410"/>
                  <a:pt x="2555086" y="118747"/>
                  <a:pt x="2553214" y="109892"/>
                </a:cubicBezTo>
                <a:lnTo>
                  <a:pt x="2538070" y="110971"/>
                </a:lnTo>
                <a:cubicBezTo>
                  <a:pt x="2530517" y="118028"/>
                  <a:pt x="2524428" y="115039"/>
                  <a:pt x="2519802" y="102004"/>
                </a:cubicBezTo>
                <a:cubicBezTo>
                  <a:pt x="2515175" y="88969"/>
                  <a:pt x="2511529" y="76561"/>
                  <a:pt x="2508863" y="64779"/>
                </a:cubicBezTo>
                <a:cubicBezTo>
                  <a:pt x="2506196" y="52996"/>
                  <a:pt x="2502494" y="43394"/>
                  <a:pt x="2497756" y="35971"/>
                </a:cubicBezTo>
                <a:cubicBezTo>
                  <a:pt x="2493019" y="28548"/>
                  <a:pt x="2492408" y="24009"/>
                  <a:pt x="2495924" y="22353"/>
                </a:cubicBezTo>
                <a:cubicBezTo>
                  <a:pt x="2499440" y="20698"/>
                  <a:pt x="2504383" y="20840"/>
                  <a:pt x="2510751" y="22781"/>
                </a:cubicBezTo>
                <a:cubicBezTo>
                  <a:pt x="2517120" y="24722"/>
                  <a:pt x="2526865" y="24939"/>
                  <a:pt x="2539986" y="23432"/>
                </a:cubicBezTo>
                <a:cubicBezTo>
                  <a:pt x="2553108" y="21925"/>
                  <a:pt x="2566450" y="20397"/>
                  <a:pt x="2580012" y="18846"/>
                </a:cubicBezTo>
                <a:cubicBezTo>
                  <a:pt x="2593574" y="17296"/>
                  <a:pt x="2602944" y="15327"/>
                  <a:pt x="2608122" y="12940"/>
                </a:cubicBezTo>
                <a:cubicBezTo>
                  <a:pt x="2609416" y="12343"/>
                  <a:pt x="2611034" y="12117"/>
                  <a:pt x="2612973" y="12263"/>
                </a:cubicBezTo>
                <a:close/>
                <a:moveTo>
                  <a:pt x="2863374" y="10835"/>
                </a:moveTo>
                <a:cubicBezTo>
                  <a:pt x="2866110" y="9879"/>
                  <a:pt x="2871576" y="10971"/>
                  <a:pt x="2879770" y="14112"/>
                </a:cubicBezTo>
                <a:cubicBezTo>
                  <a:pt x="2896160" y="20394"/>
                  <a:pt x="2903366" y="26381"/>
                  <a:pt x="2901388" y="32074"/>
                </a:cubicBezTo>
                <a:cubicBezTo>
                  <a:pt x="2899410" y="37766"/>
                  <a:pt x="2897853" y="47245"/>
                  <a:pt x="2896718" y="60509"/>
                </a:cubicBezTo>
                <a:cubicBezTo>
                  <a:pt x="2895583" y="73773"/>
                  <a:pt x="2895016" y="88244"/>
                  <a:pt x="2895016" y="103920"/>
                </a:cubicBezTo>
                <a:cubicBezTo>
                  <a:pt x="2903673" y="102444"/>
                  <a:pt x="2911514" y="100786"/>
                  <a:pt x="2918540" y="98944"/>
                </a:cubicBezTo>
                <a:cubicBezTo>
                  <a:pt x="2925566" y="97102"/>
                  <a:pt x="2933339" y="94746"/>
                  <a:pt x="2941860" y="91875"/>
                </a:cubicBezTo>
                <a:cubicBezTo>
                  <a:pt x="2950380" y="89003"/>
                  <a:pt x="2959099" y="89806"/>
                  <a:pt x="2968016" y="94284"/>
                </a:cubicBezTo>
                <a:cubicBezTo>
                  <a:pt x="2976933" y="98761"/>
                  <a:pt x="2976295" y="103443"/>
                  <a:pt x="2966100" y="108329"/>
                </a:cubicBezTo>
                <a:cubicBezTo>
                  <a:pt x="2955905" y="113216"/>
                  <a:pt x="2943500" y="116450"/>
                  <a:pt x="2928884" y="118031"/>
                </a:cubicBezTo>
                <a:cubicBezTo>
                  <a:pt x="2914267" y="119612"/>
                  <a:pt x="2902904" y="120403"/>
                  <a:pt x="2894793" y="120403"/>
                </a:cubicBezTo>
                <a:cubicBezTo>
                  <a:pt x="2894123" y="134430"/>
                  <a:pt x="2893410" y="163179"/>
                  <a:pt x="2892653" y="206649"/>
                </a:cubicBezTo>
                <a:cubicBezTo>
                  <a:pt x="2913415" y="205123"/>
                  <a:pt x="2930329" y="203784"/>
                  <a:pt x="2943394" y="202631"/>
                </a:cubicBezTo>
                <a:cubicBezTo>
                  <a:pt x="2956460" y="201477"/>
                  <a:pt x="2966860" y="200107"/>
                  <a:pt x="2974592" y="198519"/>
                </a:cubicBezTo>
                <a:cubicBezTo>
                  <a:pt x="2982325" y="196932"/>
                  <a:pt x="2990449" y="197388"/>
                  <a:pt x="2998963" y="199887"/>
                </a:cubicBezTo>
                <a:cubicBezTo>
                  <a:pt x="3007477" y="202386"/>
                  <a:pt x="3014460" y="207855"/>
                  <a:pt x="3019911" y="216295"/>
                </a:cubicBezTo>
                <a:cubicBezTo>
                  <a:pt x="3025361" y="224735"/>
                  <a:pt x="3017157" y="228176"/>
                  <a:pt x="2995298" y="226620"/>
                </a:cubicBezTo>
                <a:cubicBezTo>
                  <a:pt x="2973439" y="225063"/>
                  <a:pt x="2953825" y="224480"/>
                  <a:pt x="2936455" y="224871"/>
                </a:cubicBezTo>
                <a:cubicBezTo>
                  <a:pt x="2919086" y="225262"/>
                  <a:pt x="2899614" y="226421"/>
                  <a:pt x="2878040" y="228350"/>
                </a:cubicBezTo>
                <a:cubicBezTo>
                  <a:pt x="2856466" y="230279"/>
                  <a:pt x="2836465" y="232415"/>
                  <a:pt x="2818035" y="234759"/>
                </a:cubicBezTo>
                <a:cubicBezTo>
                  <a:pt x="2799605" y="237103"/>
                  <a:pt x="2787441" y="238864"/>
                  <a:pt x="2781544" y="240042"/>
                </a:cubicBezTo>
                <a:cubicBezTo>
                  <a:pt x="2775646" y="241221"/>
                  <a:pt x="2768155" y="237704"/>
                  <a:pt x="2759071" y="229494"/>
                </a:cubicBezTo>
                <a:cubicBezTo>
                  <a:pt x="2749986" y="221284"/>
                  <a:pt x="2750913" y="217179"/>
                  <a:pt x="2761852" y="217179"/>
                </a:cubicBezTo>
                <a:cubicBezTo>
                  <a:pt x="2770558" y="217179"/>
                  <a:pt x="2784939" y="216407"/>
                  <a:pt x="2804994" y="214862"/>
                </a:cubicBezTo>
                <a:cubicBezTo>
                  <a:pt x="2825048" y="213318"/>
                  <a:pt x="2847224" y="211467"/>
                  <a:pt x="2871520" y="209309"/>
                </a:cubicBezTo>
                <a:lnTo>
                  <a:pt x="2871520" y="85298"/>
                </a:lnTo>
                <a:cubicBezTo>
                  <a:pt x="2871520" y="51775"/>
                  <a:pt x="2868797" y="29959"/>
                  <a:pt x="2863353" y="19851"/>
                </a:cubicBezTo>
                <a:cubicBezTo>
                  <a:pt x="2860630" y="14797"/>
                  <a:pt x="2860637" y="11792"/>
                  <a:pt x="2863374" y="10835"/>
                </a:cubicBezTo>
                <a:close/>
                <a:moveTo>
                  <a:pt x="2298757" y="9421"/>
                </a:moveTo>
                <a:cubicBezTo>
                  <a:pt x="2301053" y="9237"/>
                  <a:pt x="2303350" y="9464"/>
                  <a:pt x="2305647" y="10103"/>
                </a:cubicBezTo>
                <a:cubicBezTo>
                  <a:pt x="2310242" y="11380"/>
                  <a:pt x="2316353" y="14481"/>
                  <a:pt x="2323981" y="19405"/>
                </a:cubicBezTo>
                <a:cubicBezTo>
                  <a:pt x="2331608" y="24328"/>
                  <a:pt x="2333962" y="28719"/>
                  <a:pt x="2331041" y="32576"/>
                </a:cubicBezTo>
                <a:cubicBezTo>
                  <a:pt x="2328120" y="36433"/>
                  <a:pt x="2325547" y="40954"/>
                  <a:pt x="2323320" y="46138"/>
                </a:cubicBezTo>
                <a:cubicBezTo>
                  <a:pt x="2321094" y="51322"/>
                  <a:pt x="2318003" y="61235"/>
                  <a:pt x="2314047" y="75876"/>
                </a:cubicBezTo>
                <a:cubicBezTo>
                  <a:pt x="2310090" y="90517"/>
                  <a:pt x="2305998" y="99263"/>
                  <a:pt x="2301768" y="102116"/>
                </a:cubicBezTo>
                <a:cubicBezTo>
                  <a:pt x="2297539" y="104968"/>
                  <a:pt x="2293992" y="103666"/>
                  <a:pt x="2291127" y="98209"/>
                </a:cubicBezTo>
                <a:cubicBezTo>
                  <a:pt x="2282805" y="99772"/>
                  <a:pt x="2268772" y="101961"/>
                  <a:pt x="2249027" y="104776"/>
                </a:cubicBezTo>
                <a:cubicBezTo>
                  <a:pt x="2249027" y="108708"/>
                  <a:pt x="2247055" y="111517"/>
                  <a:pt x="2243111" y="113204"/>
                </a:cubicBezTo>
                <a:cubicBezTo>
                  <a:pt x="2239167" y="114890"/>
                  <a:pt x="2235837" y="109855"/>
                  <a:pt x="2233121" y="98097"/>
                </a:cubicBezTo>
                <a:cubicBezTo>
                  <a:pt x="2230405" y="86340"/>
                  <a:pt x="2227345" y="73953"/>
                  <a:pt x="2223940" y="60937"/>
                </a:cubicBezTo>
                <a:cubicBezTo>
                  <a:pt x="2220536" y="47921"/>
                  <a:pt x="2216840" y="38014"/>
                  <a:pt x="2212853" y="31218"/>
                </a:cubicBezTo>
                <a:cubicBezTo>
                  <a:pt x="2208865" y="24421"/>
                  <a:pt x="2210313" y="21429"/>
                  <a:pt x="2217197" y="22242"/>
                </a:cubicBezTo>
                <a:cubicBezTo>
                  <a:pt x="2224080" y="23054"/>
                  <a:pt x="2228917" y="23445"/>
                  <a:pt x="2231707" y="23414"/>
                </a:cubicBezTo>
                <a:cubicBezTo>
                  <a:pt x="2234498" y="23383"/>
                  <a:pt x="2244076" y="21845"/>
                  <a:pt x="2260441" y="18800"/>
                </a:cubicBezTo>
                <a:cubicBezTo>
                  <a:pt x="2276805" y="15755"/>
                  <a:pt x="2287282" y="13225"/>
                  <a:pt x="2291871" y="11210"/>
                </a:cubicBezTo>
                <a:cubicBezTo>
                  <a:pt x="2294166" y="10202"/>
                  <a:pt x="2296461" y="9606"/>
                  <a:pt x="2298757" y="9421"/>
                </a:cubicBezTo>
                <a:close/>
                <a:moveTo>
                  <a:pt x="1884641" y="8967"/>
                </a:moveTo>
                <a:cubicBezTo>
                  <a:pt x="1886225" y="8748"/>
                  <a:pt x="1888327" y="8946"/>
                  <a:pt x="1890947" y="9563"/>
                </a:cubicBezTo>
                <a:cubicBezTo>
                  <a:pt x="1901427" y="12031"/>
                  <a:pt x="1909588" y="16192"/>
                  <a:pt x="1915429" y="22046"/>
                </a:cubicBezTo>
                <a:cubicBezTo>
                  <a:pt x="1922176" y="28136"/>
                  <a:pt x="1924070" y="35543"/>
                  <a:pt x="1921113" y="44268"/>
                </a:cubicBezTo>
                <a:cubicBezTo>
                  <a:pt x="1918155" y="52993"/>
                  <a:pt x="1912818" y="54233"/>
                  <a:pt x="1905104" y="47989"/>
                </a:cubicBezTo>
                <a:cubicBezTo>
                  <a:pt x="1897390" y="41744"/>
                  <a:pt x="1890482" y="33162"/>
                  <a:pt x="1884380" y="22242"/>
                </a:cubicBezTo>
                <a:cubicBezTo>
                  <a:pt x="1879803" y="14051"/>
                  <a:pt x="1879891" y="9627"/>
                  <a:pt x="1884641" y="8967"/>
                </a:cubicBezTo>
                <a:close/>
                <a:moveTo>
                  <a:pt x="1691986" y="7018"/>
                </a:moveTo>
                <a:cubicBezTo>
                  <a:pt x="1693125" y="6693"/>
                  <a:pt x="1694680" y="6736"/>
                  <a:pt x="1696652" y="7145"/>
                </a:cubicBezTo>
                <a:cubicBezTo>
                  <a:pt x="1704540" y="8782"/>
                  <a:pt x="1712152" y="11151"/>
                  <a:pt x="1719488" y="14251"/>
                </a:cubicBezTo>
                <a:cubicBezTo>
                  <a:pt x="1726824" y="17352"/>
                  <a:pt x="1729124" y="22899"/>
                  <a:pt x="1726390" y="30892"/>
                </a:cubicBezTo>
                <a:cubicBezTo>
                  <a:pt x="1723655" y="38886"/>
                  <a:pt x="1722647" y="57387"/>
                  <a:pt x="1723366" y="86396"/>
                </a:cubicBezTo>
                <a:cubicBezTo>
                  <a:pt x="1736104" y="85689"/>
                  <a:pt x="1747480" y="84151"/>
                  <a:pt x="1757495" y="81782"/>
                </a:cubicBezTo>
                <a:cubicBezTo>
                  <a:pt x="1767510" y="79413"/>
                  <a:pt x="1776603" y="82728"/>
                  <a:pt x="1784777" y="91726"/>
                </a:cubicBezTo>
                <a:cubicBezTo>
                  <a:pt x="1792950" y="100724"/>
                  <a:pt x="1790051" y="105027"/>
                  <a:pt x="1776080" y="104637"/>
                </a:cubicBezTo>
                <a:cubicBezTo>
                  <a:pt x="1762108" y="104246"/>
                  <a:pt x="1744574" y="105111"/>
                  <a:pt x="1723478" y="107232"/>
                </a:cubicBezTo>
                <a:cubicBezTo>
                  <a:pt x="1723478" y="136030"/>
                  <a:pt x="1724256" y="164819"/>
                  <a:pt x="1725813" y="193599"/>
                </a:cubicBezTo>
                <a:cubicBezTo>
                  <a:pt x="1727369" y="222378"/>
                  <a:pt x="1723940" y="243444"/>
                  <a:pt x="1715525" y="256795"/>
                </a:cubicBezTo>
                <a:cubicBezTo>
                  <a:pt x="1707110" y="270146"/>
                  <a:pt x="1700754" y="271904"/>
                  <a:pt x="1696456" y="262069"/>
                </a:cubicBezTo>
                <a:cubicBezTo>
                  <a:pt x="1692159" y="252234"/>
                  <a:pt x="1685645" y="242095"/>
                  <a:pt x="1676913" y="231652"/>
                </a:cubicBezTo>
                <a:cubicBezTo>
                  <a:pt x="1668182" y="221209"/>
                  <a:pt x="1666951" y="216996"/>
                  <a:pt x="1673221" y="219011"/>
                </a:cubicBezTo>
                <a:cubicBezTo>
                  <a:pt x="1679490" y="221026"/>
                  <a:pt x="1685133" y="222970"/>
                  <a:pt x="1690150" y="224843"/>
                </a:cubicBezTo>
                <a:cubicBezTo>
                  <a:pt x="1695167" y="226716"/>
                  <a:pt x="1698261" y="226049"/>
                  <a:pt x="1699433" y="222843"/>
                </a:cubicBezTo>
                <a:cubicBezTo>
                  <a:pt x="1700605" y="219637"/>
                  <a:pt x="1701380" y="212841"/>
                  <a:pt x="1701758" y="202454"/>
                </a:cubicBezTo>
                <a:cubicBezTo>
                  <a:pt x="1702137" y="192067"/>
                  <a:pt x="1702326" y="160822"/>
                  <a:pt x="1702326" y="108720"/>
                </a:cubicBezTo>
                <a:cubicBezTo>
                  <a:pt x="1675004" y="113396"/>
                  <a:pt x="1657318" y="116512"/>
                  <a:pt x="1649269" y="118068"/>
                </a:cubicBezTo>
                <a:cubicBezTo>
                  <a:pt x="1641220" y="119625"/>
                  <a:pt x="1633263" y="116292"/>
                  <a:pt x="1625400" y="108069"/>
                </a:cubicBezTo>
                <a:cubicBezTo>
                  <a:pt x="1617537" y="99846"/>
                  <a:pt x="1617692" y="96132"/>
                  <a:pt x="1625865" y="96925"/>
                </a:cubicBezTo>
                <a:cubicBezTo>
                  <a:pt x="1634039" y="97719"/>
                  <a:pt x="1644593" y="97546"/>
                  <a:pt x="1657529" y="96405"/>
                </a:cubicBezTo>
                <a:cubicBezTo>
                  <a:pt x="1670464" y="95264"/>
                  <a:pt x="1685012" y="93639"/>
                  <a:pt x="1701172" y="91530"/>
                </a:cubicBezTo>
                <a:cubicBezTo>
                  <a:pt x="1701172" y="53852"/>
                  <a:pt x="1698447" y="29959"/>
                  <a:pt x="1692996" y="19851"/>
                </a:cubicBezTo>
                <a:cubicBezTo>
                  <a:pt x="1688908" y="12270"/>
                  <a:pt x="1688571" y="7992"/>
                  <a:pt x="1691986" y="7018"/>
                </a:cubicBezTo>
                <a:close/>
                <a:moveTo>
                  <a:pt x="4837325" y="6540"/>
                </a:moveTo>
                <a:cubicBezTo>
                  <a:pt x="4844054" y="7774"/>
                  <a:pt x="4851275" y="10670"/>
                  <a:pt x="4858989" y="15228"/>
                </a:cubicBezTo>
                <a:cubicBezTo>
                  <a:pt x="4866703" y="19786"/>
                  <a:pt x="4868505" y="24592"/>
                  <a:pt x="4864394" y="29646"/>
                </a:cubicBezTo>
                <a:cubicBezTo>
                  <a:pt x="4860282" y="34700"/>
                  <a:pt x="4856704" y="40079"/>
                  <a:pt x="4853659" y="45784"/>
                </a:cubicBezTo>
                <a:cubicBezTo>
                  <a:pt x="4850614" y="51489"/>
                  <a:pt x="4846518" y="58596"/>
                  <a:pt x="4841372" y="67104"/>
                </a:cubicBezTo>
                <a:cubicBezTo>
                  <a:pt x="4840925" y="65963"/>
                  <a:pt x="4846249" y="64255"/>
                  <a:pt x="4857343" y="61979"/>
                </a:cubicBezTo>
                <a:cubicBezTo>
                  <a:pt x="4868436" y="59703"/>
                  <a:pt x="4878079" y="57198"/>
                  <a:pt x="4886271" y="54463"/>
                </a:cubicBezTo>
                <a:cubicBezTo>
                  <a:pt x="4894463" y="51728"/>
                  <a:pt x="4903582" y="48975"/>
                  <a:pt x="4913628" y="46203"/>
                </a:cubicBezTo>
                <a:cubicBezTo>
                  <a:pt x="4923674" y="43431"/>
                  <a:pt x="4931846" y="45050"/>
                  <a:pt x="4938147" y="51058"/>
                </a:cubicBezTo>
                <a:cubicBezTo>
                  <a:pt x="4944447" y="57067"/>
                  <a:pt x="4941700" y="62131"/>
                  <a:pt x="4929906" y="66248"/>
                </a:cubicBezTo>
                <a:cubicBezTo>
                  <a:pt x="4918111" y="70366"/>
                  <a:pt x="4904555" y="73714"/>
                  <a:pt x="4889239" y="76294"/>
                </a:cubicBezTo>
                <a:cubicBezTo>
                  <a:pt x="4893902" y="82384"/>
                  <a:pt x="4895638" y="86911"/>
                  <a:pt x="4894448" y="89875"/>
                </a:cubicBezTo>
                <a:cubicBezTo>
                  <a:pt x="4893257" y="92839"/>
                  <a:pt x="4892295" y="102575"/>
                  <a:pt x="4891564" y="119082"/>
                </a:cubicBezTo>
                <a:lnTo>
                  <a:pt x="4938296" y="114562"/>
                </a:lnTo>
                <a:cubicBezTo>
                  <a:pt x="4953997" y="112193"/>
                  <a:pt x="4965178" y="110605"/>
                  <a:pt x="4971838" y="109799"/>
                </a:cubicBezTo>
                <a:cubicBezTo>
                  <a:pt x="4978498" y="108993"/>
                  <a:pt x="4984299" y="109458"/>
                  <a:pt x="4989242" y="111194"/>
                </a:cubicBezTo>
                <a:cubicBezTo>
                  <a:pt x="4994184" y="112931"/>
                  <a:pt x="4999570" y="117817"/>
                  <a:pt x="5005399" y="125854"/>
                </a:cubicBezTo>
                <a:cubicBezTo>
                  <a:pt x="5011228" y="133891"/>
                  <a:pt x="5003836" y="137131"/>
                  <a:pt x="4983224" y="135574"/>
                </a:cubicBezTo>
                <a:cubicBezTo>
                  <a:pt x="4962611" y="134018"/>
                  <a:pt x="4932448" y="135453"/>
                  <a:pt x="4892736" y="139881"/>
                </a:cubicBezTo>
                <a:cubicBezTo>
                  <a:pt x="4892736" y="165393"/>
                  <a:pt x="4892336" y="191217"/>
                  <a:pt x="4891536" y="217355"/>
                </a:cubicBezTo>
                <a:cubicBezTo>
                  <a:pt x="4890736" y="243493"/>
                  <a:pt x="4888414" y="260912"/>
                  <a:pt x="4884569" y="269613"/>
                </a:cubicBezTo>
                <a:cubicBezTo>
                  <a:pt x="4880724" y="278313"/>
                  <a:pt x="4877211" y="279652"/>
                  <a:pt x="4874030" y="273631"/>
                </a:cubicBezTo>
                <a:cubicBezTo>
                  <a:pt x="4870849" y="267610"/>
                  <a:pt x="4869258" y="256978"/>
                  <a:pt x="4869258" y="241735"/>
                </a:cubicBezTo>
                <a:lnTo>
                  <a:pt x="4869258" y="141406"/>
                </a:lnTo>
                <a:cubicBezTo>
                  <a:pt x="4843437" y="144482"/>
                  <a:pt x="4823125" y="147198"/>
                  <a:pt x="4808323" y="149555"/>
                </a:cubicBezTo>
                <a:cubicBezTo>
                  <a:pt x="4793520" y="151911"/>
                  <a:pt x="4782076" y="153868"/>
                  <a:pt x="4773990" y="155424"/>
                </a:cubicBezTo>
                <a:cubicBezTo>
                  <a:pt x="4765903" y="156981"/>
                  <a:pt x="4758161" y="153260"/>
                  <a:pt x="4750763" y="144262"/>
                </a:cubicBezTo>
                <a:cubicBezTo>
                  <a:pt x="4743365" y="135264"/>
                  <a:pt x="4743378" y="131351"/>
                  <a:pt x="4750800" y="132523"/>
                </a:cubicBezTo>
                <a:cubicBezTo>
                  <a:pt x="4758223" y="133695"/>
                  <a:pt x="4773339" y="133122"/>
                  <a:pt x="4796147" y="130802"/>
                </a:cubicBezTo>
                <a:cubicBezTo>
                  <a:pt x="4818954" y="128483"/>
                  <a:pt x="4843325" y="125885"/>
                  <a:pt x="4869258" y="123008"/>
                </a:cubicBezTo>
                <a:cubicBezTo>
                  <a:pt x="4869258" y="112031"/>
                  <a:pt x="4869069" y="103173"/>
                  <a:pt x="4868691" y="96432"/>
                </a:cubicBezTo>
                <a:cubicBezTo>
                  <a:pt x="4868312" y="89692"/>
                  <a:pt x="4867417" y="84839"/>
                  <a:pt x="4866003" y="81875"/>
                </a:cubicBezTo>
                <a:cubicBezTo>
                  <a:pt x="4859069" y="82657"/>
                  <a:pt x="4853516" y="83239"/>
                  <a:pt x="4849343" y="83624"/>
                </a:cubicBezTo>
                <a:cubicBezTo>
                  <a:pt x="4845170" y="84008"/>
                  <a:pt x="4839759" y="82644"/>
                  <a:pt x="4833112" y="79531"/>
                </a:cubicBezTo>
                <a:cubicBezTo>
                  <a:pt x="4823004" y="93050"/>
                  <a:pt x="4811324" y="103046"/>
                  <a:pt x="4798072" y="109520"/>
                </a:cubicBezTo>
                <a:cubicBezTo>
                  <a:pt x="4784820" y="115994"/>
                  <a:pt x="4783480" y="112856"/>
                  <a:pt x="4794054" y="100107"/>
                </a:cubicBezTo>
                <a:cubicBezTo>
                  <a:pt x="4804626" y="87357"/>
                  <a:pt x="4813965" y="71997"/>
                  <a:pt x="4822071" y="54026"/>
                </a:cubicBezTo>
                <a:cubicBezTo>
                  <a:pt x="4830175" y="36055"/>
                  <a:pt x="4833062" y="23339"/>
                  <a:pt x="4830730" y="15879"/>
                </a:cubicBezTo>
                <a:cubicBezTo>
                  <a:pt x="4828399" y="8419"/>
                  <a:pt x="4830597" y="5306"/>
                  <a:pt x="4837325" y="6540"/>
                </a:cubicBezTo>
                <a:close/>
                <a:moveTo>
                  <a:pt x="6502126" y="4764"/>
                </a:moveTo>
                <a:cubicBezTo>
                  <a:pt x="6507224" y="5595"/>
                  <a:pt x="6514054" y="8022"/>
                  <a:pt x="6522618" y="12047"/>
                </a:cubicBezTo>
                <a:cubicBezTo>
                  <a:pt x="6531181" y="16071"/>
                  <a:pt x="6533904" y="20719"/>
                  <a:pt x="6530784" y="25990"/>
                </a:cubicBezTo>
                <a:cubicBezTo>
                  <a:pt x="6527665" y="31261"/>
                  <a:pt x="6526453" y="45952"/>
                  <a:pt x="6527148" y="70062"/>
                </a:cubicBezTo>
                <a:cubicBezTo>
                  <a:pt x="6535395" y="66949"/>
                  <a:pt x="6542152" y="67504"/>
                  <a:pt x="6547416" y="71727"/>
                </a:cubicBezTo>
                <a:cubicBezTo>
                  <a:pt x="6552681" y="75950"/>
                  <a:pt x="6552042" y="79813"/>
                  <a:pt x="6545500" y="83317"/>
                </a:cubicBezTo>
                <a:cubicBezTo>
                  <a:pt x="6538958" y="86821"/>
                  <a:pt x="6532890" y="89813"/>
                  <a:pt x="6527296" y="92293"/>
                </a:cubicBezTo>
                <a:lnTo>
                  <a:pt x="6527296" y="110915"/>
                </a:lnTo>
                <a:cubicBezTo>
                  <a:pt x="6530348" y="109477"/>
                  <a:pt x="6534518" y="107951"/>
                  <a:pt x="6539808" y="106339"/>
                </a:cubicBezTo>
                <a:cubicBezTo>
                  <a:pt x="6545096" y="104727"/>
                  <a:pt x="6550560" y="106097"/>
                  <a:pt x="6556197" y="110450"/>
                </a:cubicBezTo>
                <a:cubicBezTo>
                  <a:pt x="6561834" y="114803"/>
                  <a:pt x="6559244" y="118912"/>
                  <a:pt x="6548430" y="122775"/>
                </a:cubicBezTo>
                <a:cubicBezTo>
                  <a:pt x="6537615" y="126638"/>
                  <a:pt x="6528623" y="129190"/>
                  <a:pt x="6521455" y="130430"/>
                </a:cubicBezTo>
                <a:cubicBezTo>
                  <a:pt x="6527680" y="133519"/>
                  <a:pt x="6530211" y="136607"/>
                  <a:pt x="6529045" y="139695"/>
                </a:cubicBezTo>
                <a:cubicBezTo>
                  <a:pt x="6527879" y="142783"/>
                  <a:pt x="6527296" y="146033"/>
                  <a:pt x="6527296" y="149443"/>
                </a:cubicBezTo>
                <a:cubicBezTo>
                  <a:pt x="6529355" y="148835"/>
                  <a:pt x="6534148" y="147127"/>
                  <a:pt x="6541677" y="144318"/>
                </a:cubicBezTo>
                <a:cubicBezTo>
                  <a:pt x="6549205" y="141509"/>
                  <a:pt x="6555112" y="143019"/>
                  <a:pt x="6559397" y="148848"/>
                </a:cubicBezTo>
                <a:cubicBezTo>
                  <a:pt x="6563682" y="154677"/>
                  <a:pt x="6561232" y="158785"/>
                  <a:pt x="6552048" y="161173"/>
                </a:cubicBezTo>
                <a:cubicBezTo>
                  <a:pt x="6542864" y="163560"/>
                  <a:pt x="6534223" y="164754"/>
                  <a:pt x="6526124" y="164754"/>
                </a:cubicBezTo>
                <a:lnTo>
                  <a:pt x="6526124" y="194036"/>
                </a:lnTo>
                <a:cubicBezTo>
                  <a:pt x="6556733" y="211201"/>
                  <a:pt x="6583386" y="222667"/>
                  <a:pt x="6606082" y="228434"/>
                </a:cubicBezTo>
                <a:cubicBezTo>
                  <a:pt x="6628778" y="234201"/>
                  <a:pt x="6651673" y="237996"/>
                  <a:pt x="6674766" y="239819"/>
                </a:cubicBezTo>
                <a:cubicBezTo>
                  <a:pt x="6697860" y="241642"/>
                  <a:pt x="6706854" y="244355"/>
                  <a:pt x="6701751" y="247958"/>
                </a:cubicBezTo>
                <a:cubicBezTo>
                  <a:pt x="6696647" y="251561"/>
                  <a:pt x="6686840" y="255127"/>
                  <a:pt x="6672330" y="258655"/>
                </a:cubicBezTo>
                <a:cubicBezTo>
                  <a:pt x="6657818" y="262184"/>
                  <a:pt x="6643854" y="264537"/>
                  <a:pt x="6630434" y="265715"/>
                </a:cubicBezTo>
                <a:cubicBezTo>
                  <a:pt x="6617015" y="266893"/>
                  <a:pt x="6602660" y="262230"/>
                  <a:pt x="6587367" y="251725"/>
                </a:cubicBezTo>
                <a:cubicBezTo>
                  <a:pt x="6572075" y="241221"/>
                  <a:pt x="6554169" y="229888"/>
                  <a:pt x="6533650" y="217727"/>
                </a:cubicBezTo>
                <a:cubicBezTo>
                  <a:pt x="6513130" y="205567"/>
                  <a:pt x="6495000" y="193744"/>
                  <a:pt x="6479262" y="182260"/>
                </a:cubicBezTo>
                <a:cubicBezTo>
                  <a:pt x="6465458" y="205043"/>
                  <a:pt x="6450340" y="220468"/>
                  <a:pt x="6433907" y="228536"/>
                </a:cubicBezTo>
                <a:cubicBezTo>
                  <a:pt x="6417474" y="236604"/>
                  <a:pt x="6414568" y="234812"/>
                  <a:pt x="6425191" y="223160"/>
                </a:cubicBezTo>
                <a:cubicBezTo>
                  <a:pt x="6435814" y="211508"/>
                  <a:pt x="6444572" y="199744"/>
                  <a:pt x="6451468" y="187869"/>
                </a:cubicBezTo>
                <a:cubicBezTo>
                  <a:pt x="6458364" y="175993"/>
                  <a:pt x="6462290" y="165842"/>
                  <a:pt x="6463244" y="157415"/>
                </a:cubicBezTo>
                <a:cubicBezTo>
                  <a:pt x="6464199" y="148987"/>
                  <a:pt x="6467179" y="146290"/>
                  <a:pt x="6472184" y="149322"/>
                </a:cubicBezTo>
                <a:cubicBezTo>
                  <a:pt x="6477188" y="152355"/>
                  <a:pt x="6482372" y="155998"/>
                  <a:pt x="6487736" y="160252"/>
                </a:cubicBezTo>
                <a:cubicBezTo>
                  <a:pt x="6493100" y="164506"/>
                  <a:pt x="6492278" y="168493"/>
                  <a:pt x="6485271" y="172214"/>
                </a:cubicBezTo>
                <a:cubicBezTo>
                  <a:pt x="6492848" y="175302"/>
                  <a:pt x="6499850" y="179382"/>
                  <a:pt x="6506274" y="184455"/>
                </a:cubicBezTo>
                <a:cubicBezTo>
                  <a:pt x="6506968" y="157108"/>
                  <a:pt x="6505958" y="140811"/>
                  <a:pt x="6503242" y="135565"/>
                </a:cubicBezTo>
                <a:cubicBezTo>
                  <a:pt x="6475907" y="143155"/>
                  <a:pt x="6459890" y="148556"/>
                  <a:pt x="6455189" y="151769"/>
                </a:cubicBezTo>
                <a:cubicBezTo>
                  <a:pt x="6450488" y="154981"/>
                  <a:pt x="6445428" y="155334"/>
                  <a:pt x="6440008" y="152829"/>
                </a:cubicBezTo>
                <a:cubicBezTo>
                  <a:pt x="6434588" y="150324"/>
                  <a:pt x="6429274" y="146470"/>
                  <a:pt x="6424066" y="141267"/>
                </a:cubicBezTo>
                <a:cubicBezTo>
                  <a:pt x="6418856" y="136064"/>
                  <a:pt x="6422543" y="133224"/>
                  <a:pt x="6435126" y="132747"/>
                </a:cubicBezTo>
                <a:cubicBezTo>
                  <a:pt x="6447707" y="132269"/>
                  <a:pt x="6471771" y="126840"/>
                  <a:pt x="6507316" y="116459"/>
                </a:cubicBezTo>
                <a:lnTo>
                  <a:pt x="6507316" y="97056"/>
                </a:lnTo>
                <a:cubicBezTo>
                  <a:pt x="6498536" y="97825"/>
                  <a:pt x="6490697" y="97084"/>
                  <a:pt x="6483802" y="94833"/>
                </a:cubicBezTo>
                <a:cubicBezTo>
                  <a:pt x="6476906" y="92582"/>
                  <a:pt x="6476276" y="89509"/>
                  <a:pt x="6481913" y="85614"/>
                </a:cubicBezTo>
                <a:cubicBezTo>
                  <a:pt x="6487550" y="81720"/>
                  <a:pt x="6495627" y="78372"/>
                  <a:pt x="6506144" y="75569"/>
                </a:cubicBezTo>
                <a:cubicBezTo>
                  <a:pt x="6506144" y="65833"/>
                  <a:pt x="6505954" y="55461"/>
                  <a:pt x="6505577" y="44454"/>
                </a:cubicBezTo>
                <a:cubicBezTo>
                  <a:pt x="6505198" y="33447"/>
                  <a:pt x="6503254" y="23873"/>
                  <a:pt x="6499744" y="15730"/>
                </a:cubicBezTo>
                <a:cubicBezTo>
                  <a:pt x="6496234" y="7588"/>
                  <a:pt x="6497028" y="3933"/>
                  <a:pt x="6502126" y="4764"/>
                </a:cubicBezTo>
                <a:close/>
                <a:moveTo>
                  <a:pt x="368026" y="4764"/>
                </a:moveTo>
                <a:cubicBezTo>
                  <a:pt x="373124" y="5595"/>
                  <a:pt x="379954" y="8022"/>
                  <a:pt x="388518" y="12047"/>
                </a:cubicBezTo>
                <a:cubicBezTo>
                  <a:pt x="397082" y="16071"/>
                  <a:pt x="399804" y="20719"/>
                  <a:pt x="396685" y="25990"/>
                </a:cubicBezTo>
                <a:cubicBezTo>
                  <a:pt x="393566" y="31261"/>
                  <a:pt x="392353" y="45952"/>
                  <a:pt x="393048" y="70062"/>
                </a:cubicBezTo>
                <a:cubicBezTo>
                  <a:pt x="401295" y="66949"/>
                  <a:pt x="408052" y="67504"/>
                  <a:pt x="413317" y="71727"/>
                </a:cubicBezTo>
                <a:cubicBezTo>
                  <a:pt x="418581" y="75950"/>
                  <a:pt x="417943" y="79813"/>
                  <a:pt x="411401" y="83317"/>
                </a:cubicBezTo>
                <a:cubicBezTo>
                  <a:pt x="404858" y="86821"/>
                  <a:pt x="398790" y="89813"/>
                  <a:pt x="393197" y="92293"/>
                </a:cubicBezTo>
                <a:lnTo>
                  <a:pt x="393197" y="110915"/>
                </a:lnTo>
                <a:cubicBezTo>
                  <a:pt x="396247" y="109477"/>
                  <a:pt x="400418" y="107951"/>
                  <a:pt x="405708" y="106339"/>
                </a:cubicBezTo>
                <a:cubicBezTo>
                  <a:pt x="410997" y="104727"/>
                  <a:pt x="416460" y="106097"/>
                  <a:pt x="422097" y="110450"/>
                </a:cubicBezTo>
                <a:cubicBezTo>
                  <a:pt x="427734" y="114803"/>
                  <a:pt x="425145" y="118912"/>
                  <a:pt x="414331" y="122775"/>
                </a:cubicBezTo>
                <a:cubicBezTo>
                  <a:pt x="403516" y="126638"/>
                  <a:pt x="394524" y="129190"/>
                  <a:pt x="387355" y="130430"/>
                </a:cubicBezTo>
                <a:cubicBezTo>
                  <a:pt x="393581" y="133519"/>
                  <a:pt x="396111" y="136607"/>
                  <a:pt x="394945" y="139695"/>
                </a:cubicBezTo>
                <a:cubicBezTo>
                  <a:pt x="393780" y="142783"/>
                  <a:pt x="393197" y="146033"/>
                  <a:pt x="393197" y="149443"/>
                </a:cubicBezTo>
                <a:cubicBezTo>
                  <a:pt x="395256" y="148835"/>
                  <a:pt x="400049" y="147127"/>
                  <a:pt x="407577" y="144318"/>
                </a:cubicBezTo>
                <a:cubicBezTo>
                  <a:pt x="415105" y="141509"/>
                  <a:pt x="421012" y="143019"/>
                  <a:pt x="425297" y="148848"/>
                </a:cubicBezTo>
                <a:cubicBezTo>
                  <a:pt x="429582" y="154677"/>
                  <a:pt x="427133" y="158785"/>
                  <a:pt x="417949" y="161173"/>
                </a:cubicBezTo>
                <a:cubicBezTo>
                  <a:pt x="408765" y="163560"/>
                  <a:pt x="400124" y="164754"/>
                  <a:pt x="392025" y="164754"/>
                </a:cubicBezTo>
                <a:lnTo>
                  <a:pt x="392025" y="194036"/>
                </a:lnTo>
                <a:cubicBezTo>
                  <a:pt x="422634" y="211201"/>
                  <a:pt x="449287" y="222667"/>
                  <a:pt x="471982" y="228434"/>
                </a:cubicBezTo>
                <a:cubicBezTo>
                  <a:pt x="494679" y="234201"/>
                  <a:pt x="517574" y="237996"/>
                  <a:pt x="540667" y="239819"/>
                </a:cubicBezTo>
                <a:cubicBezTo>
                  <a:pt x="563760" y="241642"/>
                  <a:pt x="572755" y="244355"/>
                  <a:pt x="567651" y="247958"/>
                </a:cubicBezTo>
                <a:cubicBezTo>
                  <a:pt x="562548" y="251561"/>
                  <a:pt x="552740" y="255127"/>
                  <a:pt x="538230" y="258655"/>
                </a:cubicBezTo>
                <a:cubicBezTo>
                  <a:pt x="523719" y="262184"/>
                  <a:pt x="509754" y="264537"/>
                  <a:pt x="496334" y="265715"/>
                </a:cubicBezTo>
                <a:cubicBezTo>
                  <a:pt x="482915" y="266893"/>
                  <a:pt x="468559" y="262230"/>
                  <a:pt x="453268" y="251725"/>
                </a:cubicBezTo>
                <a:cubicBezTo>
                  <a:pt x="437976" y="241221"/>
                  <a:pt x="420070" y="229888"/>
                  <a:pt x="399550" y="217727"/>
                </a:cubicBezTo>
                <a:cubicBezTo>
                  <a:pt x="379030" y="205567"/>
                  <a:pt x="360901" y="193744"/>
                  <a:pt x="345162" y="182260"/>
                </a:cubicBezTo>
                <a:cubicBezTo>
                  <a:pt x="331359" y="205043"/>
                  <a:pt x="316241" y="220468"/>
                  <a:pt x="299807" y="228536"/>
                </a:cubicBezTo>
                <a:cubicBezTo>
                  <a:pt x="283374" y="236604"/>
                  <a:pt x="280469" y="234812"/>
                  <a:pt x="291091" y="223160"/>
                </a:cubicBezTo>
                <a:cubicBezTo>
                  <a:pt x="301714" y="211508"/>
                  <a:pt x="310473" y="199744"/>
                  <a:pt x="317369" y="187869"/>
                </a:cubicBezTo>
                <a:cubicBezTo>
                  <a:pt x="324264" y="175993"/>
                  <a:pt x="328190" y="165842"/>
                  <a:pt x="329145" y="157415"/>
                </a:cubicBezTo>
                <a:cubicBezTo>
                  <a:pt x="330100" y="148987"/>
                  <a:pt x="333080" y="146290"/>
                  <a:pt x="338084" y="149322"/>
                </a:cubicBezTo>
                <a:cubicBezTo>
                  <a:pt x="343088" y="152355"/>
                  <a:pt x="348272" y="155998"/>
                  <a:pt x="353636" y="160252"/>
                </a:cubicBezTo>
                <a:cubicBezTo>
                  <a:pt x="359000" y="164506"/>
                  <a:pt x="358179" y="168493"/>
                  <a:pt x="351171" y="172214"/>
                </a:cubicBezTo>
                <a:cubicBezTo>
                  <a:pt x="358749" y="175302"/>
                  <a:pt x="365750" y="179382"/>
                  <a:pt x="372175" y="184455"/>
                </a:cubicBezTo>
                <a:cubicBezTo>
                  <a:pt x="372870" y="157108"/>
                  <a:pt x="371858" y="140811"/>
                  <a:pt x="369142" y="135565"/>
                </a:cubicBezTo>
                <a:cubicBezTo>
                  <a:pt x="341808" y="143155"/>
                  <a:pt x="325790" y="148556"/>
                  <a:pt x="321090" y="151769"/>
                </a:cubicBezTo>
                <a:cubicBezTo>
                  <a:pt x="316389" y="154981"/>
                  <a:pt x="311329" y="155334"/>
                  <a:pt x="305910" y="152829"/>
                </a:cubicBezTo>
                <a:cubicBezTo>
                  <a:pt x="300489" y="150324"/>
                  <a:pt x="295175" y="146470"/>
                  <a:pt x="289966" y="141267"/>
                </a:cubicBezTo>
                <a:cubicBezTo>
                  <a:pt x="284757" y="136064"/>
                  <a:pt x="288444" y="133224"/>
                  <a:pt x="301025" y="132747"/>
                </a:cubicBezTo>
                <a:cubicBezTo>
                  <a:pt x="313608" y="132269"/>
                  <a:pt x="337671" y="126840"/>
                  <a:pt x="373217" y="116459"/>
                </a:cubicBezTo>
                <a:lnTo>
                  <a:pt x="373217" y="97056"/>
                </a:lnTo>
                <a:cubicBezTo>
                  <a:pt x="364436" y="97825"/>
                  <a:pt x="356598" y="97084"/>
                  <a:pt x="349702" y="94833"/>
                </a:cubicBezTo>
                <a:cubicBezTo>
                  <a:pt x="342806" y="92582"/>
                  <a:pt x="342177" y="89509"/>
                  <a:pt x="347813" y="85614"/>
                </a:cubicBezTo>
                <a:cubicBezTo>
                  <a:pt x="353450" y="81720"/>
                  <a:pt x="361527" y="78372"/>
                  <a:pt x="372045" y="75569"/>
                </a:cubicBezTo>
                <a:cubicBezTo>
                  <a:pt x="372045" y="65833"/>
                  <a:pt x="371856" y="55461"/>
                  <a:pt x="371477" y="44454"/>
                </a:cubicBezTo>
                <a:cubicBezTo>
                  <a:pt x="371099" y="33447"/>
                  <a:pt x="369155" y="23873"/>
                  <a:pt x="365645" y="15730"/>
                </a:cubicBezTo>
                <a:cubicBezTo>
                  <a:pt x="362135" y="7588"/>
                  <a:pt x="362929" y="3933"/>
                  <a:pt x="368026" y="4764"/>
                </a:cubicBezTo>
                <a:close/>
                <a:moveTo>
                  <a:pt x="1079545" y="2494"/>
                </a:moveTo>
                <a:cubicBezTo>
                  <a:pt x="1086324" y="4144"/>
                  <a:pt x="1092962" y="6590"/>
                  <a:pt x="1099461" y="9833"/>
                </a:cubicBezTo>
                <a:cubicBezTo>
                  <a:pt x="1105959" y="13076"/>
                  <a:pt x="1107761" y="16859"/>
                  <a:pt x="1104865" y="21181"/>
                </a:cubicBezTo>
                <a:cubicBezTo>
                  <a:pt x="1101969" y="25503"/>
                  <a:pt x="1098748" y="30902"/>
                  <a:pt x="1095200" y="37376"/>
                </a:cubicBezTo>
                <a:cubicBezTo>
                  <a:pt x="1110914" y="36669"/>
                  <a:pt x="1121897" y="35714"/>
                  <a:pt x="1128147" y="34511"/>
                </a:cubicBezTo>
                <a:cubicBezTo>
                  <a:pt x="1134398" y="33308"/>
                  <a:pt x="1139818" y="33577"/>
                  <a:pt x="1144407" y="35320"/>
                </a:cubicBezTo>
                <a:cubicBezTo>
                  <a:pt x="1148996" y="37062"/>
                  <a:pt x="1153228" y="40975"/>
                  <a:pt x="1157104" y="47059"/>
                </a:cubicBezTo>
                <a:cubicBezTo>
                  <a:pt x="1160979" y="53142"/>
                  <a:pt x="1157832" y="56184"/>
                  <a:pt x="1147663" y="56184"/>
                </a:cubicBezTo>
                <a:cubicBezTo>
                  <a:pt x="1139774" y="56184"/>
                  <a:pt x="1130804" y="55992"/>
                  <a:pt x="1120752" y="55607"/>
                </a:cubicBezTo>
                <a:cubicBezTo>
                  <a:pt x="1110701" y="55223"/>
                  <a:pt x="1100614" y="55365"/>
                  <a:pt x="1090494" y="56035"/>
                </a:cubicBezTo>
                <a:cubicBezTo>
                  <a:pt x="1083003" y="72567"/>
                  <a:pt x="1076833" y="81785"/>
                  <a:pt x="1071983" y="83689"/>
                </a:cubicBezTo>
                <a:cubicBezTo>
                  <a:pt x="1067134" y="85593"/>
                  <a:pt x="1064905" y="83779"/>
                  <a:pt x="1065295" y="78248"/>
                </a:cubicBezTo>
                <a:cubicBezTo>
                  <a:pt x="1065686" y="72716"/>
                  <a:pt x="1067047" y="65752"/>
                  <a:pt x="1069379" y="57356"/>
                </a:cubicBezTo>
                <a:cubicBezTo>
                  <a:pt x="1056034" y="58881"/>
                  <a:pt x="1041684" y="60686"/>
                  <a:pt x="1026330" y="62769"/>
                </a:cubicBezTo>
                <a:cubicBezTo>
                  <a:pt x="1026330" y="74638"/>
                  <a:pt x="1024879" y="82151"/>
                  <a:pt x="1021977" y="85308"/>
                </a:cubicBezTo>
                <a:cubicBezTo>
                  <a:pt x="1019075" y="88464"/>
                  <a:pt x="1016551" y="88495"/>
                  <a:pt x="1014405" y="85401"/>
                </a:cubicBezTo>
                <a:cubicBezTo>
                  <a:pt x="1012260" y="82306"/>
                  <a:pt x="1010214" y="75680"/>
                  <a:pt x="1008266" y="65523"/>
                </a:cubicBezTo>
                <a:cubicBezTo>
                  <a:pt x="985843" y="69417"/>
                  <a:pt x="972691" y="71755"/>
                  <a:pt x="968808" y="72536"/>
                </a:cubicBezTo>
                <a:cubicBezTo>
                  <a:pt x="964926" y="73318"/>
                  <a:pt x="960793" y="73070"/>
                  <a:pt x="956409" y="71792"/>
                </a:cubicBezTo>
                <a:cubicBezTo>
                  <a:pt x="952024" y="70515"/>
                  <a:pt x="947383" y="67315"/>
                  <a:pt x="942484" y="62193"/>
                </a:cubicBezTo>
                <a:cubicBezTo>
                  <a:pt x="937586" y="57071"/>
                  <a:pt x="937678" y="54187"/>
                  <a:pt x="942763" y="53542"/>
                </a:cubicBezTo>
                <a:cubicBezTo>
                  <a:pt x="947848" y="52897"/>
                  <a:pt x="953504" y="52575"/>
                  <a:pt x="959730" y="52575"/>
                </a:cubicBezTo>
                <a:cubicBezTo>
                  <a:pt x="966018" y="52575"/>
                  <a:pt x="981167" y="51539"/>
                  <a:pt x="1005178" y="49468"/>
                </a:cubicBezTo>
                <a:cubicBezTo>
                  <a:pt x="1003776" y="46268"/>
                  <a:pt x="1002142" y="42619"/>
                  <a:pt x="1000276" y="38520"/>
                </a:cubicBezTo>
                <a:cubicBezTo>
                  <a:pt x="998409" y="34421"/>
                  <a:pt x="995842" y="30005"/>
                  <a:pt x="992574" y="25274"/>
                </a:cubicBezTo>
                <a:cubicBezTo>
                  <a:pt x="989306" y="20543"/>
                  <a:pt x="990268" y="17681"/>
                  <a:pt x="995458" y="16688"/>
                </a:cubicBezTo>
                <a:cubicBezTo>
                  <a:pt x="1000648" y="15696"/>
                  <a:pt x="1006672" y="16307"/>
                  <a:pt x="1013531" y="18521"/>
                </a:cubicBezTo>
                <a:cubicBezTo>
                  <a:pt x="1020389" y="20735"/>
                  <a:pt x="1024042" y="24114"/>
                  <a:pt x="1024489" y="28660"/>
                </a:cubicBezTo>
                <a:cubicBezTo>
                  <a:pt x="1024935" y="33205"/>
                  <a:pt x="1025158" y="38833"/>
                  <a:pt x="1025158" y="45543"/>
                </a:cubicBezTo>
                <a:lnTo>
                  <a:pt x="1072076" y="41227"/>
                </a:lnTo>
                <a:cubicBezTo>
                  <a:pt x="1073391" y="34033"/>
                  <a:pt x="1074244" y="28220"/>
                  <a:pt x="1074634" y="23786"/>
                </a:cubicBezTo>
                <a:cubicBezTo>
                  <a:pt x="1075025" y="19352"/>
                  <a:pt x="1074247" y="14282"/>
                  <a:pt x="1072300" y="8577"/>
                </a:cubicBezTo>
                <a:cubicBezTo>
                  <a:pt x="1070352" y="2872"/>
                  <a:pt x="1072768" y="844"/>
                  <a:pt x="1079545" y="2494"/>
                </a:cubicBezTo>
                <a:close/>
                <a:moveTo>
                  <a:pt x="6844190" y="81"/>
                </a:moveTo>
                <a:cubicBezTo>
                  <a:pt x="6846882" y="-143"/>
                  <a:pt x="6850296" y="103"/>
                  <a:pt x="6854430" y="820"/>
                </a:cubicBezTo>
                <a:cubicBezTo>
                  <a:pt x="6870968" y="3685"/>
                  <a:pt x="6880720" y="8782"/>
                  <a:pt x="6883684" y="16112"/>
                </a:cubicBezTo>
                <a:cubicBezTo>
                  <a:pt x="6886648" y="23442"/>
                  <a:pt x="6886859" y="30396"/>
                  <a:pt x="6884316" y="36976"/>
                </a:cubicBezTo>
                <a:cubicBezTo>
                  <a:pt x="6881774" y="43555"/>
                  <a:pt x="6875334" y="43592"/>
                  <a:pt x="6864997" y="37087"/>
                </a:cubicBezTo>
                <a:cubicBezTo>
                  <a:pt x="6854659" y="30582"/>
                  <a:pt x="6846142" y="23150"/>
                  <a:pt x="6839445" y="14791"/>
                </a:cubicBezTo>
                <a:cubicBezTo>
                  <a:pt x="6834534" y="5657"/>
                  <a:pt x="6836116" y="753"/>
                  <a:pt x="6844190" y="81"/>
                </a:cubicBezTo>
                <a:close/>
                <a:moveTo>
                  <a:pt x="710091" y="81"/>
                </a:moveTo>
                <a:cubicBezTo>
                  <a:pt x="712782" y="-143"/>
                  <a:pt x="716196" y="103"/>
                  <a:pt x="720331" y="820"/>
                </a:cubicBezTo>
                <a:cubicBezTo>
                  <a:pt x="736869" y="3685"/>
                  <a:pt x="746620" y="8782"/>
                  <a:pt x="749585" y="16112"/>
                </a:cubicBezTo>
                <a:cubicBezTo>
                  <a:pt x="752548" y="23442"/>
                  <a:pt x="752759" y="30396"/>
                  <a:pt x="750217" y="36976"/>
                </a:cubicBezTo>
                <a:cubicBezTo>
                  <a:pt x="747674" y="43555"/>
                  <a:pt x="741234" y="43592"/>
                  <a:pt x="730897" y="37087"/>
                </a:cubicBezTo>
                <a:cubicBezTo>
                  <a:pt x="720560" y="30582"/>
                  <a:pt x="712042" y="23150"/>
                  <a:pt x="705345" y="14791"/>
                </a:cubicBezTo>
                <a:cubicBezTo>
                  <a:pt x="700434" y="5657"/>
                  <a:pt x="702016" y="753"/>
                  <a:pt x="710091" y="81"/>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3" name="矩形: 圆角 22"/>
          <p:cNvSpPr/>
          <p:nvPr/>
        </p:nvSpPr>
        <p:spPr>
          <a:xfrm>
            <a:off x="1519748" y="2581220"/>
            <a:ext cx="7244311" cy="850567"/>
          </a:xfrm>
          <a:prstGeom prst="roundRect">
            <a:avLst>
              <a:gd name="adj" fmla="val 6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24" name="TextBox 15"/>
          <p:cNvSpPr txBox="1">
            <a:spLocks noChangeArrowheads="1"/>
          </p:cNvSpPr>
          <p:nvPr/>
        </p:nvSpPr>
        <p:spPr bwMode="auto">
          <a:xfrm>
            <a:off x="1541314" y="2572276"/>
            <a:ext cx="838268" cy="4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分析</a:t>
            </a:r>
            <a:r>
              <a:rPr kumimoji="0" lang="zh-CN" altLang="en-US" sz="2100" b="1" i="0" u="none" strike="noStrike" kern="1200" cap="none" spc="0" normalizeH="0" baseline="0" noProof="0" dirty="0">
                <a:ln>
                  <a:noFill/>
                </a:ln>
                <a:solidFill>
                  <a:prstClr val="white"/>
                </a:solidFill>
                <a:effectLst/>
                <a:uLnTx/>
                <a:uFillTx/>
                <a:latin typeface="+mn-lt"/>
                <a:ea typeface="+mn-ea"/>
                <a:cs typeface="+mn-ea"/>
                <a:sym typeface="+mn-lt"/>
              </a:rPr>
              <a:t>：</a:t>
            </a:r>
          </a:p>
        </p:txBody>
      </p:sp>
      <p:sp>
        <p:nvSpPr>
          <p:cNvPr id="27" name="TextBox 15"/>
          <p:cNvSpPr txBox="1">
            <a:spLocks noChangeArrowheads="1"/>
          </p:cNvSpPr>
          <p:nvPr/>
        </p:nvSpPr>
        <p:spPr bwMode="auto">
          <a:xfrm>
            <a:off x="2401151" y="2572278"/>
            <a:ext cx="6312901" cy="8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①把营业时间都转化成</a:t>
            </a:r>
            <a:r>
              <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rPr>
              <a:t>24</a:t>
            </a: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时计时法</a:t>
            </a:r>
            <a:endParaRPr kumimoji="0" lang="en-US" altLang="zh-CN" sz="2100" b="1"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black"/>
                </a:solidFill>
                <a:effectLst/>
                <a:uLnTx/>
                <a:uFillTx/>
                <a:latin typeface="+mn-lt"/>
                <a:ea typeface="+mn-ea"/>
                <a:cs typeface="+mn-ea"/>
                <a:sym typeface="+mn-lt"/>
              </a:rPr>
              <a:t>②终止时刻－起始时刻。</a:t>
            </a:r>
          </a:p>
        </p:txBody>
      </p:sp>
      <p:sp>
        <p:nvSpPr>
          <p:cNvPr id="28" name="TextBox 15"/>
          <p:cNvSpPr txBox="1">
            <a:spLocks noChangeArrowheads="1"/>
          </p:cNvSpPr>
          <p:nvPr/>
        </p:nvSpPr>
        <p:spPr bwMode="auto">
          <a:xfrm>
            <a:off x="2497525" y="4416392"/>
            <a:ext cx="4570547"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17</a:t>
            </a: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30 -8</a:t>
            </a: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30=9</a:t>
            </a: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小时</a:t>
            </a:r>
          </a:p>
        </p:txBody>
      </p:sp>
      <p:sp>
        <p:nvSpPr>
          <p:cNvPr id="30" name="TextBox 15"/>
          <p:cNvSpPr txBox="1">
            <a:spLocks noChangeArrowheads="1"/>
          </p:cNvSpPr>
          <p:nvPr/>
        </p:nvSpPr>
        <p:spPr bwMode="auto">
          <a:xfrm>
            <a:off x="1860848" y="4912056"/>
            <a:ext cx="6656850"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答：小超市一天营业时间是</a:t>
            </a:r>
            <a:r>
              <a:rPr kumimoji="0" lang="en-US" altLang="zh-CN" sz="2400" b="1" i="0" u="none" strike="noStrike" kern="1200" cap="none" spc="0" normalizeH="0" baseline="0" noProof="0" dirty="0">
                <a:ln>
                  <a:noFill/>
                </a:ln>
                <a:solidFill>
                  <a:prstClr val="black"/>
                </a:solidFill>
                <a:effectLst/>
                <a:uLnTx/>
                <a:uFillTx/>
                <a:latin typeface="+mn-lt"/>
                <a:ea typeface="+mn-ea"/>
                <a:cs typeface="+mn-ea"/>
                <a:sym typeface="+mn-lt"/>
              </a:rPr>
              <a:t>9</a:t>
            </a:r>
            <a:r>
              <a:rPr kumimoji="0" lang="zh-CN" altLang="en-US" sz="2400" b="1" i="0" u="none" strike="noStrike" kern="1200" cap="none" spc="0" normalizeH="0" baseline="0" noProof="0" dirty="0">
                <a:ln>
                  <a:noFill/>
                </a:ln>
                <a:solidFill>
                  <a:prstClr val="black"/>
                </a:solidFill>
                <a:effectLst/>
                <a:uLnTx/>
                <a:uFillTx/>
                <a:latin typeface="+mn-lt"/>
                <a:ea typeface="+mn-ea"/>
                <a:cs typeface="+mn-ea"/>
                <a:sym typeface="+mn-lt"/>
              </a:rPr>
              <a:t>小时。</a:t>
            </a:r>
          </a:p>
        </p:txBody>
      </p:sp>
      <p:sp>
        <p:nvSpPr>
          <p:cNvPr id="15" name="TextBox 15"/>
          <p:cNvSpPr txBox="1">
            <a:spLocks noChangeArrowheads="1"/>
          </p:cNvSpPr>
          <p:nvPr/>
        </p:nvSpPr>
        <p:spPr bwMode="auto">
          <a:xfrm>
            <a:off x="2497525" y="3903944"/>
            <a:ext cx="4570547"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下午</a:t>
            </a: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5:30</a:t>
            </a:r>
            <a:r>
              <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rPr>
              <a:t>＝</a:t>
            </a:r>
            <a:r>
              <a:rPr kumimoji="0" lang="en-US" altLang="zh-CN" sz="2400" b="1" i="0" u="none" strike="noStrike" kern="1200" cap="none" spc="0" normalizeH="0" baseline="0" noProof="0" dirty="0">
                <a:ln>
                  <a:noFill/>
                </a:ln>
                <a:solidFill>
                  <a:srgbClr val="FF0000"/>
                </a:solidFill>
                <a:effectLst/>
                <a:uLnTx/>
                <a:uFillTx/>
                <a:latin typeface="+mn-lt"/>
                <a:ea typeface="+mn-ea"/>
                <a:cs typeface="+mn-ea"/>
                <a:sym typeface="+mn-lt"/>
              </a:rPr>
              <a:t>17:30</a:t>
            </a:r>
            <a:endParaRPr kumimoji="0" lang="zh-CN" altLang="en-US" sz="2400" b="1" i="0" u="none" strike="noStrike" kern="1200" cap="none" spc="0" normalizeH="0" baseline="0" noProof="0" dirty="0">
              <a:ln>
                <a:noFill/>
              </a:ln>
              <a:solidFill>
                <a:srgbClr val="FF0000"/>
              </a:solidFill>
              <a:effectLst/>
              <a:uLnTx/>
              <a:uFillTx/>
              <a:latin typeface="+mn-lt"/>
              <a:ea typeface="+mn-ea"/>
              <a:cs typeface="+mn-ea"/>
              <a:sym typeface="+mn-lt"/>
            </a:endParaRPr>
          </a:p>
        </p:txBody>
      </p:sp>
      <p:sp>
        <p:nvSpPr>
          <p:cNvPr id="10" name="文本框 9"/>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课堂练习</a:t>
            </a:r>
          </a:p>
        </p:txBody>
      </p:sp>
      <p:pic>
        <p:nvPicPr>
          <p:cNvPr id="13" name="图片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21896"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7" grpId="0"/>
      <p:bldP spid="28" grpId="0"/>
      <p:bldP spid="30" grpId="0"/>
      <p:bldP spid="15"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3" name="椭圆 62"/>
          <p:cNvSpPr/>
          <p:nvPr/>
        </p:nvSpPr>
        <p:spPr>
          <a:xfrm>
            <a:off x="7266343" y="1543671"/>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01</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grpSp>
        <p:nvGrpSpPr>
          <p:cNvPr id="64" name="组合 63"/>
          <p:cNvGrpSpPr/>
          <p:nvPr/>
        </p:nvGrpSpPr>
        <p:grpSpPr>
          <a:xfrm>
            <a:off x="8052263" y="1529674"/>
            <a:ext cx="1978394" cy="605229"/>
            <a:chOff x="8198421" y="759586"/>
            <a:chExt cx="1653876" cy="737702"/>
          </a:xfrm>
        </p:grpSpPr>
        <p:sp>
          <p:nvSpPr>
            <p:cNvPr id="77" name="文本框 76"/>
            <p:cNvSpPr txBox="1"/>
            <p:nvPr/>
          </p:nvSpPr>
          <p:spPr>
            <a:xfrm>
              <a:off x="8198421" y="759586"/>
              <a:ext cx="1653876" cy="562714"/>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温故知新</a:t>
              </a:r>
            </a:p>
          </p:txBody>
        </p:sp>
        <p:sp>
          <p:nvSpPr>
            <p:cNvPr id="78" name="矩形 77"/>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LEARN FROM THE PAST</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sp>
        <p:nvSpPr>
          <p:cNvPr id="65" name="椭圆 64"/>
          <p:cNvSpPr/>
          <p:nvPr/>
        </p:nvSpPr>
        <p:spPr>
          <a:xfrm>
            <a:off x="7266344" y="2667824"/>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02</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67" name="椭圆 66"/>
          <p:cNvSpPr/>
          <p:nvPr/>
        </p:nvSpPr>
        <p:spPr>
          <a:xfrm>
            <a:off x="7266344" y="3791977"/>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03</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69" name="椭圆 68"/>
          <p:cNvSpPr/>
          <p:nvPr/>
        </p:nvSpPr>
        <p:spPr>
          <a:xfrm>
            <a:off x="7266344" y="4916131"/>
            <a:ext cx="658936" cy="658934"/>
          </a:xfrm>
          <a:prstGeom prst="ellipse">
            <a:avLst/>
          </a:prstGeom>
          <a:solidFill>
            <a:srgbClr val="C1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white"/>
                </a:solidFill>
                <a:effectLst/>
                <a:uLnTx/>
                <a:uFillTx/>
                <a:cs typeface="+mn-ea"/>
                <a:sym typeface="+mn-lt"/>
              </a:rPr>
              <a:t>04</a:t>
            </a:r>
            <a:endParaRPr kumimoji="0" lang="zh-CN" altLang="en-US" sz="15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24" name="组合 23"/>
          <p:cNvGrpSpPr/>
          <p:nvPr/>
        </p:nvGrpSpPr>
        <p:grpSpPr>
          <a:xfrm>
            <a:off x="8052263" y="2693701"/>
            <a:ext cx="1978394" cy="605229"/>
            <a:chOff x="8198421" y="759586"/>
            <a:chExt cx="1653876" cy="737702"/>
          </a:xfrm>
        </p:grpSpPr>
        <p:sp>
          <p:nvSpPr>
            <p:cNvPr id="25" name="文本框 24"/>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新知探究</a:t>
              </a:r>
            </a:p>
          </p:txBody>
        </p:sp>
        <p:sp>
          <p:nvSpPr>
            <p:cNvPr id="27" name="矩形 26"/>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NEW INSIGHTS</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grpSp>
        <p:nvGrpSpPr>
          <p:cNvPr id="28" name="组合 27"/>
          <p:cNvGrpSpPr/>
          <p:nvPr/>
        </p:nvGrpSpPr>
        <p:grpSpPr>
          <a:xfrm>
            <a:off x="8052263" y="3816041"/>
            <a:ext cx="1978394" cy="605229"/>
            <a:chOff x="8198421" y="759586"/>
            <a:chExt cx="1653876" cy="737702"/>
          </a:xfrm>
        </p:grpSpPr>
        <p:sp>
          <p:nvSpPr>
            <p:cNvPr id="29" name="文本框 28"/>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课堂练习</a:t>
              </a:r>
            </a:p>
          </p:txBody>
        </p:sp>
        <p:sp>
          <p:nvSpPr>
            <p:cNvPr id="30" name="矩形 29"/>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CLASS PRACTICE</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grpSp>
        <p:nvGrpSpPr>
          <p:cNvPr id="31" name="组合 30"/>
          <p:cNvGrpSpPr/>
          <p:nvPr/>
        </p:nvGrpSpPr>
        <p:grpSpPr>
          <a:xfrm>
            <a:off x="8052263" y="4942983"/>
            <a:ext cx="1978394" cy="605229"/>
            <a:chOff x="8198421" y="759586"/>
            <a:chExt cx="1653876" cy="737702"/>
          </a:xfrm>
        </p:grpSpPr>
        <p:sp>
          <p:nvSpPr>
            <p:cNvPr id="32" name="文本框 31"/>
            <p:cNvSpPr txBox="1"/>
            <p:nvPr/>
          </p:nvSpPr>
          <p:spPr>
            <a:xfrm>
              <a:off x="8198421" y="759586"/>
              <a:ext cx="1653876" cy="562715"/>
            </a:xfrm>
            <a:prstGeom prst="rect">
              <a:avLst/>
            </a:prstGeom>
            <a:noFill/>
          </p:spPr>
          <p:txBody>
            <a:bodyPr wrap="square" rtlCol="0">
              <a:spAutoFit/>
            </a:bodyPr>
            <a:lstStyle/>
            <a:p>
              <a:pPr lvl="0" algn="dist">
                <a:defRPr/>
              </a:pPr>
              <a:r>
                <a:rPr lang="zh-CN" altLang="en-US" sz="2400" spc="400" dirty="0">
                  <a:solidFill>
                    <a:srgbClr val="595959"/>
                  </a:solidFill>
                  <a:cs typeface="+mn-ea"/>
                  <a:sym typeface="+mn-lt"/>
                </a:rPr>
                <a:t>课堂小结</a:t>
              </a:r>
            </a:p>
          </p:txBody>
        </p:sp>
        <p:sp>
          <p:nvSpPr>
            <p:cNvPr id="33" name="矩形 32"/>
            <p:cNvSpPr/>
            <p:nvPr/>
          </p:nvSpPr>
          <p:spPr>
            <a:xfrm>
              <a:off x="8218729" y="1234687"/>
              <a:ext cx="1576541" cy="262601"/>
            </a:xfrm>
            <a:prstGeom prst="rect">
              <a:avLst/>
            </a:prstGeom>
          </p:spPr>
          <p:txBody>
            <a:bodyPr wrap="square">
              <a:spAutoFit/>
            </a:bodyPr>
            <a:lstStyle/>
            <a:p>
              <a:pPr lvl="0" algn="dist">
                <a:defRPr/>
              </a:pPr>
              <a:r>
                <a:rPr lang="en-US" altLang="zh-CN" sz="800" dirty="0">
                  <a:solidFill>
                    <a:srgbClr val="595959"/>
                  </a:solidFill>
                  <a:cs typeface="+mn-ea"/>
                  <a:sym typeface="+mn-lt"/>
                </a:rPr>
                <a:t>CLASS SUMMARY</a:t>
              </a:r>
              <a:endParaRPr kumimoji="0" lang="zh-CN" altLang="en-US" sz="800" b="0" i="0" u="none" strike="noStrike" kern="1200" cap="none" spc="0" normalizeH="0" baseline="0" noProof="0" dirty="0">
                <a:ln>
                  <a:noFill/>
                </a:ln>
                <a:solidFill>
                  <a:srgbClr val="595959"/>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0" presetClass="entr" presetSubtype="0" fill="hold" grpId="0" nodeType="withEffect" p14:presetBounceEnd="38000">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14:bounceEnd="38000">
                                          <p:cBhvr>
                                            <p:cTn id="32"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3"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7" grpId="0" animBg="1"/>
          <p:bldP spid="69"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animEffect transition="in" filter="fade">
                                          <p:cBhvr>
                                            <p:cTn id="24" dur="500"/>
                                            <p:tgtEl>
                                              <p:spTgt spid="6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to="" calcmode="lin" valueType="num">
                                          <p:cBhvr>
                                            <p:cTn id="32"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3"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7" grpId="0" animBg="1"/>
          <p:bldP spid="69" grpId="0" animBg="1"/>
          <p:bldP spid="2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对角圆角矩形 13"/>
          <p:cNvSpPr/>
          <p:nvPr>
            <p:custDataLst>
              <p:tags r:id="rId1"/>
            </p:custDataLst>
          </p:nvPr>
        </p:nvSpPr>
        <p:spPr>
          <a:xfrm>
            <a:off x="10629900" y="-687865"/>
            <a:ext cx="1701800" cy="1701800"/>
          </a:xfrm>
          <a:prstGeom prst="round2Diag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tx1"/>
              </a:solidFill>
              <a:effectLst/>
              <a:uLnTx/>
              <a:uFillTx/>
              <a:cs typeface="+mn-ea"/>
              <a:sym typeface="+mn-lt"/>
            </a:endParaRPr>
          </a:p>
        </p:txBody>
      </p:sp>
      <p:pic>
        <p:nvPicPr>
          <p:cNvPr id="4" name="PA-图片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03466" y="2658254"/>
            <a:ext cx="5487531" cy="3658354"/>
          </a:xfrm>
          <a:prstGeom prst="rect">
            <a:avLst/>
          </a:prstGeom>
          <a:effectLst>
            <a:outerShdw blurRad="50800" dist="38100" dir="2700000" algn="tl" rotWithShape="0">
              <a:prstClr val="black">
                <a:alpha val="40000"/>
              </a:prstClr>
            </a:outerShdw>
          </a:effectLst>
        </p:spPr>
      </p:pic>
      <p:sp>
        <p:nvSpPr>
          <p:cNvPr id="26" name="PA-矩形 25"/>
          <p:cNvSpPr/>
          <p:nvPr>
            <p:custDataLst>
              <p:tags r:id="rId3"/>
            </p:custDataLst>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0" name="PA-矩形 39"/>
          <p:cNvSpPr/>
          <p:nvPr>
            <p:custDataLst>
              <p:tags r:id="rId4"/>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精品课件系列</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grpSp>
        <p:nvGrpSpPr>
          <p:cNvPr id="57" name="组合 56"/>
          <p:cNvGrpSpPr/>
          <p:nvPr/>
        </p:nvGrpSpPr>
        <p:grpSpPr>
          <a:xfrm>
            <a:off x="10381545" y="1372157"/>
            <a:ext cx="968011" cy="2019469"/>
            <a:chOff x="10400595" y="2115265"/>
            <a:chExt cx="968011" cy="2019469"/>
          </a:xfrm>
          <a:solidFill>
            <a:srgbClr val="DE3732"/>
          </a:solidFill>
        </p:grpSpPr>
        <p:sp>
          <p:nvSpPr>
            <p:cNvPr id="58" name="椭圆 57"/>
            <p:cNvSpPr/>
            <p:nvPr/>
          </p:nvSpPr>
          <p:spPr>
            <a:xfrm flipH="1">
              <a:off x="10400595" y="2115265"/>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数</a:t>
              </a:r>
            </a:p>
          </p:txBody>
        </p:sp>
        <p:sp>
          <p:nvSpPr>
            <p:cNvPr id="59" name="椭圆 58"/>
            <p:cNvSpPr/>
            <p:nvPr/>
          </p:nvSpPr>
          <p:spPr>
            <a:xfrm flipH="1">
              <a:off x="10400595" y="3166723"/>
              <a:ext cx="968011" cy="968011"/>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学</a:t>
              </a:r>
            </a:p>
          </p:txBody>
        </p:sp>
      </p:grpSp>
      <p:grpSp>
        <p:nvGrpSpPr>
          <p:cNvPr id="60" name="组合 59"/>
          <p:cNvGrpSpPr/>
          <p:nvPr/>
        </p:nvGrpSpPr>
        <p:grpSpPr>
          <a:xfrm>
            <a:off x="5505450" y="1427480"/>
            <a:ext cx="4813300" cy="2000169"/>
            <a:chOff x="5610047" y="2170691"/>
            <a:chExt cx="4727412" cy="2000066"/>
          </a:xfrm>
        </p:grpSpPr>
        <p:sp>
          <p:nvSpPr>
            <p:cNvPr id="61" name="矩形 60"/>
            <p:cNvSpPr/>
            <p:nvPr/>
          </p:nvSpPr>
          <p:spPr>
            <a:xfrm flipH="1">
              <a:off x="5610047" y="2867697"/>
              <a:ext cx="4727412" cy="829902"/>
            </a:xfrm>
            <a:prstGeom prst="rect">
              <a:avLst/>
            </a:prstGeom>
          </p:spPr>
          <p:txBody>
            <a:bodyPr wrap="square">
              <a:spAutoFit/>
            </a:bodyPr>
            <a:lstStyle/>
            <a:p>
              <a:pPr lvl="0" algn="dist">
                <a:defRPr/>
              </a:pPr>
              <a:r>
                <a:rPr lang="zh-CN" altLang="en-US" sz="4800" kern="0" dirty="0">
                  <a:cs typeface="+mn-ea"/>
                  <a:sym typeface="+mn-lt"/>
                </a:rPr>
                <a:t>感谢各位的聆听</a:t>
              </a:r>
            </a:p>
          </p:txBody>
        </p:sp>
        <p:sp>
          <p:nvSpPr>
            <p:cNvPr id="62" name="矩形 61"/>
            <p:cNvSpPr/>
            <p:nvPr/>
          </p:nvSpPr>
          <p:spPr>
            <a:xfrm flipH="1">
              <a:off x="5649254" y="3771998"/>
              <a:ext cx="4527381" cy="398759"/>
            </a:xfrm>
            <a:prstGeom prst="rect">
              <a:avLst/>
            </a:prstGeom>
          </p:spPr>
          <p:txBody>
            <a:bodyPr wrap="square">
              <a:spAutoFit/>
            </a:bodyPr>
            <a:lstStyle/>
            <a:p>
              <a:pPr lvl="0" algn="dist"/>
              <a:r>
                <a:rPr lang="en-US" altLang="zh-CN" sz="2000" kern="0" dirty="0">
                  <a:effectLst>
                    <a:outerShdw blurRad="38100" dist="38100" dir="2700000" algn="tl">
                      <a:srgbClr val="000000">
                        <a:alpha val="43137"/>
                      </a:srgbClr>
                    </a:outerShdw>
                  </a:effectLst>
                  <a:cs typeface="+mn-ea"/>
                  <a:sym typeface="+mn-lt"/>
                </a:rPr>
                <a:t>TIME MANAGEMENT</a:t>
              </a:r>
              <a:endPar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cs typeface="+mn-ea"/>
                <a:sym typeface="+mn-lt"/>
              </a:endParaRPr>
            </a:p>
          </p:txBody>
        </p:sp>
        <p:sp>
          <p:nvSpPr>
            <p:cNvPr id="63" name="矩形 62"/>
            <p:cNvSpPr/>
            <p:nvPr/>
          </p:nvSpPr>
          <p:spPr>
            <a:xfrm flipH="1">
              <a:off x="8234706" y="2170691"/>
              <a:ext cx="1980029" cy="521943"/>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800" kern="0" dirty="0">
                  <a:solidFill>
                    <a:schemeClr val="bg1">
                      <a:lumMod val="50000"/>
                    </a:schemeClr>
                  </a:solidFill>
                  <a:cs typeface="+mn-ea"/>
                  <a:sym typeface="+mn-lt"/>
                </a:rPr>
                <a:t>三年级下册</a:t>
              </a:r>
              <a:endParaRPr kumimoji="0" lang="zh-CN" altLang="en-US" sz="2800" b="0" i="0" strike="noStrike" kern="0" cap="none" spc="0" normalizeH="0" baseline="0" noProof="0" dirty="0">
                <a:ln>
                  <a:noFill/>
                </a:ln>
                <a:solidFill>
                  <a:schemeClr val="bg1">
                    <a:lumMod val="50000"/>
                  </a:schemeClr>
                </a:solidFill>
                <a:uLnTx/>
                <a:uFillTx/>
                <a:cs typeface="+mn-ea"/>
                <a:sym typeface="+mn-lt"/>
              </a:endParaRPr>
            </a:p>
          </p:txBody>
        </p:sp>
      </p:grpSp>
      <p:grpSp>
        <p:nvGrpSpPr>
          <p:cNvPr id="64" name="组合 63"/>
          <p:cNvGrpSpPr/>
          <p:nvPr/>
        </p:nvGrpSpPr>
        <p:grpSpPr>
          <a:xfrm>
            <a:off x="4832350" y="3727292"/>
            <a:ext cx="6456101" cy="1310805"/>
            <a:chOff x="4851400" y="4470400"/>
            <a:chExt cx="6456101" cy="1310805"/>
          </a:xfrm>
        </p:grpSpPr>
        <p:sp>
          <p:nvSpPr>
            <p:cNvPr id="65" name="矩形 64"/>
            <p:cNvSpPr/>
            <p:nvPr/>
          </p:nvSpPr>
          <p:spPr>
            <a:xfrm flipH="1">
              <a:off x="5211501" y="4564707"/>
              <a:ext cx="6096000" cy="423321"/>
            </a:xfrm>
            <a:prstGeom prst="rect">
              <a:avLst/>
            </a:prstGeom>
          </p:spPr>
          <p:txBody>
            <a:bodyPr>
              <a:spAutoFit/>
            </a:bodyPr>
            <a:lstStyle/>
            <a:p>
              <a:pPr algn="r">
                <a:lnSpc>
                  <a:spcPct val="150000"/>
                </a:lnSpc>
              </a:pPr>
              <a:r>
                <a:rPr lang="zh-CN" altLang="en-US" sz="1600" dirty="0">
                  <a:cs typeface="+mn-ea"/>
                  <a:sym typeface="+mn-lt"/>
                </a:rPr>
                <a:t>时间管理方法并不是要把所有事情做完，而是更有效的运用时间</a:t>
              </a:r>
            </a:p>
          </p:txBody>
        </p:sp>
        <p:grpSp>
          <p:nvGrpSpPr>
            <p:cNvPr id="66" name="组合 65"/>
            <p:cNvGrpSpPr/>
            <p:nvPr/>
          </p:nvGrpSpPr>
          <p:grpSpPr>
            <a:xfrm>
              <a:off x="7237676" y="5311896"/>
              <a:ext cx="3941617" cy="469309"/>
              <a:chOff x="7430325" y="5513399"/>
              <a:chExt cx="3941617" cy="469309"/>
            </a:xfrm>
          </p:grpSpPr>
          <p:sp>
            <p:nvSpPr>
              <p:cNvPr id="68" name="矩形: 圆角 11"/>
              <p:cNvSpPr/>
              <p:nvPr/>
            </p:nvSpPr>
            <p:spPr>
              <a:xfrm flipH="1">
                <a:off x="9591379" y="5513399"/>
                <a:ext cx="1780563" cy="469309"/>
              </a:xfrm>
              <a:prstGeom prst="roundRect">
                <a:avLst>
                  <a:gd name="adj" fmla="val 50000"/>
                </a:avLst>
              </a:prstGeom>
              <a:noFill/>
              <a:ln w="25400" cap="flat" cmpd="sng" algn="ctr">
                <a:solidFill>
                  <a:srgbClr val="DE3732"/>
                </a:solid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dirty="0">
                    <a:cs typeface="+mn-ea"/>
                    <a:sym typeface="+mn-lt"/>
                  </a:rPr>
                  <a:t>汇报时间：</a:t>
                </a:r>
                <a:r>
                  <a:rPr lang="en-US" altLang="zh-CN" sz="1400" kern="0" dirty="0">
                    <a:cs typeface="+mn-ea"/>
                    <a:sym typeface="+mn-lt"/>
                  </a:rPr>
                  <a:t>20XX</a:t>
                </a:r>
                <a:endParaRPr lang="zh-CN" altLang="en-US" sz="1400" kern="0" dirty="0">
                  <a:cs typeface="+mn-ea"/>
                  <a:sym typeface="+mn-lt"/>
                </a:endParaRPr>
              </a:p>
            </p:txBody>
          </p:sp>
          <p:sp>
            <p:nvSpPr>
              <p:cNvPr id="69" name="矩形: 圆角 11"/>
              <p:cNvSpPr/>
              <p:nvPr/>
            </p:nvSpPr>
            <p:spPr>
              <a:xfrm flipH="1">
                <a:off x="7430325" y="5513399"/>
                <a:ext cx="1780563" cy="469309"/>
              </a:xfrm>
              <a:prstGeom prst="roundRect">
                <a:avLst>
                  <a:gd name="adj" fmla="val 50000"/>
                </a:avLst>
              </a:prstGeom>
              <a:solidFill>
                <a:srgbClr val="DE373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kern="0">
                    <a:solidFill>
                      <a:schemeClr val="bg1"/>
                    </a:solidFill>
                    <a:cs typeface="+mn-ea"/>
                    <a:sym typeface="+mn-lt"/>
                  </a:rPr>
                  <a:t>老师：</a:t>
                </a:r>
                <a:r>
                  <a:rPr lang="en-US" altLang="zh-CN" sz="1400" kern="0">
                    <a:solidFill>
                      <a:schemeClr val="bg1"/>
                    </a:solidFill>
                    <a:cs typeface="+mn-ea"/>
                    <a:sym typeface="+mn-lt"/>
                  </a:rPr>
                  <a:t>xippt</a:t>
                </a:r>
                <a:endParaRPr lang="zh-CN" altLang="en-US" sz="1400" kern="0" dirty="0">
                  <a:solidFill>
                    <a:schemeClr val="bg1"/>
                  </a:solidFill>
                  <a:cs typeface="+mn-ea"/>
                  <a:sym typeface="+mn-lt"/>
                </a:endParaRPr>
              </a:p>
            </p:txBody>
          </p:sp>
        </p:grpSp>
        <p:cxnSp>
          <p:nvCxnSpPr>
            <p:cNvPr id="67" name="直接连接符 66"/>
            <p:cNvCxnSpPr/>
            <p:nvPr/>
          </p:nvCxnSpPr>
          <p:spPr>
            <a:xfrm>
              <a:off x="4851400" y="4470400"/>
              <a:ext cx="64180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14:bounceEnd="38000">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14:bounceEnd="38000">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14:bounceEnd="38000">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to="" calcmode="lin" valueType="num">
                                          <p:cBhvr>
                                            <p:cTn id="15"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to="" calcmode="lin" valueType="num">
                                          <p:cBhvr>
                                            <p:cTn id="19"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strVal val="#ppt_x"/>
                                              </p:val>
                                            </p:tav>
                                            <p:tav tm="100000">
                                              <p:val>
                                                <p:strVal val="#ppt_x"/>
                                              </p:val>
                                            </p:tav>
                                          </p:tavLst>
                                        </p:anim>
                                        <p:anim calcmode="lin" valueType="num">
                                          <p:cBhvr>
                                            <p:cTn id="26" dur="500" fill="hold"/>
                                            <p:tgtEl>
                                              <p:spTgt spid="5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ppt_x</p:attrName>
                                            </p:attrNameLst>
                                          </p:cBhvr>
                                          <p:tavLst>
                                            <p:tav tm="0">
                                              <p:val>
                                                <p:strVal val="#ppt_x"/>
                                              </p:val>
                                            </p:tav>
                                            <p:tav tm="100000">
                                              <p:val>
                                                <p:strVal val="#ppt_x"/>
                                              </p:val>
                                            </p:tav>
                                          </p:tavLst>
                                        </p:anim>
                                        <p:anim calcmode="lin" valueType="num">
                                          <p:cBhvr>
                                            <p:cTn id="3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第一部分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温故知新</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312024" y="1916832"/>
            <a:ext cx="2628571" cy="965200"/>
          </a:xfrm>
          <a:prstGeom prst="rect">
            <a:avLst/>
          </a:prstGeom>
        </p:spPr>
      </p:pic>
      <p:pic>
        <p:nvPicPr>
          <p:cNvPr id="3" name="图片 2"/>
          <p:cNvPicPr>
            <a:picLocks noChangeAspect="1"/>
          </p:cNvPicPr>
          <p:nvPr/>
        </p:nvPicPr>
        <p:blipFill rotWithShape="1">
          <a:blip r:embed="rId4"/>
          <a:srcRect l="5839" r="1866"/>
          <a:stretch>
            <a:fillRect/>
          </a:stretch>
        </p:blipFill>
        <p:spPr>
          <a:xfrm>
            <a:off x="6312024" y="2999652"/>
            <a:ext cx="2628571" cy="923810"/>
          </a:xfrm>
          <a:prstGeom prst="rect">
            <a:avLst/>
          </a:prstGeom>
        </p:spPr>
      </p:pic>
      <p:pic>
        <p:nvPicPr>
          <p:cNvPr id="4" name="图片 3"/>
          <p:cNvPicPr>
            <a:picLocks noChangeAspect="1"/>
          </p:cNvPicPr>
          <p:nvPr/>
        </p:nvPicPr>
        <p:blipFill>
          <a:blip r:embed="rId5"/>
          <a:stretch>
            <a:fillRect/>
          </a:stretch>
        </p:blipFill>
        <p:spPr>
          <a:xfrm>
            <a:off x="6312024" y="4049030"/>
            <a:ext cx="2628571" cy="810013"/>
          </a:xfrm>
          <a:prstGeom prst="rect">
            <a:avLst/>
          </a:prstGeom>
        </p:spPr>
      </p:pic>
      <p:sp>
        <p:nvSpPr>
          <p:cNvPr id="5" name="左大括号 4"/>
          <p:cNvSpPr/>
          <p:nvPr/>
        </p:nvSpPr>
        <p:spPr>
          <a:xfrm>
            <a:off x="5127478" y="2073996"/>
            <a:ext cx="427386" cy="2664618"/>
          </a:xfrm>
          <a:prstGeom prst="leftBrace">
            <a:avLst>
              <a:gd name="adj1" fmla="val 57753"/>
              <a:gd name="adj2" fmla="val 5053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21" name="矩形 4"/>
          <p:cNvSpPr>
            <a:spLocks noChangeArrowheads="1"/>
          </p:cNvSpPr>
          <p:nvPr/>
        </p:nvSpPr>
        <p:spPr bwMode="auto">
          <a:xfrm>
            <a:off x="5341171" y="2214766"/>
            <a:ext cx="934378"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mn-lt"/>
                <a:ea typeface="+mn-ea"/>
                <a:cs typeface="+mn-ea"/>
                <a:sym typeface="+mn-lt"/>
              </a:rPr>
              <a:t>一年级</a:t>
            </a:r>
          </a:p>
        </p:txBody>
      </p:sp>
      <p:sp>
        <p:nvSpPr>
          <p:cNvPr id="22" name="矩形 4"/>
          <p:cNvSpPr>
            <a:spLocks noChangeArrowheads="1"/>
          </p:cNvSpPr>
          <p:nvPr/>
        </p:nvSpPr>
        <p:spPr bwMode="auto">
          <a:xfrm>
            <a:off x="5341171" y="3276891"/>
            <a:ext cx="934378"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mn-lt"/>
                <a:ea typeface="+mn-ea"/>
                <a:cs typeface="+mn-ea"/>
                <a:sym typeface="+mn-lt"/>
              </a:rPr>
              <a:t>二年级</a:t>
            </a:r>
          </a:p>
        </p:txBody>
      </p:sp>
      <p:sp>
        <p:nvSpPr>
          <p:cNvPr id="23" name="矩形 4"/>
          <p:cNvSpPr>
            <a:spLocks noChangeArrowheads="1"/>
          </p:cNvSpPr>
          <p:nvPr/>
        </p:nvSpPr>
        <p:spPr bwMode="auto">
          <a:xfrm>
            <a:off x="5341171" y="4269368"/>
            <a:ext cx="934378"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000000"/>
                </a:solidFill>
                <a:effectLst/>
                <a:uLnTx/>
                <a:uFillTx/>
                <a:latin typeface="+mn-lt"/>
                <a:ea typeface="+mn-ea"/>
                <a:cs typeface="+mn-ea"/>
                <a:sym typeface="+mn-lt"/>
              </a:rPr>
              <a:t>三年级</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19" y="1216321"/>
            <a:ext cx="4490472" cy="449047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组合 285"/>
          <p:cNvGrpSpPr/>
          <p:nvPr/>
        </p:nvGrpSpPr>
        <p:grpSpPr>
          <a:xfrm>
            <a:off x="3959884" y="1622055"/>
            <a:ext cx="2835228" cy="2835228"/>
            <a:chOff x="3357641" y="1651398"/>
            <a:chExt cx="2835228" cy="2835228"/>
          </a:xfrm>
        </p:grpSpPr>
        <p:sp>
          <p:nvSpPr>
            <p:cNvPr id="287" name="椭圆 286"/>
            <p:cNvSpPr/>
            <p:nvPr/>
          </p:nvSpPr>
          <p:spPr>
            <a:xfrm>
              <a:off x="3357641" y="1651398"/>
              <a:ext cx="2835228" cy="2835228"/>
            </a:xfrm>
            <a:prstGeom prst="ellipse">
              <a:avLst/>
            </a:prstGeom>
            <a:solidFill>
              <a:srgbClr val="BFD63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288" name="椭圆 287"/>
            <p:cNvSpPr/>
            <p:nvPr/>
          </p:nvSpPr>
          <p:spPr>
            <a:xfrm>
              <a:off x="3560911" y="1854668"/>
              <a:ext cx="2428689" cy="2428689"/>
            </a:xfrm>
            <a:prstGeom prst="ellipse">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grpSp>
          <p:nvGrpSpPr>
            <p:cNvPr id="289" name="组合 288"/>
            <p:cNvGrpSpPr/>
            <p:nvPr/>
          </p:nvGrpSpPr>
          <p:grpSpPr>
            <a:xfrm>
              <a:off x="3461801" y="1760185"/>
              <a:ext cx="2626909" cy="2617655"/>
              <a:chOff x="3537647" y="1670961"/>
              <a:chExt cx="2626909" cy="2617655"/>
            </a:xfrm>
          </p:grpSpPr>
          <p:grpSp>
            <p:nvGrpSpPr>
              <p:cNvPr id="341" name="组合 340"/>
              <p:cNvGrpSpPr/>
              <p:nvPr/>
            </p:nvGrpSpPr>
            <p:grpSpPr>
              <a:xfrm rot="2160000">
                <a:off x="3722651" y="1844509"/>
                <a:ext cx="2276169" cy="2276170"/>
                <a:chOff x="1789611" y="2057400"/>
                <a:chExt cx="2743200" cy="2743200"/>
              </a:xfrm>
            </p:grpSpPr>
            <p:cxnSp>
              <p:nvCxnSpPr>
                <p:cNvPr id="357" name="直接连接符 356"/>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58" name="直接连接符 357"/>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42" name="组合 341"/>
              <p:cNvGrpSpPr/>
              <p:nvPr/>
            </p:nvGrpSpPr>
            <p:grpSpPr>
              <a:xfrm rot="2520000">
                <a:off x="3722651" y="1844509"/>
                <a:ext cx="2276169" cy="2276170"/>
                <a:chOff x="1789611" y="2057400"/>
                <a:chExt cx="2743200" cy="2743200"/>
              </a:xfrm>
            </p:grpSpPr>
            <p:cxnSp>
              <p:nvCxnSpPr>
                <p:cNvPr id="355" name="直接连接符 35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56" name="直接连接符 35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43" name="组合 342"/>
              <p:cNvGrpSpPr/>
              <p:nvPr/>
            </p:nvGrpSpPr>
            <p:grpSpPr>
              <a:xfrm rot="2880000">
                <a:off x="3722651" y="1844509"/>
                <a:ext cx="2276169" cy="2276170"/>
                <a:chOff x="1789611" y="2057400"/>
                <a:chExt cx="2743200" cy="2743200"/>
              </a:xfrm>
            </p:grpSpPr>
            <p:cxnSp>
              <p:nvCxnSpPr>
                <p:cNvPr id="353" name="直接连接符 352"/>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54" name="直接连接符 353"/>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44" name="组合 343"/>
              <p:cNvGrpSpPr/>
              <p:nvPr/>
            </p:nvGrpSpPr>
            <p:grpSpPr>
              <a:xfrm rot="3240000">
                <a:off x="3722651" y="1844509"/>
                <a:ext cx="2276169" cy="2276170"/>
                <a:chOff x="1789611" y="2057400"/>
                <a:chExt cx="2743200" cy="2743200"/>
              </a:xfrm>
            </p:grpSpPr>
            <p:cxnSp>
              <p:nvCxnSpPr>
                <p:cNvPr id="351" name="直接连接符 350"/>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52" name="直接连接符 351"/>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45" name="组合 344"/>
              <p:cNvGrpSpPr/>
              <p:nvPr/>
            </p:nvGrpSpPr>
            <p:grpSpPr>
              <a:xfrm rot="3600000">
                <a:off x="3537647" y="1670963"/>
                <a:ext cx="2617653" cy="2617654"/>
                <a:chOff x="1789611" y="2057400"/>
                <a:chExt cx="2743200" cy="2743200"/>
              </a:xfrm>
            </p:grpSpPr>
            <p:cxnSp>
              <p:nvCxnSpPr>
                <p:cNvPr id="349" name="直接连接符 348"/>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350" name="直接连接符 349"/>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346" name="组合 345"/>
              <p:cNvGrpSpPr/>
              <p:nvPr/>
            </p:nvGrpSpPr>
            <p:grpSpPr>
              <a:xfrm rot="1800000">
                <a:off x="3546903" y="1670961"/>
                <a:ext cx="2617653" cy="2617654"/>
                <a:chOff x="1789611" y="2057400"/>
                <a:chExt cx="2743200" cy="2743200"/>
              </a:xfrm>
            </p:grpSpPr>
            <p:cxnSp>
              <p:nvCxnSpPr>
                <p:cNvPr id="347" name="直接连接符 346"/>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348" name="直接连接符 347"/>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290" name="组合 289"/>
            <p:cNvGrpSpPr/>
            <p:nvPr/>
          </p:nvGrpSpPr>
          <p:grpSpPr>
            <a:xfrm rot="1800000">
              <a:off x="3461801" y="1760185"/>
              <a:ext cx="2626909" cy="2617655"/>
              <a:chOff x="3537647" y="1670961"/>
              <a:chExt cx="2626909" cy="2617655"/>
            </a:xfrm>
          </p:grpSpPr>
          <p:grpSp>
            <p:nvGrpSpPr>
              <p:cNvPr id="323" name="组合 322"/>
              <p:cNvGrpSpPr/>
              <p:nvPr/>
            </p:nvGrpSpPr>
            <p:grpSpPr>
              <a:xfrm rot="2160000">
                <a:off x="3722651" y="1844509"/>
                <a:ext cx="2276169" cy="2276170"/>
                <a:chOff x="1789611" y="2057400"/>
                <a:chExt cx="2743200" cy="2743200"/>
              </a:xfrm>
            </p:grpSpPr>
            <p:cxnSp>
              <p:nvCxnSpPr>
                <p:cNvPr id="339" name="直接连接符 338"/>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40" name="直接连接符 339"/>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24" name="组合 323"/>
              <p:cNvGrpSpPr/>
              <p:nvPr/>
            </p:nvGrpSpPr>
            <p:grpSpPr>
              <a:xfrm rot="2520000">
                <a:off x="3722651" y="1844509"/>
                <a:ext cx="2276169" cy="2276170"/>
                <a:chOff x="1789611" y="2057400"/>
                <a:chExt cx="2743200" cy="2743200"/>
              </a:xfrm>
            </p:grpSpPr>
            <p:cxnSp>
              <p:nvCxnSpPr>
                <p:cNvPr id="337" name="直接连接符 336"/>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38" name="直接连接符 337"/>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25" name="组合 324"/>
              <p:cNvGrpSpPr/>
              <p:nvPr/>
            </p:nvGrpSpPr>
            <p:grpSpPr>
              <a:xfrm rot="2880000">
                <a:off x="3722651" y="1844509"/>
                <a:ext cx="2276169" cy="2276170"/>
                <a:chOff x="1789611" y="2057400"/>
                <a:chExt cx="2743200" cy="2743200"/>
              </a:xfrm>
            </p:grpSpPr>
            <p:cxnSp>
              <p:nvCxnSpPr>
                <p:cNvPr id="335" name="直接连接符 33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36" name="直接连接符 33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26" name="组合 325"/>
              <p:cNvGrpSpPr/>
              <p:nvPr/>
            </p:nvGrpSpPr>
            <p:grpSpPr>
              <a:xfrm rot="3240000">
                <a:off x="3722651" y="1844509"/>
                <a:ext cx="2276169" cy="2276170"/>
                <a:chOff x="1789611" y="2057400"/>
                <a:chExt cx="2743200" cy="2743200"/>
              </a:xfrm>
            </p:grpSpPr>
            <p:cxnSp>
              <p:nvCxnSpPr>
                <p:cNvPr id="333" name="直接连接符 332"/>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34" name="直接连接符 333"/>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27" name="组合 326"/>
              <p:cNvGrpSpPr/>
              <p:nvPr/>
            </p:nvGrpSpPr>
            <p:grpSpPr>
              <a:xfrm rot="3600000">
                <a:off x="3537647" y="1670963"/>
                <a:ext cx="2617653" cy="2617654"/>
                <a:chOff x="1789611" y="2057400"/>
                <a:chExt cx="2743200" cy="2743200"/>
              </a:xfrm>
            </p:grpSpPr>
            <p:cxnSp>
              <p:nvCxnSpPr>
                <p:cNvPr id="331" name="直接连接符 330"/>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332" name="直接连接符 331"/>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328" name="组合 327"/>
              <p:cNvGrpSpPr/>
              <p:nvPr/>
            </p:nvGrpSpPr>
            <p:grpSpPr>
              <a:xfrm rot="1800000">
                <a:off x="3546903" y="1670961"/>
                <a:ext cx="2617653" cy="2617654"/>
                <a:chOff x="1789611" y="2057400"/>
                <a:chExt cx="2743200" cy="2743200"/>
              </a:xfrm>
            </p:grpSpPr>
            <p:cxnSp>
              <p:nvCxnSpPr>
                <p:cNvPr id="329" name="直接连接符 328"/>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330" name="直接连接符 329"/>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291" name="组合 290"/>
            <p:cNvGrpSpPr/>
            <p:nvPr/>
          </p:nvGrpSpPr>
          <p:grpSpPr>
            <a:xfrm rot="3600000">
              <a:off x="3461801" y="1760185"/>
              <a:ext cx="2626909" cy="2617655"/>
              <a:chOff x="3537647" y="1670961"/>
              <a:chExt cx="2626909" cy="2617655"/>
            </a:xfrm>
          </p:grpSpPr>
          <p:grpSp>
            <p:nvGrpSpPr>
              <p:cNvPr id="305" name="组合 304"/>
              <p:cNvGrpSpPr/>
              <p:nvPr/>
            </p:nvGrpSpPr>
            <p:grpSpPr>
              <a:xfrm rot="2160000">
                <a:off x="3722651" y="1844509"/>
                <a:ext cx="2276169" cy="2276170"/>
                <a:chOff x="1789611" y="2057400"/>
                <a:chExt cx="2743200" cy="2743200"/>
              </a:xfrm>
            </p:grpSpPr>
            <p:cxnSp>
              <p:nvCxnSpPr>
                <p:cNvPr id="321" name="直接连接符 320"/>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22" name="直接连接符 321"/>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06" name="组合 305"/>
              <p:cNvGrpSpPr/>
              <p:nvPr/>
            </p:nvGrpSpPr>
            <p:grpSpPr>
              <a:xfrm rot="2520000">
                <a:off x="3722651" y="1844509"/>
                <a:ext cx="2276169" cy="2276170"/>
                <a:chOff x="1789611" y="2057400"/>
                <a:chExt cx="2743200" cy="2743200"/>
              </a:xfrm>
            </p:grpSpPr>
            <p:cxnSp>
              <p:nvCxnSpPr>
                <p:cNvPr id="319" name="直接连接符 318"/>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20" name="直接连接符 319"/>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07" name="组合 306"/>
              <p:cNvGrpSpPr/>
              <p:nvPr/>
            </p:nvGrpSpPr>
            <p:grpSpPr>
              <a:xfrm rot="2880000">
                <a:off x="3722651" y="1844509"/>
                <a:ext cx="2276169" cy="2276170"/>
                <a:chOff x="1789611" y="2057400"/>
                <a:chExt cx="2743200" cy="2743200"/>
              </a:xfrm>
            </p:grpSpPr>
            <p:cxnSp>
              <p:nvCxnSpPr>
                <p:cNvPr id="317" name="直接连接符 316"/>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18" name="直接连接符 317"/>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08" name="组合 307"/>
              <p:cNvGrpSpPr/>
              <p:nvPr/>
            </p:nvGrpSpPr>
            <p:grpSpPr>
              <a:xfrm rot="3240000">
                <a:off x="3722651" y="1844509"/>
                <a:ext cx="2276169" cy="2276170"/>
                <a:chOff x="1789611" y="2057400"/>
                <a:chExt cx="2743200" cy="2743200"/>
              </a:xfrm>
            </p:grpSpPr>
            <p:cxnSp>
              <p:nvCxnSpPr>
                <p:cNvPr id="315" name="直接连接符 31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316" name="直接连接符 31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309" name="组合 308"/>
              <p:cNvGrpSpPr/>
              <p:nvPr/>
            </p:nvGrpSpPr>
            <p:grpSpPr>
              <a:xfrm rot="3600000">
                <a:off x="3537647" y="1670963"/>
                <a:ext cx="2617653" cy="2617654"/>
                <a:chOff x="1789611" y="2057400"/>
                <a:chExt cx="2743200" cy="2743200"/>
              </a:xfrm>
            </p:grpSpPr>
            <p:cxnSp>
              <p:nvCxnSpPr>
                <p:cNvPr id="313" name="直接连接符 312"/>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314" name="直接连接符 313"/>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310" name="组合 309"/>
              <p:cNvGrpSpPr/>
              <p:nvPr/>
            </p:nvGrpSpPr>
            <p:grpSpPr>
              <a:xfrm rot="1800000">
                <a:off x="3546903" y="1670961"/>
                <a:ext cx="2617653" cy="2617654"/>
                <a:chOff x="1789611" y="2057400"/>
                <a:chExt cx="2743200" cy="2743200"/>
              </a:xfrm>
            </p:grpSpPr>
            <p:cxnSp>
              <p:nvCxnSpPr>
                <p:cNvPr id="311" name="直接连接符 310"/>
                <p:cNvCxnSpPr/>
                <p:nvPr/>
              </p:nvCxnSpPr>
              <p:spPr>
                <a:xfrm>
                  <a:off x="1789611" y="3429001"/>
                  <a:ext cx="2743200" cy="0"/>
                </a:xfrm>
                <a:prstGeom prst="line">
                  <a:avLst/>
                </a:prstGeom>
                <a:noFill/>
                <a:ln w="38100" cap="flat" cmpd="sng" algn="ctr">
                  <a:solidFill>
                    <a:srgbClr val="00B050"/>
                  </a:solidFill>
                  <a:prstDash val="solid"/>
                  <a:miter lim="800000"/>
                </a:ln>
                <a:effectLst/>
              </p:spPr>
            </p:cxnSp>
            <p:cxnSp>
              <p:nvCxnSpPr>
                <p:cNvPr id="312" name="直接连接符 311"/>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sp>
          <p:nvSpPr>
            <p:cNvPr id="292" name="椭圆 291"/>
            <p:cNvSpPr/>
            <p:nvPr/>
          </p:nvSpPr>
          <p:spPr>
            <a:xfrm>
              <a:off x="3743427" y="2037184"/>
              <a:ext cx="2063657" cy="206365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293" name="文本框 292"/>
            <p:cNvSpPr txBox="1"/>
            <p:nvPr/>
          </p:nvSpPr>
          <p:spPr>
            <a:xfrm>
              <a:off x="4575897" y="1966916"/>
              <a:ext cx="4552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4" name="文本框 293"/>
            <p:cNvSpPr txBox="1"/>
            <p:nvPr/>
          </p:nvSpPr>
          <p:spPr>
            <a:xfrm>
              <a:off x="5085016" y="208656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5" name="文本框 294"/>
            <p:cNvSpPr txBox="1"/>
            <p:nvPr/>
          </p:nvSpPr>
          <p:spPr>
            <a:xfrm>
              <a:off x="5449420" y="240596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6" name="文本框 295"/>
            <p:cNvSpPr txBox="1"/>
            <p:nvPr/>
          </p:nvSpPr>
          <p:spPr>
            <a:xfrm>
              <a:off x="5545408" y="2869544"/>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3</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7" name="文本框 296"/>
            <p:cNvSpPr txBox="1"/>
            <p:nvPr/>
          </p:nvSpPr>
          <p:spPr>
            <a:xfrm>
              <a:off x="5430581" y="332316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4</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8" name="文本框 297"/>
            <p:cNvSpPr txBox="1"/>
            <p:nvPr/>
          </p:nvSpPr>
          <p:spPr>
            <a:xfrm>
              <a:off x="5114942" y="3629308"/>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5</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299" name="文本框 298"/>
            <p:cNvSpPr txBox="1"/>
            <p:nvPr/>
          </p:nvSpPr>
          <p:spPr>
            <a:xfrm>
              <a:off x="4606395" y="376353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6</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300" name="文本框 299"/>
            <p:cNvSpPr txBox="1"/>
            <p:nvPr/>
          </p:nvSpPr>
          <p:spPr>
            <a:xfrm>
              <a:off x="4135261" y="365227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7</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301" name="文本框 300"/>
            <p:cNvSpPr txBox="1"/>
            <p:nvPr/>
          </p:nvSpPr>
          <p:spPr>
            <a:xfrm>
              <a:off x="3803839" y="332384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8</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302" name="文本框 301"/>
            <p:cNvSpPr txBox="1"/>
            <p:nvPr/>
          </p:nvSpPr>
          <p:spPr>
            <a:xfrm>
              <a:off x="3670618" y="2832282"/>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9</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303" name="文本框 302"/>
            <p:cNvSpPr txBox="1"/>
            <p:nvPr/>
          </p:nvSpPr>
          <p:spPr>
            <a:xfrm>
              <a:off x="3794822" y="2384035"/>
              <a:ext cx="46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10</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304" name="文本框 303"/>
            <p:cNvSpPr txBox="1"/>
            <p:nvPr/>
          </p:nvSpPr>
          <p:spPr>
            <a:xfrm>
              <a:off x="4105978" y="2099507"/>
              <a:ext cx="432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grpSp>
      <p:cxnSp>
        <p:nvCxnSpPr>
          <p:cNvPr id="359" name="直接连接符 358"/>
          <p:cNvCxnSpPr/>
          <p:nvPr/>
        </p:nvCxnSpPr>
        <p:spPr>
          <a:xfrm>
            <a:off x="4576405" y="3064862"/>
            <a:ext cx="836249" cy="0"/>
          </a:xfrm>
          <a:prstGeom prst="line">
            <a:avLst/>
          </a:prstGeom>
          <a:noFill/>
          <a:ln w="101600" cap="flat" cmpd="sng" algn="ctr">
            <a:solidFill>
              <a:srgbClr val="00B0F0"/>
            </a:solidFill>
            <a:prstDash val="solid"/>
            <a:miter lim="800000"/>
          </a:ln>
          <a:effectLst/>
        </p:spPr>
      </p:cxnSp>
      <p:cxnSp>
        <p:nvCxnSpPr>
          <p:cNvPr id="360" name="直接连接符 359"/>
          <p:cNvCxnSpPr/>
          <p:nvPr/>
        </p:nvCxnSpPr>
        <p:spPr>
          <a:xfrm>
            <a:off x="5363319" y="2040973"/>
            <a:ext cx="0" cy="1004335"/>
          </a:xfrm>
          <a:prstGeom prst="line">
            <a:avLst/>
          </a:prstGeom>
          <a:noFill/>
          <a:ln w="57150" cap="flat" cmpd="sng" algn="ctr">
            <a:solidFill>
              <a:srgbClr val="FFC000"/>
            </a:solidFill>
            <a:prstDash val="solid"/>
            <a:miter lim="800000"/>
          </a:ln>
          <a:effectLst/>
        </p:spPr>
      </p:cxnSp>
      <p:cxnSp>
        <p:nvCxnSpPr>
          <p:cNvPr id="361" name="直接连接符 360"/>
          <p:cNvCxnSpPr/>
          <p:nvPr/>
        </p:nvCxnSpPr>
        <p:spPr>
          <a:xfrm flipH="1">
            <a:off x="5404363" y="3064864"/>
            <a:ext cx="1107277" cy="4773"/>
          </a:xfrm>
          <a:prstGeom prst="line">
            <a:avLst/>
          </a:prstGeom>
          <a:noFill/>
          <a:ln w="19050" cap="flat" cmpd="sng" algn="ctr">
            <a:solidFill>
              <a:srgbClr val="FF452D"/>
            </a:solidFill>
            <a:prstDash val="solid"/>
            <a:miter lim="800000"/>
          </a:ln>
          <a:effectLst/>
        </p:spPr>
      </p:cxnSp>
      <p:sp>
        <p:nvSpPr>
          <p:cNvPr id="362" name="圆角矩形 33"/>
          <p:cNvSpPr/>
          <p:nvPr/>
        </p:nvSpPr>
        <p:spPr>
          <a:xfrm>
            <a:off x="2909695" y="4698840"/>
            <a:ext cx="2084832" cy="1106424"/>
          </a:xfrm>
          <a:prstGeom prst="round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25C6FC"/>
                </a:solidFill>
                <a:effectLst/>
                <a:uLnTx/>
                <a:uFillTx/>
                <a:cs typeface="+mn-ea"/>
                <a:sym typeface="+mn-lt"/>
              </a:rPr>
              <a:t>短而粗</a:t>
            </a:r>
          </a:p>
        </p:txBody>
      </p:sp>
      <p:sp>
        <p:nvSpPr>
          <p:cNvPr id="363" name="矩形标注 55"/>
          <p:cNvSpPr/>
          <p:nvPr/>
        </p:nvSpPr>
        <p:spPr>
          <a:xfrm>
            <a:off x="2423592" y="4012480"/>
            <a:ext cx="1454574" cy="621792"/>
          </a:xfrm>
          <a:prstGeom prst="wedgeRectCallout">
            <a:avLst>
              <a:gd name="adj1" fmla="val 113695"/>
              <a:gd name="adj2" fmla="val -115245"/>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时针</a:t>
            </a:r>
          </a:p>
        </p:txBody>
      </p:sp>
      <p:sp>
        <p:nvSpPr>
          <p:cNvPr id="364" name="矩形 363"/>
          <p:cNvSpPr/>
          <p:nvPr/>
        </p:nvSpPr>
        <p:spPr>
          <a:xfrm>
            <a:off x="2516833" y="4999587"/>
            <a:ext cx="11320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特点：</a:t>
            </a:r>
          </a:p>
        </p:txBody>
      </p:sp>
      <p:sp>
        <p:nvSpPr>
          <p:cNvPr id="365" name="矩形标注 57"/>
          <p:cNvSpPr/>
          <p:nvPr/>
        </p:nvSpPr>
        <p:spPr>
          <a:xfrm>
            <a:off x="6754952" y="1511739"/>
            <a:ext cx="1454574" cy="621792"/>
          </a:xfrm>
          <a:prstGeom prst="wedgeRectCallout">
            <a:avLst>
              <a:gd name="adj1" fmla="val -137615"/>
              <a:gd name="adj2" fmla="val 130018"/>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分针</a:t>
            </a:r>
          </a:p>
        </p:txBody>
      </p:sp>
      <p:sp>
        <p:nvSpPr>
          <p:cNvPr id="366" name="圆角矩形 58"/>
          <p:cNvSpPr/>
          <p:nvPr/>
        </p:nvSpPr>
        <p:spPr>
          <a:xfrm>
            <a:off x="7568590" y="2277547"/>
            <a:ext cx="3098631" cy="1106424"/>
          </a:xfrm>
          <a:prstGeom prst="round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C000"/>
                </a:solidFill>
                <a:effectLst/>
                <a:uLnTx/>
                <a:uFillTx/>
                <a:cs typeface="+mn-ea"/>
                <a:sym typeface="+mn-lt"/>
              </a:rPr>
              <a:t>比时针细、长</a:t>
            </a:r>
          </a:p>
        </p:txBody>
      </p:sp>
      <p:sp>
        <p:nvSpPr>
          <p:cNvPr id="367" name="矩形 366"/>
          <p:cNvSpPr/>
          <p:nvPr/>
        </p:nvSpPr>
        <p:spPr>
          <a:xfrm>
            <a:off x="7290063" y="2589995"/>
            <a:ext cx="11320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特点：</a:t>
            </a:r>
          </a:p>
        </p:txBody>
      </p:sp>
      <p:sp>
        <p:nvSpPr>
          <p:cNvPr id="368" name="矩形标注 60"/>
          <p:cNvSpPr/>
          <p:nvPr/>
        </p:nvSpPr>
        <p:spPr>
          <a:xfrm>
            <a:off x="7211067" y="4211626"/>
            <a:ext cx="1454574" cy="621792"/>
          </a:xfrm>
          <a:prstGeom prst="wedgeRectCallout">
            <a:avLst>
              <a:gd name="adj1" fmla="val -124125"/>
              <a:gd name="adj2" fmla="val -156878"/>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秒针</a:t>
            </a:r>
          </a:p>
        </p:txBody>
      </p:sp>
      <p:sp>
        <p:nvSpPr>
          <p:cNvPr id="369" name="圆角矩形 61"/>
          <p:cNvSpPr/>
          <p:nvPr/>
        </p:nvSpPr>
        <p:spPr>
          <a:xfrm>
            <a:off x="7938355" y="4784919"/>
            <a:ext cx="1716018" cy="1020347"/>
          </a:xfrm>
          <a:prstGeom prst="round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5983"/>
                </a:solidFill>
                <a:effectLst/>
                <a:uLnTx/>
                <a:uFillTx/>
                <a:cs typeface="+mn-ea"/>
                <a:sym typeface="+mn-lt"/>
              </a:rPr>
              <a:t>最细最长</a:t>
            </a:r>
          </a:p>
        </p:txBody>
      </p:sp>
      <p:sp>
        <p:nvSpPr>
          <p:cNvPr id="370" name="矩形 369"/>
          <p:cNvSpPr/>
          <p:nvPr/>
        </p:nvSpPr>
        <p:spPr>
          <a:xfrm>
            <a:off x="7209595" y="5050891"/>
            <a:ext cx="11320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特点：</a:t>
            </a:r>
          </a:p>
        </p:txBody>
      </p:sp>
      <p:sp>
        <p:nvSpPr>
          <p:cNvPr id="371" name="椭圆 370"/>
          <p:cNvSpPr/>
          <p:nvPr/>
        </p:nvSpPr>
        <p:spPr>
          <a:xfrm>
            <a:off x="5313336" y="2997629"/>
            <a:ext cx="130363" cy="13036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89" name="文本框 88"/>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pic>
        <p:nvPicPr>
          <p:cNvPr id="4" name="图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690" y="1166505"/>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anim calcmode="lin" valueType="num">
                                      <p:cBhvr>
                                        <p:cTn id="7" dur="500" fill="hold"/>
                                        <p:tgtEl>
                                          <p:spTgt spid="371"/>
                                        </p:tgtEl>
                                        <p:attrNameLst>
                                          <p:attrName>ppt_w</p:attrName>
                                        </p:attrNameLst>
                                      </p:cBhvr>
                                      <p:tavLst>
                                        <p:tav tm="0">
                                          <p:val>
                                            <p:fltVal val="0"/>
                                          </p:val>
                                        </p:tav>
                                        <p:tav tm="100000">
                                          <p:val>
                                            <p:strVal val="#ppt_w"/>
                                          </p:val>
                                        </p:tav>
                                      </p:tavLst>
                                    </p:anim>
                                    <p:anim calcmode="lin" valueType="num">
                                      <p:cBhvr>
                                        <p:cTn id="8" dur="500" fill="hold"/>
                                        <p:tgtEl>
                                          <p:spTgt spid="371"/>
                                        </p:tgtEl>
                                        <p:attrNameLst>
                                          <p:attrName>ppt_h</p:attrName>
                                        </p:attrNameLst>
                                      </p:cBhvr>
                                      <p:tavLst>
                                        <p:tav tm="0">
                                          <p:val>
                                            <p:fltVal val="0"/>
                                          </p:val>
                                        </p:tav>
                                        <p:tav tm="100000">
                                          <p:val>
                                            <p:strVal val="#ppt_h"/>
                                          </p:val>
                                        </p:tav>
                                      </p:tavLst>
                                    </p:anim>
                                    <p:animEffect transition="in" filter="fade">
                                      <p:cBhvr>
                                        <p:cTn id="9" dur="500"/>
                                        <p:tgtEl>
                                          <p:spTgt spid="371"/>
                                        </p:tgtEl>
                                      </p:cBhvr>
                                    </p:animEffect>
                                  </p:childTnLst>
                                </p:cTn>
                              </p:par>
                              <p:par>
                                <p:cTn id="10" presetID="53" presetClass="entr" presetSubtype="16" fill="hold" nodeType="withEffect">
                                  <p:stCondLst>
                                    <p:cond delay="0"/>
                                  </p:stCondLst>
                                  <p:childTnLst>
                                    <p:set>
                                      <p:cBhvr>
                                        <p:cTn id="11" dur="1" fill="hold">
                                          <p:stCondLst>
                                            <p:cond delay="0"/>
                                          </p:stCondLst>
                                        </p:cTn>
                                        <p:tgtEl>
                                          <p:spTgt spid="286"/>
                                        </p:tgtEl>
                                        <p:attrNameLst>
                                          <p:attrName>style.visibility</p:attrName>
                                        </p:attrNameLst>
                                      </p:cBhvr>
                                      <p:to>
                                        <p:strVal val="visible"/>
                                      </p:to>
                                    </p:set>
                                    <p:anim calcmode="lin" valueType="num">
                                      <p:cBhvr>
                                        <p:cTn id="12" dur="500" fill="hold"/>
                                        <p:tgtEl>
                                          <p:spTgt spid="286"/>
                                        </p:tgtEl>
                                        <p:attrNameLst>
                                          <p:attrName>ppt_w</p:attrName>
                                        </p:attrNameLst>
                                      </p:cBhvr>
                                      <p:tavLst>
                                        <p:tav tm="0">
                                          <p:val>
                                            <p:fltVal val="0"/>
                                          </p:val>
                                        </p:tav>
                                        <p:tav tm="100000">
                                          <p:val>
                                            <p:strVal val="#ppt_w"/>
                                          </p:val>
                                        </p:tav>
                                      </p:tavLst>
                                    </p:anim>
                                    <p:anim calcmode="lin" valueType="num">
                                      <p:cBhvr>
                                        <p:cTn id="13" dur="500" fill="hold"/>
                                        <p:tgtEl>
                                          <p:spTgt spid="286"/>
                                        </p:tgtEl>
                                        <p:attrNameLst>
                                          <p:attrName>ppt_h</p:attrName>
                                        </p:attrNameLst>
                                      </p:cBhvr>
                                      <p:tavLst>
                                        <p:tav tm="0">
                                          <p:val>
                                            <p:fltVal val="0"/>
                                          </p:val>
                                        </p:tav>
                                        <p:tav tm="100000">
                                          <p:val>
                                            <p:strVal val="#ppt_h"/>
                                          </p:val>
                                        </p:tav>
                                      </p:tavLst>
                                    </p:anim>
                                    <p:animEffect transition="in" filter="fade">
                                      <p:cBhvr>
                                        <p:cTn id="14" dur="500"/>
                                        <p:tgtEl>
                                          <p:spTgt spid="2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59"/>
                                        </p:tgtEl>
                                        <p:attrNameLst>
                                          <p:attrName>style.visibility</p:attrName>
                                        </p:attrNameLst>
                                      </p:cBhvr>
                                      <p:to>
                                        <p:strVal val="visible"/>
                                      </p:to>
                                    </p:set>
                                    <p:animEffect transition="in" filter="wipe(right)">
                                      <p:cBhvr>
                                        <p:cTn id="19" dur="500"/>
                                        <p:tgtEl>
                                          <p:spTgt spid="3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63"/>
                                        </p:tgtEl>
                                        <p:attrNameLst>
                                          <p:attrName>style.visibility</p:attrName>
                                        </p:attrNameLst>
                                      </p:cBhvr>
                                      <p:to>
                                        <p:strVal val="visible"/>
                                      </p:to>
                                    </p:set>
                                    <p:animEffect transition="in" filter="wipe(up)">
                                      <p:cBhvr>
                                        <p:cTn id="24" dur="500"/>
                                        <p:tgtEl>
                                          <p:spTgt spid="363"/>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64"/>
                                        </p:tgtEl>
                                        <p:attrNameLst>
                                          <p:attrName>style.visibility</p:attrName>
                                        </p:attrNameLst>
                                      </p:cBhvr>
                                      <p:to>
                                        <p:strVal val="visible"/>
                                      </p:to>
                                    </p:set>
                                    <p:anim calcmode="lin" valueType="num">
                                      <p:cBhvr additive="base">
                                        <p:cTn id="28" dur="500" fill="hold"/>
                                        <p:tgtEl>
                                          <p:spTgt spid="364"/>
                                        </p:tgtEl>
                                        <p:attrNameLst>
                                          <p:attrName>ppt_x</p:attrName>
                                        </p:attrNameLst>
                                      </p:cBhvr>
                                      <p:tavLst>
                                        <p:tav tm="0">
                                          <p:val>
                                            <p:strVal val="0-#ppt_w/2"/>
                                          </p:val>
                                        </p:tav>
                                        <p:tav tm="100000">
                                          <p:val>
                                            <p:strVal val="#ppt_x"/>
                                          </p:val>
                                        </p:tav>
                                      </p:tavLst>
                                    </p:anim>
                                    <p:anim calcmode="lin" valueType="num">
                                      <p:cBhvr additive="base">
                                        <p:cTn id="29" dur="500" fill="hold"/>
                                        <p:tgtEl>
                                          <p:spTgt spid="364"/>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iterate type="lt">
                                    <p:tmPct val="0"/>
                                  </p:iterate>
                                  <p:childTnLst>
                                    <p:set>
                                      <p:cBhvr>
                                        <p:cTn id="31" dur="1" fill="hold">
                                          <p:stCondLst>
                                            <p:cond delay="0"/>
                                          </p:stCondLst>
                                        </p:cTn>
                                        <p:tgtEl>
                                          <p:spTgt spid="362"/>
                                        </p:tgtEl>
                                        <p:attrNameLst>
                                          <p:attrName>style.visibility</p:attrName>
                                        </p:attrNameLst>
                                      </p:cBhvr>
                                      <p:to>
                                        <p:strVal val="visible"/>
                                      </p:to>
                                    </p:set>
                                    <p:anim calcmode="lin" valueType="num">
                                      <p:cBhvr additive="base">
                                        <p:cTn id="32" dur="500" fill="hold"/>
                                        <p:tgtEl>
                                          <p:spTgt spid="362"/>
                                        </p:tgtEl>
                                        <p:attrNameLst>
                                          <p:attrName>ppt_x</p:attrName>
                                        </p:attrNameLst>
                                      </p:cBhvr>
                                      <p:tavLst>
                                        <p:tav tm="0">
                                          <p:val>
                                            <p:strVal val="0-#ppt_w/2"/>
                                          </p:val>
                                        </p:tav>
                                        <p:tav tm="100000">
                                          <p:val>
                                            <p:strVal val="#ppt_x"/>
                                          </p:val>
                                        </p:tav>
                                      </p:tavLst>
                                    </p:anim>
                                    <p:anim calcmode="lin" valueType="num">
                                      <p:cBhvr additive="base">
                                        <p:cTn id="33" dur="500" fill="hold"/>
                                        <p:tgtEl>
                                          <p:spTgt spid="36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36" presetClass="emph" presetSubtype="0" repeatCount="3000" fill="hold" grpId="1" nodeType="afterEffect">
                                  <p:stCondLst>
                                    <p:cond delay="0"/>
                                  </p:stCondLst>
                                  <p:iterate type="lt">
                                    <p:tmPct val="10000"/>
                                  </p:iterate>
                                  <p:childTnLst>
                                    <p:animScale>
                                      <p:cBhvr>
                                        <p:cTn id="36" dur="250" autoRev="1" fill="hold">
                                          <p:stCondLst>
                                            <p:cond delay="0"/>
                                          </p:stCondLst>
                                        </p:cTn>
                                        <p:tgtEl>
                                          <p:spTgt spid="362"/>
                                        </p:tgtEl>
                                      </p:cBhvr>
                                      <p:to x="80000" y="100000"/>
                                    </p:animScale>
                                    <p:anim by="(#ppt_w*0.10)" calcmode="lin" valueType="num">
                                      <p:cBhvr>
                                        <p:cTn id="37" dur="250" autoRev="1" fill="hold">
                                          <p:stCondLst>
                                            <p:cond delay="0"/>
                                          </p:stCondLst>
                                        </p:cTn>
                                        <p:tgtEl>
                                          <p:spTgt spid="362"/>
                                        </p:tgtEl>
                                        <p:attrNameLst>
                                          <p:attrName>ppt_x</p:attrName>
                                        </p:attrNameLst>
                                      </p:cBhvr>
                                    </p:anim>
                                    <p:anim by="(-#ppt_w*0.10)" calcmode="lin" valueType="num">
                                      <p:cBhvr>
                                        <p:cTn id="38" dur="250" autoRev="1" fill="hold">
                                          <p:stCondLst>
                                            <p:cond delay="0"/>
                                          </p:stCondLst>
                                        </p:cTn>
                                        <p:tgtEl>
                                          <p:spTgt spid="362"/>
                                        </p:tgtEl>
                                        <p:attrNameLst>
                                          <p:attrName>ppt_y</p:attrName>
                                        </p:attrNameLst>
                                      </p:cBhvr>
                                    </p:anim>
                                    <p:animRot by="-480000">
                                      <p:cBhvr>
                                        <p:cTn id="39" dur="250" autoRev="1" fill="hold">
                                          <p:stCondLst>
                                            <p:cond delay="0"/>
                                          </p:stCondLst>
                                        </p:cTn>
                                        <p:tgtEl>
                                          <p:spTgt spid="36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60"/>
                                        </p:tgtEl>
                                        <p:attrNameLst>
                                          <p:attrName>style.visibility</p:attrName>
                                        </p:attrNameLst>
                                      </p:cBhvr>
                                      <p:to>
                                        <p:strVal val="visible"/>
                                      </p:to>
                                    </p:set>
                                    <p:animEffect transition="in" filter="wipe(down)">
                                      <p:cBhvr>
                                        <p:cTn id="44" dur="500"/>
                                        <p:tgtEl>
                                          <p:spTgt spid="36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65"/>
                                        </p:tgtEl>
                                        <p:attrNameLst>
                                          <p:attrName>style.visibility</p:attrName>
                                        </p:attrNameLst>
                                      </p:cBhvr>
                                      <p:to>
                                        <p:strVal val="visible"/>
                                      </p:to>
                                    </p:set>
                                    <p:animEffect transition="in" filter="wipe(up)">
                                      <p:cBhvr>
                                        <p:cTn id="49" dur="500"/>
                                        <p:tgtEl>
                                          <p:spTgt spid="365"/>
                                        </p:tgtEl>
                                      </p:cBhvr>
                                    </p:animEffect>
                                  </p:childTnLst>
                                </p:cTn>
                              </p:par>
                            </p:childTnLst>
                          </p:cTn>
                        </p:par>
                        <p:par>
                          <p:cTn id="50" fill="hold">
                            <p:stCondLst>
                              <p:cond delay="500"/>
                            </p:stCondLst>
                            <p:childTnLst>
                              <p:par>
                                <p:cTn id="51" presetID="2" presetClass="entr" presetSubtype="2"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 calcmode="lin" valueType="num">
                                      <p:cBhvr additive="base">
                                        <p:cTn id="53" dur="500" fill="hold"/>
                                        <p:tgtEl>
                                          <p:spTgt spid="367"/>
                                        </p:tgtEl>
                                        <p:attrNameLst>
                                          <p:attrName>ppt_x</p:attrName>
                                        </p:attrNameLst>
                                      </p:cBhvr>
                                      <p:tavLst>
                                        <p:tav tm="0">
                                          <p:val>
                                            <p:strVal val="1+#ppt_w/2"/>
                                          </p:val>
                                        </p:tav>
                                        <p:tav tm="100000">
                                          <p:val>
                                            <p:strVal val="#ppt_x"/>
                                          </p:val>
                                        </p:tav>
                                      </p:tavLst>
                                    </p:anim>
                                    <p:anim calcmode="lin" valueType="num">
                                      <p:cBhvr additive="base">
                                        <p:cTn id="54" dur="500" fill="hold"/>
                                        <p:tgtEl>
                                          <p:spTgt spid="36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iterate type="lt">
                                    <p:tmPct val="0"/>
                                  </p:iterate>
                                  <p:childTnLst>
                                    <p:set>
                                      <p:cBhvr>
                                        <p:cTn id="56" dur="1" fill="hold">
                                          <p:stCondLst>
                                            <p:cond delay="0"/>
                                          </p:stCondLst>
                                        </p:cTn>
                                        <p:tgtEl>
                                          <p:spTgt spid="366"/>
                                        </p:tgtEl>
                                        <p:attrNameLst>
                                          <p:attrName>style.visibility</p:attrName>
                                        </p:attrNameLst>
                                      </p:cBhvr>
                                      <p:to>
                                        <p:strVal val="visible"/>
                                      </p:to>
                                    </p:set>
                                    <p:anim calcmode="lin" valueType="num">
                                      <p:cBhvr additive="base">
                                        <p:cTn id="57" dur="500" fill="hold"/>
                                        <p:tgtEl>
                                          <p:spTgt spid="366"/>
                                        </p:tgtEl>
                                        <p:attrNameLst>
                                          <p:attrName>ppt_x</p:attrName>
                                        </p:attrNameLst>
                                      </p:cBhvr>
                                      <p:tavLst>
                                        <p:tav tm="0">
                                          <p:val>
                                            <p:strVal val="1+#ppt_w/2"/>
                                          </p:val>
                                        </p:tav>
                                        <p:tav tm="100000">
                                          <p:val>
                                            <p:strVal val="#ppt_x"/>
                                          </p:val>
                                        </p:tav>
                                      </p:tavLst>
                                    </p:anim>
                                    <p:anim calcmode="lin" valueType="num">
                                      <p:cBhvr additive="base">
                                        <p:cTn id="58" dur="500" fill="hold"/>
                                        <p:tgtEl>
                                          <p:spTgt spid="366"/>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36" presetClass="emph" presetSubtype="0" repeatCount="3000" fill="hold" grpId="1" nodeType="afterEffect">
                                  <p:stCondLst>
                                    <p:cond delay="0"/>
                                  </p:stCondLst>
                                  <p:iterate type="lt">
                                    <p:tmPct val="10000"/>
                                  </p:iterate>
                                  <p:childTnLst>
                                    <p:animScale>
                                      <p:cBhvr>
                                        <p:cTn id="61" dur="250" autoRev="1" fill="hold">
                                          <p:stCondLst>
                                            <p:cond delay="0"/>
                                          </p:stCondLst>
                                        </p:cTn>
                                        <p:tgtEl>
                                          <p:spTgt spid="366"/>
                                        </p:tgtEl>
                                      </p:cBhvr>
                                      <p:to x="80000" y="100000"/>
                                    </p:animScale>
                                    <p:anim by="(#ppt_w*0.10)" calcmode="lin" valueType="num">
                                      <p:cBhvr>
                                        <p:cTn id="62" dur="250" autoRev="1" fill="hold">
                                          <p:stCondLst>
                                            <p:cond delay="0"/>
                                          </p:stCondLst>
                                        </p:cTn>
                                        <p:tgtEl>
                                          <p:spTgt spid="366"/>
                                        </p:tgtEl>
                                        <p:attrNameLst>
                                          <p:attrName>ppt_x</p:attrName>
                                        </p:attrNameLst>
                                      </p:cBhvr>
                                    </p:anim>
                                    <p:anim by="(-#ppt_w*0.10)" calcmode="lin" valueType="num">
                                      <p:cBhvr>
                                        <p:cTn id="63" dur="250" autoRev="1" fill="hold">
                                          <p:stCondLst>
                                            <p:cond delay="0"/>
                                          </p:stCondLst>
                                        </p:cTn>
                                        <p:tgtEl>
                                          <p:spTgt spid="366"/>
                                        </p:tgtEl>
                                        <p:attrNameLst>
                                          <p:attrName>ppt_y</p:attrName>
                                        </p:attrNameLst>
                                      </p:cBhvr>
                                    </p:anim>
                                    <p:animRot by="-480000">
                                      <p:cBhvr>
                                        <p:cTn id="64" dur="250" autoRev="1" fill="hold">
                                          <p:stCondLst>
                                            <p:cond delay="0"/>
                                          </p:stCondLst>
                                        </p:cTn>
                                        <p:tgtEl>
                                          <p:spTgt spid="36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61"/>
                                        </p:tgtEl>
                                        <p:attrNameLst>
                                          <p:attrName>style.visibility</p:attrName>
                                        </p:attrNameLst>
                                      </p:cBhvr>
                                      <p:to>
                                        <p:strVal val="visible"/>
                                      </p:to>
                                    </p:set>
                                    <p:animEffect transition="in" filter="wipe(left)">
                                      <p:cBhvr>
                                        <p:cTn id="69" dur="500"/>
                                        <p:tgtEl>
                                          <p:spTgt spid="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68"/>
                                        </p:tgtEl>
                                        <p:attrNameLst>
                                          <p:attrName>style.visibility</p:attrName>
                                        </p:attrNameLst>
                                      </p:cBhvr>
                                      <p:to>
                                        <p:strVal val="visible"/>
                                      </p:to>
                                    </p:set>
                                    <p:animEffect transition="in" filter="wipe(up)">
                                      <p:cBhvr>
                                        <p:cTn id="74" dur="500"/>
                                        <p:tgtEl>
                                          <p:spTgt spid="368"/>
                                        </p:tgtEl>
                                      </p:cBhvr>
                                    </p:animEffect>
                                  </p:childTnLst>
                                </p:cTn>
                              </p:par>
                            </p:childTnLst>
                          </p:cTn>
                        </p:par>
                        <p:par>
                          <p:cTn id="75" fill="hold">
                            <p:stCondLst>
                              <p:cond delay="500"/>
                            </p:stCondLst>
                            <p:childTnLst>
                              <p:par>
                                <p:cTn id="76" presetID="2" presetClass="entr" presetSubtype="2" fill="hold" grpId="0" nodeType="afterEffect">
                                  <p:stCondLst>
                                    <p:cond delay="0"/>
                                  </p:stCondLst>
                                  <p:childTnLst>
                                    <p:set>
                                      <p:cBhvr>
                                        <p:cTn id="77" dur="1" fill="hold">
                                          <p:stCondLst>
                                            <p:cond delay="0"/>
                                          </p:stCondLst>
                                        </p:cTn>
                                        <p:tgtEl>
                                          <p:spTgt spid="370"/>
                                        </p:tgtEl>
                                        <p:attrNameLst>
                                          <p:attrName>style.visibility</p:attrName>
                                        </p:attrNameLst>
                                      </p:cBhvr>
                                      <p:to>
                                        <p:strVal val="visible"/>
                                      </p:to>
                                    </p:set>
                                    <p:anim calcmode="lin" valueType="num">
                                      <p:cBhvr additive="base">
                                        <p:cTn id="78" dur="500" fill="hold"/>
                                        <p:tgtEl>
                                          <p:spTgt spid="370"/>
                                        </p:tgtEl>
                                        <p:attrNameLst>
                                          <p:attrName>ppt_x</p:attrName>
                                        </p:attrNameLst>
                                      </p:cBhvr>
                                      <p:tavLst>
                                        <p:tav tm="0">
                                          <p:val>
                                            <p:strVal val="1+#ppt_w/2"/>
                                          </p:val>
                                        </p:tav>
                                        <p:tav tm="100000">
                                          <p:val>
                                            <p:strVal val="#ppt_x"/>
                                          </p:val>
                                        </p:tav>
                                      </p:tavLst>
                                    </p:anim>
                                    <p:anim calcmode="lin" valueType="num">
                                      <p:cBhvr additive="base">
                                        <p:cTn id="79" dur="500" fill="hold"/>
                                        <p:tgtEl>
                                          <p:spTgt spid="37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iterate type="lt">
                                    <p:tmPct val="0"/>
                                  </p:iterate>
                                  <p:childTnLst>
                                    <p:set>
                                      <p:cBhvr>
                                        <p:cTn id="81" dur="1" fill="hold">
                                          <p:stCondLst>
                                            <p:cond delay="0"/>
                                          </p:stCondLst>
                                        </p:cTn>
                                        <p:tgtEl>
                                          <p:spTgt spid="369"/>
                                        </p:tgtEl>
                                        <p:attrNameLst>
                                          <p:attrName>style.visibility</p:attrName>
                                        </p:attrNameLst>
                                      </p:cBhvr>
                                      <p:to>
                                        <p:strVal val="visible"/>
                                      </p:to>
                                    </p:set>
                                    <p:anim calcmode="lin" valueType="num">
                                      <p:cBhvr additive="base">
                                        <p:cTn id="82" dur="500" fill="hold"/>
                                        <p:tgtEl>
                                          <p:spTgt spid="369"/>
                                        </p:tgtEl>
                                        <p:attrNameLst>
                                          <p:attrName>ppt_x</p:attrName>
                                        </p:attrNameLst>
                                      </p:cBhvr>
                                      <p:tavLst>
                                        <p:tav tm="0">
                                          <p:val>
                                            <p:strVal val="1+#ppt_w/2"/>
                                          </p:val>
                                        </p:tav>
                                        <p:tav tm="100000">
                                          <p:val>
                                            <p:strVal val="#ppt_x"/>
                                          </p:val>
                                        </p:tav>
                                      </p:tavLst>
                                    </p:anim>
                                    <p:anim calcmode="lin" valueType="num">
                                      <p:cBhvr additive="base">
                                        <p:cTn id="83" dur="500" fill="hold"/>
                                        <p:tgtEl>
                                          <p:spTgt spid="369"/>
                                        </p:tgtEl>
                                        <p:attrNameLst>
                                          <p:attrName>ppt_y</p:attrName>
                                        </p:attrNameLst>
                                      </p:cBhvr>
                                      <p:tavLst>
                                        <p:tav tm="0">
                                          <p:val>
                                            <p:strVal val="#ppt_y"/>
                                          </p:val>
                                        </p:tav>
                                        <p:tav tm="100000">
                                          <p:val>
                                            <p:strVal val="#ppt_y"/>
                                          </p:val>
                                        </p:tav>
                                      </p:tavLst>
                                    </p:anim>
                                  </p:childTnLst>
                                </p:cTn>
                              </p:par>
                            </p:childTnLst>
                          </p:cTn>
                        </p:par>
                        <p:par>
                          <p:cTn id="84" fill="hold">
                            <p:stCondLst>
                              <p:cond delay="1000"/>
                            </p:stCondLst>
                            <p:childTnLst>
                              <p:par>
                                <p:cTn id="85" presetID="36" presetClass="emph" presetSubtype="0" repeatCount="3000" fill="hold" grpId="1" nodeType="afterEffect">
                                  <p:stCondLst>
                                    <p:cond delay="0"/>
                                  </p:stCondLst>
                                  <p:iterate type="lt">
                                    <p:tmPct val="10000"/>
                                  </p:iterate>
                                  <p:childTnLst>
                                    <p:animScale>
                                      <p:cBhvr>
                                        <p:cTn id="86" dur="250" autoRev="1" fill="hold">
                                          <p:stCondLst>
                                            <p:cond delay="0"/>
                                          </p:stCondLst>
                                        </p:cTn>
                                        <p:tgtEl>
                                          <p:spTgt spid="369"/>
                                        </p:tgtEl>
                                      </p:cBhvr>
                                      <p:to x="80000" y="100000"/>
                                    </p:animScale>
                                    <p:anim by="(#ppt_w*0.10)" calcmode="lin" valueType="num">
                                      <p:cBhvr>
                                        <p:cTn id="87" dur="250" autoRev="1" fill="hold">
                                          <p:stCondLst>
                                            <p:cond delay="0"/>
                                          </p:stCondLst>
                                        </p:cTn>
                                        <p:tgtEl>
                                          <p:spTgt spid="369"/>
                                        </p:tgtEl>
                                        <p:attrNameLst>
                                          <p:attrName>ppt_x</p:attrName>
                                        </p:attrNameLst>
                                      </p:cBhvr>
                                    </p:anim>
                                    <p:anim by="(-#ppt_w*0.10)" calcmode="lin" valueType="num">
                                      <p:cBhvr>
                                        <p:cTn id="88" dur="250" autoRev="1" fill="hold">
                                          <p:stCondLst>
                                            <p:cond delay="0"/>
                                          </p:stCondLst>
                                        </p:cTn>
                                        <p:tgtEl>
                                          <p:spTgt spid="369"/>
                                        </p:tgtEl>
                                        <p:attrNameLst>
                                          <p:attrName>ppt_y</p:attrName>
                                        </p:attrNameLst>
                                      </p:cBhvr>
                                    </p:anim>
                                    <p:animRot by="-480000">
                                      <p:cBhvr>
                                        <p:cTn id="89" dur="250" autoRev="1" fill="hold">
                                          <p:stCondLst>
                                            <p:cond delay="0"/>
                                          </p:stCondLst>
                                        </p:cTn>
                                        <p:tgtEl>
                                          <p:spTgt spid="369"/>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dissolve">
                                      <p:cBhvr>
                                        <p:cTn id="9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p:bldP spid="362" grpId="1"/>
      <p:bldP spid="363" grpId="0" animBg="1"/>
      <p:bldP spid="364" grpId="0"/>
      <p:bldP spid="365" grpId="0" animBg="1"/>
      <p:bldP spid="366" grpId="0"/>
      <p:bldP spid="366" grpId="1"/>
      <p:bldP spid="367" grpId="0"/>
      <p:bldP spid="368" grpId="0" animBg="1"/>
      <p:bldP spid="369" grpId="0"/>
      <p:bldP spid="369" grpId="1"/>
      <p:bldP spid="370" grpId="0"/>
      <p:bldP spid="371" grpId="0" animBg="1"/>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631504" y="1611947"/>
            <a:ext cx="2835228" cy="2835228"/>
            <a:chOff x="3357641" y="1651398"/>
            <a:chExt cx="2835228" cy="2835228"/>
          </a:xfrm>
        </p:grpSpPr>
        <p:sp>
          <p:nvSpPr>
            <p:cNvPr id="55" name="椭圆 54"/>
            <p:cNvSpPr/>
            <p:nvPr/>
          </p:nvSpPr>
          <p:spPr>
            <a:xfrm>
              <a:off x="3357641" y="1651398"/>
              <a:ext cx="2835228" cy="2835228"/>
            </a:xfrm>
            <a:prstGeom prst="ellipse">
              <a:avLst/>
            </a:prstGeom>
            <a:solidFill>
              <a:srgbClr val="BFD63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56" name="椭圆 55"/>
            <p:cNvSpPr/>
            <p:nvPr/>
          </p:nvSpPr>
          <p:spPr>
            <a:xfrm>
              <a:off x="3560911" y="1854668"/>
              <a:ext cx="2428689" cy="2428689"/>
            </a:xfrm>
            <a:prstGeom prst="ellipse">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grpSp>
          <p:nvGrpSpPr>
            <p:cNvPr id="57" name="组合 56"/>
            <p:cNvGrpSpPr/>
            <p:nvPr/>
          </p:nvGrpSpPr>
          <p:grpSpPr>
            <a:xfrm>
              <a:off x="3461801" y="1760185"/>
              <a:ext cx="2626909" cy="2617655"/>
              <a:chOff x="3537647" y="1670961"/>
              <a:chExt cx="2626909" cy="2617655"/>
            </a:xfrm>
          </p:grpSpPr>
          <p:grpSp>
            <p:nvGrpSpPr>
              <p:cNvPr id="119" name="组合 118"/>
              <p:cNvGrpSpPr/>
              <p:nvPr/>
            </p:nvGrpSpPr>
            <p:grpSpPr>
              <a:xfrm rot="2160000">
                <a:off x="3722651" y="1844509"/>
                <a:ext cx="2276169" cy="2276170"/>
                <a:chOff x="1789611" y="2057400"/>
                <a:chExt cx="2743200" cy="2743200"/>
              </a:xfrm>
            </p:grpSpPr>
            <p:cxnSp>
              <p:nvCxnSpPr>
                <p:cNvPr id="135" name="直接连接符 13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36" name="直接连接符 13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20" name="组合 119"/>
              <p:cNvGrpSpPr/>
              <p:nvPr/>
            </p:nvGrpSpPr>
            <p:grpSpPr>
              <a:xfrm rot="2520000">
                <a:off x="3722651" y="1844509"/>
                <a:ext cx="2276169" cy="2276170"/>
                <a:chOff x="1789611" y="2057400"/>
                <a:chExt cx="2743200" cy="2743200"/>
              </a:xfrm>
            </p:grpSpPr>
            <p:cxnSp>
              <p:nvCxnSpPr>
                <p:cNvPr id="133" name="直接连接符 132"/>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34" name="直接连接符 133"/>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21" name="组合 120"/>
              <p:cNvGrpSpPr/>
              <p:nvPr/>
            </p:nvGrpSpPr>
            <p:grpSpPr>
              <a:xfrm rot="2880000">
                <a:off x="3722651" y="1844509"/>
                <a:ext cx="2276169" cy="2276170"/>
                <a:chOff x="1789611" y="2057400"/>
                <a:chExt cx="2743200" cy="2743200"/>
              </a:xfrm>
            </p:grpSpPr>
            <p:cxnSp>
              <p:nvCxnSpPr>
                <p:cNvPr id="131" name="直接连接符 130"/>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32" name="直接连接符 131"/>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22" name="组合 121"/>
              <p:cNvGrpSpPr/>
              <p:nvPr/>
            </p:nvGrpSpPr>
            <p:grpSpPr>
              <a:xfrm rot="3240000">
                <a:off x="3722651" y="1844509"/>
                <a:ext cx="2276169" cy="2276170"/>
                <a:chOff x="1789611" y="2057400"/>
                <a:chExt cx="2743200" cy="2743200"/>
              </a:xfrm>
            </p:grpSpPr>
            <p:cxnSp>
              <p:nvCxnSpPr>
                <p:cNvPr id="129" name="直接连接符 128"/>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30" name="直接连接符 129"/>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23" name="组合 122"/>
              <p:cNvGrpSpPr/>
              <p:nvPr/>
            </p:nvGrpSpPr>
            <p:grpSpPr>
              <a:xfrm rot="3600000">
                <a:off x="3537647" y="1670963"/>
                <a:ext cx="2617653" cy="2617654"/>
                <a:chOff x="1789611" y="2057400"/>
                <a:chExt cx="2743200" cy="2743200"/>
              </a:xfrm>
            </p:grpSpPr>
            <p:cxnSp>
              <p:nvCxnSpPr>
                <p:cNvPr id="127" name="直接连接符 126"/>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28" name="直接连接符 127"/>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124" name="组合 123"/>
              <p:cNvGrpSpPr/>
              <p:nvPr/>
            </p:nvGrpSpPr>
            <p:grpSpPr>
              <a:xfrm rot="1800000">
                <a:off x="3546903" y="1670961"/>
                <a:ext cx="2617653" cy="2617654"/>
                <a:chOff x="1789611" y="2057400"/>
                <a:chExt cx="2743200" cy="2743200"/>
              </a:xfrm>
            </p:grpSpPr>
            <p:cxnSp>
              <p:nvCxnSpPr>
                <p:cNvPr id="125" name="直接连接符 124"/>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26" name="直接连接符 125"/>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58" name="组合 57"/>
            <p:cNvGrpSpPr/>
            <p:nvPr/>
          </p:nvGrpSpPr>
          <p:grpSpPr>
            <a:xfrm rot="1800000">
              <a:off x="3461801" y="1760185"/>
              <a:ext cx="2626909" cy="2617655"/>
              <a:chOff x="3537647" y="1670961"/>
              <a:chExt cx="2626909" cy="2617655"/>
            </a:xfrm>
          </p:grpSpPr>
          <p:grpSp>
            <p:nvGrpSpPr>
              <p:cNvPr id="101" name="组合 100"/>
              <p:cNvGrpSpPr/>
              <p:nvPr/>
            </p:nvGrpSpPr>
            <p:grpSpPr>
              <a:xfrm rot="2160000">
                <a:off x="3722651" y="1844509"/>
                <a:ext cx="2276169" cy="2276170"/>
                <a:chOff x="1789611" y="2057400"/>
                <a:chExt cx="2743200" cy="2743200"/>
              </a:xfrm>
            </p:grpSpPr>
            <p:cxnSp>
              <p:nvCxnSpPr>
                <p:cNvPr id="117" name="直接连接符 116"/>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18" name="直接连接符 117"/>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02" name="组合 101"/>
              <p:cNvGrpSpPr/>
              <p:nvPr/>
            </p:nvGrpSpPr>
            <p:grpSpPr>
              <a:xfrm rot="2520000">
                <a:off x="3722651" y="1844509"/>
                <a:ext cx="2276169" cy="2276170"/>
                <a:chOff x="1789611" y="2057400"/>
                <a:chExt cx="2743200" cy="2743200"/>
              </a:xfrm>
            </p:grpSpPr>
            <p:cxnSp>
              <p:nvCxnSpPr>
                <p:cNvPr id="115" name="直接连接符 11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16" name="直接连接符 11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03" name="组合 102"/>
              <p:cNvGrpSpPr/>
              <p:nvPr/>
            </p:nvGrpSpPr>
            <p:grpSpPr>
              <a:xfrm rot="2880000">
                <a:off x="3722651" y="1844509"/>
                <a:ext cx="2276169" cy="2276170"/>
                <a:chOff x="1789611" y="2057400"/>
                <a:chExt cx="2743200" cy="2743200"/>
              </a:xfrm>
            </p:grpSpPr>
            <p:cxnSp>
              <p:nvCxnSpPr>
                <p:cNvPr id="113" name="直接连接符 112"/>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14" name="直接连接符 113"/>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04" name="组合 103"/>
              <p:cNvGrpSpPr/>
              <p:nvPr/>
            </p:nvGrpSpPr>
            <p:grpSpPr>
              <a:xfrm rot="3240000">
                <a:off x="3722651" y="1844509"/>
                <a:ext cx="2276169" cy="2276170"/>
                <a:chOff x="1789611" y="2057400"/>
                <a:chExt cx="2743200" cy="2743200"/>
              </a:xfrm>
            </p:grpSpPr>
            <p:cxnSp>
              <p:nvCxnSpPr>
                <p:cNvPr id="111" name="直接连接符 110"/>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12" name="直接连接符 111"/>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05" name="组合 104"/>
              <p:cNvGrpSpPr/>
              <p:nvPr/>
            </p:nvGrpSpPr>
            <p:grpSpPr>
              <a:xfrm rot="3600000">
                <a:off x="3537647" y="1670963"/>
                <a:ext cx="2617653" cy="2617654"/>
                <a:chOff x="1789611" y="2057400"/>
                <a:chExt cx="2743200" cy="2743200"/>
              </a:xfrm>
            </p:grpSpPr>
            <p:cxnSp>
              <p:nvCxnSpPr>
                <p:cNvPr id="109" name="直接连接符 108"/>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10" name="直接连接符 109"/>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106" name="组合 105"/>
              <p:cNvGrpSpPr/>
              <p:nvPr/>
            </p:nvGrpSpPr>
            <p:grpSpPr>
              <a:xfrm rot="1800000">
                <a:off x="3546903" y="1670961"/>
                <a:ext cx="2617653" cy="2617654"/>
                <a:chOff x="1789611" y="2057400"/>
                <a:chExt cx="2743200" cy="2743200"/>
              </a:xfrm>
            </p:grpSpPr>
            <p:cxnSp>
              <p:nvCxnSpPr>
                <p:cNvPr id="107" name="直接连接符 106"/>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08" name="直接连接符 107"/>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62" name="组合 61"/>
            <p:cNvGrpSpPr/>
            <p:nvPr/>
          </p:nvGrpSpPr>
          <p:grpSpPr>
            <a:xfrm rot="3600000">
              <a:off x="3461801" y="1760185"/>
              <a:ext cx="2626909" cy="2617655"/>
              <a:chOff x="3537647" y="1670961"/>
              <a:chExt cx="2626909" cy="2617655"/>
            </a:xfrm>
          </p:grpSpPr>
          <p:grpSp>
            <p:nvGrpSpPr>
              <p:cNvPr id="80" name="组合 79"/>
              <p:cNvGrpSpPr/>
              <p:nvPr/>
            </p:nvGrpSpPr>
            <p:grpSpPr>
              <a:xfrm rot="2160000">
                <a:off x="3722651" y="1844509"/>
                <a:ext cx="2276169" cy="2276170"/>
                <a:chOff x="1789611" y="2057400"/>
                <a:chExt cx="2743200" cy="2743200"/>
              </a:xfrm>
            </p:grpSpPr>
            <p:cxnSp>
              <p:nvCxnSpPr>
                <p:cNvPr id="99" name="直接连接符 98"/>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00" name="直接连接符 99"/>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81" name="组合 80"/>
              <p:cNvGrpSpPr/>
              <p:nvPr/>
            </p:nvGrpSpPr>
            <p:grpSpPr>
              <a:xfrm rot="2520000">
                <a:off x="3722651" y="1844509"/>
                <a:ext cx="2276169" cy="2276170"/>
                <a:chOff x="1789611" y="2057400"/>
                <a:chExt cx="2743200" cy="2743200"/>
              </a:xfrm>
            </p:grpSpPr>
            <p:cxnSp>
              <p:nvCxnSpPr>
                <p:cNvPr id="97" name="直接连接符 96"/>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98" name="直接连接符 97"/>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82" name="组合 81"/>
              <p:cNvGrpSpPr/>
              <p:nvPr/>
            </p:nvGrpSpPr>
            <p:grpSpPr>
              <a:xfrm rot="2880000">
                <a:off x="3722651" y="1844509"/>
                <a:ext cx="2276169" cy="2276170"/>
                <a:chOff x="1789611" y="2057400"/>
                <a:chExt cx="2743200" cy="2743200"/>
              </a:xfrm>
            </p:grpSpPr>
            <p:cxnSp>
              <p:nvCxnSpPr>
                <p:cNvPr id="95" name="直接连接符 94"/>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96" name="直接连接符 95"/>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83" name="组合 82"/>
              <p:cNvGrpSpPr/>
              <p:nvPr/>
            </p:nvGrpSpPr>
            <p:grpSpPr>
              <a:xfrm rot="3240000">
                <a:off x="3722651" y="1844509"/>
                <a:ext cx="2276169" cy="2276170"/>
                <a:chOff x="1789611" y="2057400"/>
                <a:chExt cx="2743200" cy="2743200"/>
              </a:xfrm>
            </p:grpSpPr>
            <p:cxnSp>
              <p:nvCxnSpPr>
                <p:cNvPr id="91" name="直接连接符 90"/>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92" name="直接连接符 91"/>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84" name="组合 83"/>
              <p:cNvGrpSpPr/>
              <p:nvPr/>
            </p:nvGrpSpPr>
            <p:grpSpPr>
              <a:xfrm rot="3600000">
                <a:off x="3537647" y="1670963"/>
                <a:ext cx="2617653" cy="2617654"/>
                <a:chOff x="1789611" y="2057400"/>
                <a:chExt cx="2743200" cy="2743200"/>
              </a:xfrm>
            </p:grpSpPr>
            <p:cxnSp>
              <p:nvCxnSpPr>
                <p:cNvPr id="89" name="直接连接符 88"/>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90" name="直接连接符 89"/>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85" name="组合 84"/>
              <p:cNvGrpSpPr/>
              <p:nvPr/>
            </p:nvGrpSpPr>
            <p:grpSpPr>
              <a:xfrm rot="1800000">
                <a:off x="3546903" y="1670961"/>
                <a:ext cx="2617653" cy="2617654"/>
                <a:chOff x="1789611" y="2057400"/>
                <a:chExt cx="2743200" cy="2743200"/>
              </a:xfrm>
            </p:grpSpPr>
            <p:cxnSp>
              <p:nvCxnSpPr>
                <p:cNvPr id="86" name="直接连接符 85"/>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88" name="直接连接符 87"/>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sp>
          <p:nvSpPr>
            <p:cNvPr id="66" name="椭圆 65"/>
            <p:cNvSpPr/>
            <p:nvPr/>
          </p:nvSpPr>
          <p:spPr>
            <a:xfrm>
              <a:off x="3743427" y="2037184"/>
              <a:ext cx="2063657" cy="206365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67" name="文本框 66"/>
            <p:cNvSpPr txBox="1"/>
            <p:nvPr/>
          </p:nvSpPr>
          <p:spPr>
            <a:xfrm>
              <a:off x="4575897" y="1966916"/>
              <a:ext cx="4552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68" name="文本框 67"/>
            <p:cNvSpPr txBox="1"/>
            <p:nvPr/>
          </p:nvSpPr>
          <p:spPr>
            <a:xfrm>
              <a:off x="5085016" y="208656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69" name="文本框 68"/>
            <p:cNvSpPr txBox="1"/>
            <p:nvPr/>
          </p:nvSpPr>
          <p:spPr>
            <a:xfrm>
              <a:off x="5449420" y="240596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0" name="文本框 69"/>
            <p:cNvSpPr txBox="1"/>
            <p:nvPr/>
          </p:nvSpPr>
          <p:spPr>
            <a:xfrm>
              <a:off x="5545408" y="2869544"/>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3</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1" name="文本框 70"/>
            <p:cNvSpPr txBox="1"/>
            <p:nvPr/>
          </p:nvSpPr>
          <p:spPr>
            <a:xfrm>
              <a:off x="5430581" y="332316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4</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2" name="文本框 71"/>
            <p:cNvSpPr txBox="1"/>
            <p:nvPr/>
          </p:nvSpPr>
          <p:spPr>
            <a:xfrm>
              <a:off x="5114942" y="3629308"/>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5</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3" name="文本框 72"/>
            <p:cNvSpPr txBox="1"/>
            <p:nvPr/>
          </p:nvSpPr>
          <p:spPr>
            <a:xfrm>
              <a:off x="4606395" y="376353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6</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5" name="文本框 74"/>
            <p:cNvSpPr txBox="1"/>
            <p:nvPr/>
          </p:nvSpPr>
          <p:spPr>
            <a:xfrm>
              <a:off x="4135261" y="365227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7</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6" name="文本框 75"/>
            <p:cNvSpPr txBox="1"/>
            <p:nvPr/>
          </p:nvSpPr>
          <p:spPr>
            <a:xfrm>
              <a:off x="3803839" y="332384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8</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7" name="文本框 76"/>
            <p:cNvSpPr txBox="1"/>
            <p:nvPr/>
          </p:nvSpPr>
          <p:spPr>
            <a:xfrm>
              <a:off x="3670618" y="2832282"/>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9</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8" name="文本框 77"/>
            <p:cNvSpPr txBox="1"/>
            <p:nvPr/>
          </p:nvSpPr>
          <p:spPr>
            <a:xfrm>
              <a:off x="3794822" y="2384035"/>
              <a:ext cx="46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10</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79" name="文本框 78"/>
            <p:cNvSpPr txBox="1"/>
            <p:nvPr/>
          </p:nvSpPr>
          <p:spPr>
            <a:xfrm>
              <a:off x="4105978" y="2099507"/>
              <a:ext cx="432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grpSp>
      <p:cxnSp>
        <p:nvCxnSpPr>
          <p:cNvPr id="137" name="直接连接符 136"/>
          <p:cNvCxnSpPr/>
          <p:nvPr/>
        </p:nvCxnSpPr>
        <p:spPr>
          <a:xfrm>
            <a:off x="2248025" y="3037881"/>
            <a:ext cx="836249" cy="0"/>
          </a:xfrm>
          <a:prstGeom prst="line">
            <a:avLst/>
          </a:prstGeom>
          <a:noFill/>
          <a:ln w="101600" cap="flat" cmpd="sng" algn="ctr">
            <a:solidFill>
              <a:srgbClr val="00B0F0"/>
            </a:solidFill>
            <a:prstDash val="solid"/>
            <a:miter lim="800000"/>
          </a:ln>
          <a:effectLst/>
        </p:spPr>
      </p:cxnSp>
      <p:cxnSp>
        <p:nvCxnSpPr>
          <p:cNvPr id="138" name="直接连接符 137"/>
          <p:cNvCxnSpPr/>
          <p:nvPr/>
        </p:nvCxnSpPr>
        <p:spPr>
          <a:xfrm>
            <a:off x="3034939" y="2366625"/>
            <a:ext cx="0" cy="1004335"/>
          </a:xfrm>
          <a:prstGeom prst="line">
            <a:avLst/>
          </a:prstGeom>
          <a:noFill/>
          <a:ln w="57150" cap="flat" cmpd="sng" algn="ctr">
            <a:solidFill>
              <a:srgbClr val="FFC000"/>
            </a:solidFill>
            <a:prstDash val="solid"/>
            <a:miter lim="800000"/>
          </a:ln>
          <a:effectLst/>
        </p:spPr>
      </p:cxnSp>
      <p:cxnSp>
        <p:nvCxnSpPr>
          <p:cNvPr id="139" name="直接连接符 138"/>
          <p:cNvCxnSpPr/>
          <p:nvPr/>
        </p:nvCxnSpPr>
        <p:spPr>
          <a:xfrm flipH="1">
            <a:off x="3043900" y="2184295"/>
            <a:ext cx="1395" cy="858361"/>
          </a:xfrm>
          <a:prstGeom prst="line">
            <a:avLst/>
          </a:prstGeom>
          <a:noFill/>
          <a:ln w="19050" cap="flat" cmpd="sng" algn="ctr">
            <a:solidFill>
              <a:srgbClr val="FF452D"/>
            </a:solidFill>
            <a:prstDash val="solid"/>
            <a:miter lim="800000"/>
          </a:ln>
          <a:effectLst/>
        </p:spPr>
      </p:cxnSp>
      <p:sp>
        <p:nvSpPr>
          <p:cNvPr id="140" name="椭圆 139"/>
          <p:cNvSpPr/>
          <p:nvPr/>
        </p:nvSpPr>
        <p:spPr>
          <a:xfrm>
            <a:off x="2984956" y="2971480"/>
            <a:ext cx="130363" cy="13036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141" name="矩形 140"/>
          <p:cNvSpPr/>
          <p:nvPr/>
        </p:nvSpPr>
        <p:spPr>
          <a:xfrm>
            <a:off x="4468319" y="4705980"/>
            <a:ext cx="17556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1</a:t>
            </a:r>
            <a:r>
              <a:rPr kumimoji="0" lang="zh-CN" altLang="en-US" sz="2800" b="1" i="0" u="none" strike="noStrike" kern="1200" cap="none" spc="0" normalizeH="0" baseline="0" noProof="0" dirty="0">
                <a:ln>
                  <a:noFill/>
                </a:ln>
                <a:solidFill>
                  <a:prstClr val="black"/>
                </a:solidFill>
                <a:effectLst/>
                <a:uLnTx/>
                <a:uFillTx/>
                <a:cs typeface="+mn-ea"/>
                <a:sym typeface="+mn-lt"/>
              </a:rPr>
              <a:t>时</a:t>
            </a:r>
            <a:r>
              <a:rPr kumimoji="0" lang="en-US" altLang="zh-CN" sz="2800" b="1" i="0" u="none" strike="noStrike" kern="1200" cap="none" spc="0" normalizeH="0" baseline="0" noProof="0" dirty="0">
                <a:ln>
                  <a:noFill/>
                </a:ln>
                <a:solidFill>
                  <a:prstClr val="black"/>
                </a:solidFill>
                <a:effectLst/>
                <a:uLnTx/>
                <a:uFillTx/>
                <a:cs typeface="+mn-ea"/>
                <a:sym typeface="+mn-lt"/>
              </a:rPr>
              <a:t>=60</a:t>
            </a:r>
            <a:r>
              <a:rPr kumimoji="0" lang="zh-CN" altLang="en-US" sz="2800" b="1" i="0" u="none" strike="noStrike" kern="1200" cap="none" spc="0" normalizeH="0" baseline="0" noProof="0" dirty="0">
                <a:ln>
                  <a:noFill/>
                </a:ln>
                <a:solidFill>
                  <a:prstClr val="black"/>
                </a:solidFill>
                <a:effectLst/>
                <a:uLnTx/>
                <a:uFillTx/>
                <a:cs typeface="+mn-ea"/>
                <a:sym typeface="+mn-lt"/>
              </a:rPr>
              <a:t>分</a:t>
            </a:r>
          </a:p>
        </p:txBody>
      </p:sp>
      <p:sp>
        <p:nvSpPr>
          <p:cNvPr id="142" name="矩形 141"/>
          <p:cNvSpPr/>
          <p:nvPr/>
        </p:nvSpPr>
        <p:spPr>
          <a:xfrm>
            <a:off x="6294128" y="4705979"/>
            <a:ext cx="17556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solidFill>
                <a:effectLst/>
                <a:uLnTx/>
                <a:uFillTx/>
                <a:cs typeface="+mn-ea"/>
                <a:sym typeface="+mn-lt"/>
              </a:rPr>
              <a:t>1</a:t>
            </a:r>
            <a:r>
              <a:rPr kumimoji="0" lang="zh-CN" altLang="en-US" sz="2800" b="1" i="0" u="none" strike="noStrike" kern="1200" cap="none" spc="0" normalizeH="0" baseline="0" noProof="0" dirty="0">
                <a:ln>
                  <a:noFill/>
                </a:ln>
                <a:solidFill>
                  <a:prstClr val="black"/>
                </a:solidFill>
                <a:effectLst/>
                <a:uLnTx/>
                <a:uFillTx/>
                <a:cs typeface="+mn-ea"/>
                <a:sym typeface="+mn-lt"/>
              </a:rPr>
              <a:t>分</a:t>
            </a:r>
            <a:r>
              <a:rPr kumimoji="0" lang="en-US" altLang="zh-CN" sz="2800" b="1" i="0" u="none" strike="noStrike" kern="1200" cap="none" spc="0" normalizeH="0" baseline="0" noProof="0" dirty="0">
                <a:ln>
                  <a:noFill/>
                </a:ln>
                <a:solidFill>
                  <a:prstClr val="black"/>
                </a:solidFill>
                <a:effectLst/>
                <a:uLnTx/>
                <a:uFillTx/>
                <a:cs typeface="+mn-ea"/>
                <a:sym typeface="+mn-lt"/>
              </a:rPr>
              <a:t>=60</a:t>
            </a:r>
            <a:r>
              <a:rPr kumimoji="0" lang="zh-CN" altLang="en-US" sz="2800" b="1" i="0" u="none" strike="noStrike" kern="1200" cap="none" spc="0" normalizeH="0" baseline="0" noProof="0" dirty="0">
                <a:ln>
                  <a:noFill/>
                </a:ln>
                <a:solidFill>
                  <a:prstClr val="black"/>
                </a:solidFill>
                <a:effectLst/>
                <a:uLnTx/>
                <a:uFillTx/>
                <a:cs typeface="+mn-ea"/>
                <a:sym typeface="+mn-lt"/>
              </a:rPr>
              <a:t>秒</a:t>
            </a:r>
          </a:p>
        </p:txBody>
      </p:sp>
      <p:sp>
        <p:nvSpPr>
          <p:cNvPr id="144" name="矩形 143"/>
          <p:cNvSpPr/>
          <p:nvPr/>
        </p:nvSpPr>
        <p:spPr>
          <a:xfrm>
            <a:off x="4473001" y="1592794"/>
            <a:ext cx="3256335"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分针指向</a:t>
            </a:r>
            <a:r>
              <a:rPr kumimoji="0" lang="en-US" altLang="zh-CN" sz="2800" b="1" i="0" u="none" strike="noStrike" kern="1200" cap="none" spc="0" normalizeH="0" baseline="0" noProof="0" dirty="0">
                <a:ln>
                  <a:noFill/>
                </a:ln>
                <a:solidFill>
                  <a:prstClr val="black"/>
                </a:solidFill>
                <a:effectLst/>
                <a:uLnTx/>
                <a:uFillTx/>
                <a:cs typeface="+mn-ea"/>
                <a:sym typeface="+mn-lt"/>
              </a:rPr>
              <a:t>12</a:t>
            </a:r>
            <a:r>
              <a:rPr kumimoji="0" lang="zh-CN" altLang="en-US" sz="2800" b="1" i="0" u="none" strike="noStrike" kern="1200" cap="none" spc="0" normalizeH="0" baseline="0" noProof="0" dirty="0">
                <a:ln>
                  <a:noFill/>
                </a:ln>
                <a:solidFill>
                  <a:prstClr val="black"/>
                </a:solidFill>
                <a:effectLst/>
                <a:uLnTx/>
                <a:uFillTx/>
                <a:cs typeface="+mn-ea"/>
                <a:sym typeface="+mn-lt"/>
              </a:rPr>
              <a:t>，时针指向几就是几时，</a:t>
            </a:r>
            <a:r>
              <a:rPr kumimoji="0" lang="en-US" altLang="zh-CN" sz="2800" b="1" i="0" u="none" strike="noStrike" kern="1200" cap="none" spc="0" normalizeH="0" baseline="0" noProof="0" dirty="0">
                <a:ln>
                  <a:noFill/>
                </a:ln>
                <a:solidFill>
                  <a:prstClr val="black"/>
                </a:solidFill>
                <a:effectLst/>
                <a:uLnTx/>
                <a:uFillTx/>
                <a:cs typeface="+mn-ea"/>
                <a:sym typeface="+mn-lt"/>
              </a:rPr>
              <a:t>9</a:t>
            </a:r>
            <a:r>
              <a:rPr kumimoji="0" lang="zh-CN" altLang="en-US" sz="2800" b="1" i="0" u="none" strike="noStrike" kern="1200" cap="none" spc="0" normalizeH="0" baseline="0" noProof="0" dirty="0">
                <a:ln>
                  <a:noFill/>
                </a:ln>
                <a:solidFill>
                  <a:prstClr val="black"/>
                </a:solidFill>
                <a:effectLst/>
                <a:uLnTx/>
                <a:uFillTx/>
                <a:cs typeface="+mn-ea"/>
                <a:sym typeface="+mn-lt"/>
              </a:rPr>
              <a:t>时，写作：</a:t>
            </a:r>
            <a:r>
              <a:rPr kumimoji="0" lang="en-US" altLang="zh-CN" sz="2800" b="1" i="0" u="none" strike="noStrike" kern="1200" cap="none" spc="0" normalizeH="0" baseline="0" noProof="0" dirty="0">
                <a:ln>
                  <a:noFill/>
                </a:ln>
                <a:solidFill>
                  <a:prstClr val="black"/>
                </a:solidFill>
                <a:effectLst/>
                <a:uLnTx/>
                <a:uFillTx/>
                <a:cs typeface="+mn-ea"/>
                <a:sym typeface="+mn-lt"/>
              </a:rPr>
              <a:t>9</a:t>
            </a:r>
            <a:r>
              <a:rPr kumimoji="0" lang="zh-CN" altLang="en-US" sz="2800" b="1" i="0" u="none" strike="noStrike" kern="1200" cap="none" spc="0" normalizeH="0" baseline="0" noProof="0" dirty="0">
                <a:ln>
                  <a:noFill/>
                </a:ln>
                <a:solidFill>
                  <a:prstClr val="black"/>
                </a:solidFill>
                <a:effectLst/>
                <a:uLnTx/>
                <a:uFillTx/>
                <a:cs typeface="+mn-ea"/>
                <a:sym typeface="+mn-lt"/>
              </a:rPr>
              <a:t>：</a:t>
            </a:r>
            <a:r>
              <a:rPr kumimoji="0" lang="en-US" altLang="zh-CN" sz="2800" b="1" i="0" u="none" strike="noStrike" kern="1200" cap="none" spc="0" normalizeH="0" baseline="0" noProof="0" dirty="0">
                <a:ln>
                  <a:noFill/>
                </a:ln>
                <a:solidFill>
                  <a:prstClr val="black"/>
                </a:solidFill>
                <a:effectLst/>
                <a:uLnTx/>
                <a:uFillTx/>
                <a:cs typeface="+mn-ea"/>
                <a:sym typeface="+mn-lt"/>
              </a:rPr>
              <a:t>00</a:t>
            </a:r>
            <a:r>
              <a:rPr kumimoji="0" lang="zh-CN" altLang="en-US" sz="2800" b="1" i="0" u="none" strike="noStrike" kern="1200" cap="none" spc="0" normalizeH="0" baseline="0" noProof="0" dirty="0">
                <a:ln>
                  <a:noFill/>
                </a:ln>
                <a:solidFill>
                  <a:prstClr val="black"/>
                </a:solidFill>
                <a:effectLst/>
                <a:uLnTx/>
                <a:uFillTx/>
                <a:cs typeface="+mn-ea"/>
                <a:sym typeface="+mn-lt"/>
              </a:rPr>
              <a:t>。</a:t>
            </a:r>
          </a:p>
        </p:txBody>
      </p:sp>
      <p:grpSp>
        <p:nvGrpSpPr>
          <p:cNvPr id="145" name="组合 144"/>
          <p:cNvGrpSpPr/>
          <p:nvPr/>
        </p:nvGrpSpPr>
        <p:grpSpPr>
          <a:xfrm>
            <a:off x="7717257" y="1609635"/>
            <a:ext cx="2835228" cy="2835228"/>
            <a:chOff x="3357641" y="1651398"/>
            <a:chExt cx="2835228" cy="2835228"/>
          </a:xfrm>
        </p:grpSpPr>
        <p:sp>
          <p:nvSpPr>
            <p:cNvPr id="146" name="椭圆 145"/>
            <p:cNvSpPr/>
            <p:nvPr/>
          </p:nvSpPr>
          <p:spPr>
            <a:xfrm>
              <a:off x="3357641" y="1651398"/>
              <a:ext cx="2835228" cy="2835228"/>
            </a:xfrm>
            <a:prstGeom prst="ellipse">
              <a:avLst/>
            </a:prstGeom>
            <a:solidFill>
              <a:srgbClr val="BFD630"/>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147" name="椭圆 146"/>
            <p:cNvSpPr/>
            <p:nvPr/>
          </p:nvSpPr>
          <p:spPr>
            <a:xfrm>
              <a:off x="3560911" y="1854668"/>
              <a:ext cx="2428689" cy="2428689"/>
            </a:xfrm>
            <a:prstGeom prst="ellipse">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grpSp>
          <p:nvGrpSpPr>
            <p:cNvPr id="148" name="组合 147"/>
            <p:cNvGrpSpPr/>
            <p:nvPr/>
          </p:nvGrpSpPr>
          <p:grpSpPr>
            <a:xfrm>
              <a:off x="3461801" y="1760185"/>
              <a:ext cx="2626909" cy="2617655"/>
              <a:chOff x="3537647" y="1670961"/>
              <a:chExt cx="2626909" cy="2617655"/>
            </a:xfrm>
          </p:grpSpPr>
          <p:grpSp>
            <p:nvGrpSpPr>
              <p:cNvPr id="200" name="组合 199"/>
              <p:cNvGrpSpPr/>
              <p:nvPr/>
            </p:nvGrpSpPr>
            <p:grpSpPr>
              <a:xfrm rot="2160000">
                <a:off x="3722651" y="1844509"/>
                <a:ext cx="2276169" cy="2276170"/>
                <a:chOff x="1789611" y="2057400"/>
                <a:chExt cx="2743200" cy="2743200"/>
              </a:xfrm>
            </p:grpSpPr>
            <p:cxnSp>
              <p:nvCxnSpPr>
                <p:cNvPr id="216" name="直接连接符 215"/>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217" name="直接连接符 216"/>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201" name="组合 200"/>
              <p:cNvGrpSpPr/>
              <p:nvPr/>
            </p:nvGrpSpPr>
            <p:grpSpPr>
              <a:xfrm rot="2520000">
                <a:off x="3722651" y="1844509"/>
                <a:ext cx="2276169" cy="2276170"/>
                <a:chOff x="1789611" y="2057400"/>
                <a:chExt cx="2743200" cy="2743200"/>
              </a:xfrm>
            </p:grpSpPr>
            <p:cxnSp>
              <p:nvCxnSpPr>
                <p:cNvPr id="214" name="直接连接符 213"/>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215" name="直接连接符 214"/>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202" name="组合 201"/>
              <p:cNvGrpSpPr/>
              <p:nvPr/>
            </p:nvGrpSpPr>
            <p:grpSpPr>
              <a:xfrm rot="2880000">
                <a:off x="3722651" y="1844509"/>
                <a:ext cx="2276169" cy="2276170"/>
                <a:chOff x="1789611" y="2057400"/>
                <a:chExt cx="2743200" cy="2743200"/>
              </a:xfrm>
            </p:grpSpPr>
            <p:cxnSp>
              <p:nvCxnSpPr>
                <p:cNvPr id="212" name="直接连接符 211"/>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213" name="直接连接符 212"/>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203" name="组合 202"/>
              <p:cNvGrpSpPr/>
              <p:nvPr/>
            </p:nvGrpSpPr>
            <p:grpSpPr>
              <a:xfrm rot="3240000">
                <a:off x="3722651" y="1844509"/>
                <a:ext cx="2276169" cy="2276170"/>
                <a:chOff x="1789611" y="2057400"/>
                <a:chExt cx="2743200" cy="2743200"/>
              </a:xfrm>
            </p:grpSpPr>
            <p:cxnSp>
              <p:nvCxnSpPr>
                <p:cNvPr id="210" name="直接连接符 209"/>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211" name="直接连接符 210"/>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204" name="组合 203"/>
              <p:cNvGrpSpPr/>
              <p:nvPr/>
            </p:nvGrpSpPr>
            <p:grpSpPr>
              <a:xfrm rot="3600000">
                <a:off x="3537647" y="1670963"/>
                <a:ext cx="2617653" cy="2617654"/>
                <a:chOff x="1789611" y="2057400"/>
                <a:chExt cx="2743200" cy="2743200"/>
              </a:xfrm>
            </p:grpSpPr>
            <p:cxnSp>
              <p:nvCxnSpPr>
                <p:cNvPr id="208" name="直接连接符 207"/>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209" name="直接连接符 208"/>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205" name="组合 204"/>
              <p:cNvGrpSpPr/>
              <p:nvPr/>
            </p:nvGrpSpPr>
            <p:grpSpPr>
              <a:xfrm rot="1800000">
                <a:off x="3546903" y="1670961"/>
                <a:ext cx="2617653" cy="2617654"/>
                <a:chOff x="1789611" y="2057400"/>
                <a:chExt cx="2743200" cy="2743200"/>
              </a:xfrm>
            </p:grpSpPr>
            <p:cxnSp>
              <p:nvCxnSpPr>
                <p:cNvPr id="206" name="直接连接符 205"/>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207" name="直接连接符 206"/>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149" name="组合 148"/>
            <p:cNvGrpSpPr/>
            <p:nvPr/>
          </p:nvGrpSpPr>
          <p:grpSpPr>
            <a:xfrm rot="1800000">
              <a:off x="3461801" y="1760185"/>
              <a:ext cx="2626909" cy="2617655"/>
              <a:chOff x="3537647" y="1670961"/>
              <a:chExt cx="2626909" cy="2617655"/>
            </a:xfrm>
          </p:grpSpPr>
          <p:grpSp>
            <p:nvGrpSpPr>
              <p:cNvPr id="182" name="组合 181"/>
              <p:cNvGrpSpPr/>
              <p:nvPr/>
            </p:nvGrpSpPr>
            <p:grpSpPr>
              <a:xfrm rot="2160000">
                <a:off x="3722651" y="1844509"/>
                <a:ext cx="2276169" cy="2276170"/>
                <a:chOff x="1789611" y="2057400"/>
                <a:chExt cx="2743200" cy="2743200"/>
              </a:xfrm>
            </p:grpSpPr>
            <p:cxnSp>
              <p:nvCxnSpPr>
                <p:cNvPr id="198" name="直接连接符 197"/>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99" name="直接连接符 198"/>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83" name="组合 182"/>
              <p:cNvGrpSpPr/>
              <p:nvPr/>
            </p:nvGrpSpPr>
            <p:grpSpPr>
              <a:xfrm rot="2520000">
                <a:off x="3722651" y="1844509"/>
                <a:ext cx="2276169" cy="2276170"/>
                <a:chOff x="1789611" y="2057400"/>
                <a:chExt cx="2743200" cy="2743200"/>
              </a:xfrm>
            </p:grpSpPr>
            <p:cxnSp>
              <p:nvCxnSpPr>
                <p:cNvPr id="196" name="直接连接符 195"/>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97" name="直接连接符 196"/>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84" name="组合 183"/>
              <p:cNvGrpSpPr/>
              <p:nvPr/>
            </p:nvGrpSpPr>
            <p:grpSpPr>
              <a:xfrm rot="2880000">
                <a:off x="3722651" y="1844509"/>
                <a:ext cx="2276169" cy="2276170"/>
                <a:chOff x="1789611" y="2057400"/>
                <a:chExt cx="2743200" cy="2743200"/>
              </a:xfrm>
            </p:grpSpPr>
            <p:cxnSp>
              <p:nvCxnSpPr>
                <p:cNvPr id="194" name="直接连接符 193"/>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95" name="直接连接符 194"/>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85" name="组合 184"/>
              <p:cNvGrpSpPr/>
              <p:nvPr/>
            </p:nvGrpSpPr>
            <p:grpSpPr>
              <a:xfrm rot="3240000">
                <a:off x="3722651" y="1844509"/>
                <a:ext cx="2276169" cy="2276170"/>
                <a:chOff x="1789611" y="2057400"/>
                <a:chExt cx="2743200" cy="2743200"/>
              </a:xfrm>
            </p:grpSpPr>
            <p:cxnSp>
              <p:nvCxnSpPr>
                <p:cNvPr id="192" name="直接连接符 191"/>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93" name="直接连接符 192"/>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86" name="组合 185"/>
              <p:cNvGrpSpPr/>
              <p:nvPr/>
            </p:nvGrpSpPr>
            <p:grpSpPr>
              <a:xfrm rot="3600000">
                <a:off x="3537647" y="1670963"/>
                <a:ext cx="2617653" cy="2617654"/>
                <a:chOff x="1789611" y="2057400"/>
                <a:chExt cx="2743200" cy="2743200"/>
              </a:xfrm>
            </p:grpSpPr>
            <p:cxnSp>
              <p:nvCxnSpPr>
                <p:cNvPr id="190" name="直接连接符 189"/>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91" name="直接连接符 190"/>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187" name="组合 186"/>
              <p:cNvGrpSpPr/>
              <p:nvPr/>
            </p:nvGrpSpPr>
            <p:grpSpPr>
              <a:xfrm rot="1800000">
                <a:off x="3546903" y="1670961"/>
                <a:ext cx="2617653" cy="2617654"/>
                <a:chOff x="1789611" y="2057400"/>
                <a:chExt cx="2743200" cy="2743200"/>
              </a:xfrm>
            </p:grpSpPr>
            <p:cxnSp>
              <p:nvCxnSpPr>
                <p:cNvPr id="188" name="直接连接符 187"/>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89" name="直接连接符 188"/>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grpSp>
          <p:nvGrpSpPr>
            <p:cNvPr id="150" name="组合 149"/>
            <p:cNvGrpSpPr/>
            <p:nvPr/>
          </p:nvGrpSpPr>
          <p:grpSpPr>
            <a:xfrm rot="3600000">
              <a:off x="3461801" y="1760185"/>
              <a:ext cx="2626909" cy="2617655"/>
              <a:chOff x="3537647" y="1670961"/>
              <a:chExt cx="2626909" cy="2617655"/>
            </a:xfrm>
          </p:grpSpPr>
          <p:grpSp>
            <p:nvGrpSpPr>
              <p:cNvPr id="164" name="组合 163"/>
              <p:cNvGrpSpPr/>
              <p:nvPr/>
            </p:nvGrpSpPr>
            <p:grpSpPr>
              <a:xfrm rot="2160000">
                <a:off x="3722651" y="1844509"/>
                <a:ext cx="2276169" cy="2276170"/>
                <a:chOff x="1789611" y="2057400"/>
                <a:chExt cx="2743200" cy="2743200"/>
              </a:xfrm>
            </p:grpSpPr>
            <p:cxnSp>
              <p:nvCxnSpPr>
                <p:cNvPr id="180" name="直接连接符 179"/>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81" name="直接连接符 180"/>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65" name="组合 164"/>
              <p:cNvGrpSpPr/>
              <p:nvPr/>
            </p:nvGrpSpPr>
            <p:grpSpPr>
              <a:xfrm rot="2520000">
                <a:off x="3722651" y="1844509"/>
                <a:ext cx="2276169" cy="2276170"/>
                <a:chOff x="1789611" y="2057400"/>
                <a:chExt cx="2743200" cy="2743200"/>
              </a:xfrm>
            </p:grpSpPr>
            <p:cxnSp>
              <p:nvCxnSpPr>
                <p:cNvPr id="178" name="直接连接符 177"/>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79" name="直接连接符 178"/>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66" name="组合 165"/>
              <p:cNvGrpSpPr/>
              <p:nvPr/>
            </p:nvGrpSpPr>
            <p:grpSpPr>
              <a:xfrm rot="2880000">
                <a:off x="3722651" y="1844509"/>
                <a:ext cx="2276169" cy="2276170"/>
                <a:chOff x="1789611" y="2057400"/>
                <a:chExt cx="2743200" cy="2743200"/>
              </a:xfrm>
            </p:grpSpPr>
            <p:cxnSp>
              <p:nvCxnSpPr>
                <p:cNvPr id="176" name="直接连接符 175"/>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77" name="直接连接符 176"/>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67" name="组合 166"/>
              <p:cNvGrpSpPr/>
              <p:nvPr/>
            </p:nvGrpSpPr>
            <p:grpSpPr>
              <a:xfrm rot="3240000">
                <a:off x="3722651" y="1844509"/>
                <a:ext cx="2276169" cy="2276170"/>
                <a:chOff x="1789611" y="2057400"/>
                <a:chExt cx="2743200" cy="2743200"/>
              </a:xfrm>
            </p:grpSpPr>
            <p:cxnSp>
              <p:nvCxnSpPr>
                <p:cNvPr id="174" name="直接连接符 173"/>
                <p:cNvCxnSpPr/>
                <p:nvPr/>
              </p:nvCxnSpPr>
              <p:spPr>
                <a:xfrm>
                  <a:off x="1789611" y="3429000"/>
                  <a:ext cx="2743200" cy="0"/>
                </a:xfrm>
                <a:prstGeom prst="line">
                  <a:avLst/>
                </a:prstGeom>
                <a:noFill/>
                <a:ln w="38100" cap="flat" cmpd="sng" algn="ctr">
                  <a:solidFill>
                    <a:sysClr val="windowText" lastClr="000000"/>
                  </a:solidFill>
                  <a:prstDash val="solid"/>
                  <a:miter lim="800000"/>
                </a:ln>
                <a:effectLst/>
              </p:spPr>
            </p:cxnSp>
            <p:cxnSp>
              <p:nvCxnSpPr>
                <p:cNvPr id="175" name="直接连接符 174"/>
                <p:cNvCxnSpPr/>
                <p:nvPr/>
              </p:nvCxnSpPr>
              <p:spPr>
                <a:xfrm rot="5400000">
                  <a:off x="1789611" y="3429000"/>
                  <a:ext cx="2743200" cy="0"/>
                </a:xfrm>
                <a:prstGeom prst="line">
                  <a:avLst/>
                </a:prstGeom>
                <a:noFill/>
                <a:ln w="38100" cap="flat" cmpd="sng" algn="ctr">
                  <a:solidFill>
                    <a:sysClr val="windowText" lastClr="000000"/>
                  </a:solidFill>
                  <a:prstDash val="solid"/>
                  <a:miter lim="800000"/>
                </a:ln>
                <a:effectLst/>
              </p:spPr>
            </p:cxnSp>
          </p:grpSp>
          <p:grpSp>
            <p:nvGrpSpPr>
              <p:cNvPr id="168" name="组合 167"/>
              <p:cNvGrpSpPr/>
              <p:nvPr/>
            </p:nvGrpSpPr>
            <p:grpSpPr>
              <a:xfrm rot="3600000">
                <a:off x="3537647" y="1670963"/>
                <a:ext cx="2617653" cy="2617654"/>
                <a:chOff x="1789611" y="2057400"/>
                <a:chExt cx="2743200" cy="2743200"/>
              </a:xfrm>
            </p:grpSpPr>
            <p:cxnSp>
              <p:nvCxnSpPr>
                <p:cNvPr id="172" name="直接连接符 171"/>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73" name="直接连接符 172"/>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nvGrpSpPr>
              <p:cNvPr id="169" name="组合 168"/>
              <p:cNvGrpSpPr/>
              <p:nvPr/>
            </p:nvGrpSpPr>
            <p:grpSpPr>
              <a:xfrm rot="1800000">
                <a:off x="3546903" y="1670961"/>
                <a:ext cx="2617653" cy="2617654"/>
                <a:chOff x="1789611" y="2057400"/>
                <a:chExt cx="2743200" cy="2743200"/>
              </a:xfrm>
            </p:grpSpPr>
            <p:cxnSp>
              <p:nvCxnSpPr>
                <p:cNvPr id="170" name="直接连接符 169"/>
                <p:cNvCxnSpPr/>
                <p:nvPr/>
              </p:nvCxnSpPr>
              <p:spPr>
                <a:xfrm>
                  <a:off x="1789611" y="3429000"/>
                  <a:ext cx="2743200" cy="0"/>
                </a:xfrm>
                <a:prstGeom prst="line">
                  <a:avLst/>
                </a:prstGeom>
                <a:noFill/>
                <a:ln w="38100" cap="flat" cmpd="sng" algn="ctr">
                  <a:solidFill>
                    <a:srgbClr val="00B050"/>
                  </a:solidFill>
                  <a:prstDash val="solid"/>
                  <a:miter lim="800000"/>
                </a:ln>
                <a:effectLst/>
              </p:spPr>
            </p:cxnSp>
            <p:cxnSp>
              <p:nvCxnSpPr>
                <p:cNvPr id="171" name="直接连接符 170"/>
                <p:cNvCxnSpPr/>
                <p:nvPr/>
              </p:nvCxnSpPr>
              <p:spPr>
                <a:xfrm rot="5400000">
                  <a:off x="1789611" y="3429000"/>
                  <a:ext cx="2743200" cy="0"/>
                </a:xfrm>
                <a:prstGeom prst="line">
                  <a:avLst/>
                </a:prstGeom>
                <a:noFill/>
                <a:ln w="38100" cap="flat" cmpd="sng" algn="ctr">
                  <a:solidFill>
                    <a:srgbClr val="00B050"/>
                  </a:solidFill>
                  <a:prstDash val="solid"/>
                  <a:miter lim="800000"/>
                </a:ln>
                <a:effectLst/>
              </p:spPr>
            </p:cxnSp>
          </p:grpSp>
        </p:grpSp>
        <p:sp>
          <p:nvSpPr>
            <p:cNvPr id="151" name="椭圆 150"/>
            <p:cNvSpPr/>
            <p:nvPr/>
          </p:nvSpPr>
          <p:spPr>
            <a:xfrm>
              <a:off x="3743427" y="2037184"/>
              <a:ext cx="2063657" cy="2063657"/>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152" name="文本框 151"/>
            <p:cNvSpPr txBox="1"/>
            <p:nvPr/>
          </p:nvSpPr>
          <p:spPr>
            <a:xfrm>
              <a:off x="4575897" y="1966916"/>
              <a:ext cx="4552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3" name="文本框 152"/>
            <p:cNvSpPr txBox="1"/>
            <p:nvPr/>
          </p:nvSpPr>
          <p:spPr>
            <a:xfrm>
              <a:off x="5085016" y="208656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4" name="文本框 153"/>
            <p:cNvSpPr txBox="1"/>
            <p:nvPr/>
          </p:nvSpPr>
          <p:spPr>
            <a:xfrm>
              <a:off x="5449420" y="240596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2</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5" name="文本框 154"/>
            <p:cNvSpPr txBox="1"/>
            <p:nvPr/>
          </p:nvSpPr>
          <p:spPr>
            <a:xfrm>
              <a:off x="5545408" y="2869544"/>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3</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6" name="文本框 155"/>
            <p:cNvSpPr txBox="1"/>
            <p:nvPr/>
          </p:nvSpPr>
          <p:spPr>
            <a:xfrm>
              <a:off x="5430581" y="332316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4</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7" name="文本框 156"/>
            <p:cNvSpPr txBox="1"/>
            <p:nvPr/>
          </p:nvSpPr>
          <p:spPr>
            <a:xfrm>
              <a:off x="5114942" y="3629308"/>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5</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8" name="文本框 157"/>
            <p:cNvSpPr txBox="1"/>
            <p:nvPr/>
          </p:nvSpPr>
          <p:spPr>
            <a:xfrm>
              <a:off x="4606395" y="3763539"/>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6</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59" name="文本框 158"/>
            <p:cNvSpPr txBox="1"/>
            <p:nvPr/>
          </p:nvSpPr>
          <p:spPr>
            <a:xfrm>
              <a:off x="4135261" y="3652270"/>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7</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60" name="文本框 159"/>
            <p:cNvSpPr txBox="1"/>
            <p:nvPr/>
          </p:nvSpPr>
          <p:spPr>
            <a:xfrm>
              <a:off x="3803839" y="3323843"/>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8</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61" name="文本框 160"/>
            <p:cNvSpPr txBox="1"/>
            <p:nvPr/>
          </p:nvSpPr>
          <p:spPr>
            <a:xfrm>
              <a:off x="3670618" y="2832282"/>
              <a:ext cx="277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9</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62" name="文本框 161"/>
            <p:cNvSpPr txBox="1"/>
            <p:nvPr/>
          </p:nvSpPr>
          <p:spPr>
            <a:xfrm>
              <a:off x="3794822" y="2384035"/>
              <a:ext cx="462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10</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sp>
          <p:nvSpPr>
            <p:cNvPr id="163" name="文本框 162"/>
            <p:cNvSpPr txBox="1"/>
            <p:nvPr/>
          </p:nvSpPr>
          <p:spPr>
            <a:xfrm>
              <a:off x="4105978" y="2099507"/>
              <a:ext cx="432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cs typeface="+mn-ea"/>
                  <a:sym typeface="+mn-lt"/>
                </a:rPr>
                <a:t>11</a:t>
              </a:r>
              <a:endParaRPr kumimoji="0" lang="zh-CN" altLang="en-US" sz="1800" b="1" i="0" u="none" strike="noStrike" kern="0" cap="none" spc="0" normalizeH="0" baseline="0" noProof="0" dirty="0">
                <a:ln>
                  <a:noFill/>
                </a:ln>
                <a:solidFill>
                  <a:prstClr val="black"/>
                </a:solidFill>
                <a:effectLst/>
                <a:uLnTx/>
                <a:uFillTx/>
                <a:cs typeface="+mn-ea"/>
                <a:sym typeface="+mn-lt"/>
              </a:endParaRPr>
            </a:p>
          </p:txBody>
        </p:sp>
      </p:grpSp>
      <p:cxnSp>
        <p:nvCxnSpPr>
          <p:cNvPr id="218" name="直接连接符 217"/>
          <p:cNvCxnSpPr/>
          <p:nvPr/>
        </p:nvCxnSpPr>
        <p:spPr>
          <a:xfrm>
            <a:off x="8382980" y="2977787"/>
            <a:ext cx="787047" cy="57782"/>
          </a:xfrm>
          <a:prstGeom prst="line">
            <a:avLst/>
          </a:prstGeom>
          <a:noFill/>
          <a:ln w="101600" cap="flat" cmpd="sng" algn="ctr">
            <a:solidFill>
              <a:srgbClr val="00B0F0"/>
            </a:solidFill>
            <a:prstDash val="solid"/>
            <a:miter lim="800000"/>
          </a:ln>
          <a:effectLst/>
        </p:spPr>
      </p:cxnSp>
      <p:cxnSp>
        <p:nvCxnSpPr>
          <p:cNvPr id="219" name="直接连接符 218"/>
          <p:cNvCxnSpPr/>
          <p:nvPr/>
        </p:nvCxnSpPr>
        <p:spPr>
          <a:xfrm flipH="1">
            <a:off x="9120694" y="2184293"/>
            <a:ext cx="492443" cy="831720"/>
          </a:xfrm>
          <a:prstGeom prst="line">
            <a:avLst/>
          </a:prstGeom>
          <a:noFill/>
          <a:ln w="57150" cap="flat" cmpd="sng" algn="ctr">
            <a:solidFill>
              <a:srgbClr val="FFC000"/>
            </a:solidFill>
            <a:prstDash val="solid"/>
            <a:miter lim="800000"/>
          </a:ln>
          <a:effectLst/>
        </p:spPr>
      </p:cxnSp>
      <p:cxnSp>
        <p:nvCxnSpPr>
          <p:cNvPr id="220" name="直接连接符 219"/>
          <p:cNvCxnSpPr/>
          <p:nvPr/>
        </p:nvCxnSpPr>
        <p:spPr>
          <a:xfrm flipH="1">
            <a:off x="9137674" y="1925155"/>
            <a:ext cx="1395" cy="1115189"/>
          </a:xfrm>
          <a:prstGeom prst="line">
            <a:avLst/>
          </a:prstGeom>
          <a:noFill/>
          <a:ln w="19050" cap="flat" cmpd="sng" algn="ctr">
            <a:solidFill>
              <a:srgbClr val="FF452D"/>
            </a:solidFill>
            <a:prstDash val="solid"/>
            <a:miter lim="800000"/>
          </a:ln>
          <a:effectLst/>
        </p:spPr>
      </p:cxnSp>
      <p:sp>
        <p:nvSpPr>
          <p:cNvPr id="221" name="椭圆 220"/>
          <p:cNvSpPr/>
          <p:nvPr/>
        </p:nvSpPr>
        <p:spPr>
          <a:xfrm>
            <a:off x="9070709" y="2969168"/>
            <a:ext cx="130363" cy="13036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cs typeface="+mn-ea"/>
              <a:sym typeface="+mn-lt"/>
            </a:endParaRPr>
          </a:p>
        </p:txBody>
      </p:sp>
      <p:sp>
        <p:nvSpPr>
          <p:cNvPr id="222" name="矩形 221"/>
          <p:cNvSpPr/>
          <p:nvPr/>
        </p:nvSpPr>
        <p:spPr>
          <a:xfrm>
            <a:off x="4468319" y="3370960"/>
            <a:ext cx="3749781"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时针超过几就是几时，分针指向几就是几乘</a:t>
            </a:r>
            <a:r>
              <a:rPr kumimoji="0" lang="en-US" altLang="zh-CN" sz="2800" b="1" i="0" u="none" strike="noStrike" kern="1200" cap="none" spc="0" normalizeH="0" baseline="0" noProof="0" dirty="0">
                <a:ln>
                  <a:noFill/>
                </a:ln>
                <a:solidFill>
                  <a:prstClr val="black"/>
                </a:solidFill>
                <a:effectLst/>
                <a:uLnTx/>
                <a:uFillTx/>
                <a:cs typeface="+mn-ea"/>
                <a:sym typeface="+mn-lt"/>
              </a:rPr>
              <a:t>5</a:t>
            </a:r>
            <a:r>
              <a:rPr kumimoji="0" lang="zh-CN" altLang="en-US" sz="2800" b="1" i="0" u="none" strike="noStrike" kern="1200" cap="none" spc="0" normalizeH="0" baseline="0" noProof="0" dirty="0">
                <a:ln>
                  <a:noFill/>
                </a:ln>
                <a:solidFill>
                  <a:prstClr val="black"/>
                </a:solidFill>
                <a:effectLst/>
                <a:uLnTx/>
                <a:uFillTx/>
                <a:cs typeface="+mn-ea"/>
                <a:sym typeface="+mn-lt"/>
              </a:rPr>
              <a:t>，</a:t>
            </a:r>
            <a:r>
              <a:rPr kumimoji="0" lang="en-US" altLang="zh-CN" sz="2800" b="1" i="0" u="none" strike="noStrike" kern="1200" cap="none" spc="0" normalizeH="0" baseline="0" noProof="0" dirty="0">
                <a:ln>
                  <a:noFill/>
                </a:ln>
                <a:solidFill>
                  <a:prstClr val="black"/>
                </a:solidFill>
                <a:effectLst/>
                <a:uLnTx/>
                <a:uFillTx/>
                <a:cs typeface="+mn-ea"/>
                <a:sym typeface="+mn-lt"/>
              </a:rPr>
              <a:t>9</a:t>
            </a:r>
            <a:r>
              <a:rPr kumimoji="0" lang="zh-CN" altLang="en-US" sz="2800" b="1" i="0" u="none" strike="noStrike" kern="1200" cap="none" spc="0" normalizeH="0" baseline="0" noProof="0" dirty="0">
                <a:ln>
                  <a:noFill/>
                </a:ln>
                <a:solidFill>
                  <a:prstClr val="black"/>
                </a:solidFill>
                <a:effectLst/>
                <a:uLnTx/>
                <a:uFillTx/>
                <a:cs typeface="+mn-ea"/>
                <a:sym typeface="+mn-lt"/>
              </a:rPr>
              <a:t>时</a:t>
            </a:r>
            <a:r>
              <a:rPr kumimoji="0" lang="en-US" altLang="zh-CN" sz="2800" b="1" i="0" u="none" strike="noStrike" kern="1200" cap="none" spc="0" normalizeH="0" baseline="0" noProof="0" dirty="0">
                <a:ln>
                  <a:noFill/>
                </a:ln>
                <a:solidFill>
                  <a:prstClr val="black"/>
                </a:solidFill>
                <a:effectLst/>
                <a:uLnTx/>
                <a:uFillTx/>
                <a:cs typeface="+mn-ea"/>
                <a:sym typeface="+mn-lt"/>
              </a:rPr>
              <a:t>5</a:t>
            </a:r>
            <a:r>
              <a:rPr kumimoji="0" lang="zh-CN" altLang="en-US" sz="2800" b="1" i="0" u="none" strike="noStrike" kern="1200" cap="none" spc="0" normalizeH="0" baseline="0" noProof="0" dirty="0">
                <a:ln>
                  <a:noFill/>
                </a:ln>
                <a:solidFill>
                  <a:prstClr val="black"/>
                </a:solidFill>
                <a:effectLst/>
                <a:uLnTx/>
                <a:uFillTx/>
                <a:cs typeface="+mn-ea"/>
                <a:sym typeface="+mn-lt"/>
              </a:rPr>
              <a:t>分，写作：</a:t>
            </a:r>
            <a:r>
              <a:rPr kumimoji="0" lang="en-US" altLang="zh-CN" sz="2800" b="1" i="0" u="none" strike="noStrike" kern="1200" cap="none" spc="0" normalizeH="0" baseline="0" noProof="0" dirty="0">
                <a:ln>
                  <a:noFill/>
                </a:ln>
                <a:solidFill>
                  <a:prstClr val="black"/>
                </a:solidFill>
                <a:effectLst/>
                <a:uLnTx/>
                <a:uFillTx/>
                <a:cs typeface="+mn-ea"/>
                <a:sym typeface="+mn-lt"/>
              </a:rPr>
              <a:t>9</a:t>
            </a:r>
            <a:r>
              <a:rPr kumimoji="0" lang="zh-CN" altLang="en-US" sz="2800" b="1" i="0" u="none" strike="noStrike" kern="1200" cap="none" spc="0" normalizeH="0" baseline="0" noProof="0" dirty="0">
                <a:ln>
                  <a:noFill/>
                </a:ln>
                <a:solidFill>
                  <a:prstClr val="black"/>
                </a:solidFill>
                <a:effectLst/>
                <a:uLnTx/>
                <a:uFillTx/>
                <a:cs typeface="+mn-ea"/>
                <a:sym typeface="+mn-lt"/>
              </a:rPr>
              <a:t>：</a:t>
            </a:r>
            <a:r>
              <a:rPr kumimoji="0" lang="en-US" altLang="zh-CN" sz="2800" b="1" i="0" u="none" strike="noStrike" kern="1200" cap="none" spc="0" normalizeH="0" baseline="0" noProof="0" dirty="0">
                <a:ln>
                  <a:noFill/>
                </a:ln>
                <a:solidFill>
                  <a:prstClr val="black"/>
                </a:solidFill>
                <a:effectLst/>
                <a:uLnTx/>
                <a:uFillTx/>
                <a:cs typeface="+mn-ea"/>
                <a:sym typeface="+mn-lt"/>
              </a:rPr>
              <a:t>05</a:t>
            </a:r>
            <a:endParaRPr kumimoji="0" lang="zh-CN" altLang="en-US" sz="2800" b="1" i="0" u="none" strike="noStrike" kern="1200" cap="none" spc="0" normalizeH="0" baseline="0" noProof="0" dirty="0">
              <a:ln>
                <a:noFill/>
              </a:ln>
              <a:solidFill>
                <a:prstClr val="black"/>
              </a:solidFill>
              <a:effectLst/>
              <a:uLnTx/>
              <a:uFillTx/>
              <a:cs typeface="+mn-ea"/>
              <a:sym typeface="+mn-lt"/>
            </a:endParaRPr>
          </a:p>
        </p:txBody>
      </p:sp>
      <p:sp>
        <p:nvSpPr>
          <p:cNvPr id="223" name="文本框 222"/>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animEffect transition="in" filter="fade">
                                      <p:cBhvr>
                                        <p:cTn id="9" dur="500"/>
                                        <p:tgtEl>
                                          <p:spTgt spid="140"/>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wipe(right)">
                                      <p:cBhvr>
                                        <p:cTn id="19" dur="500"/>
                                        <p:tgtEl>
                                          <p:spTgt spid="1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wipe(down)">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wipe(left)">
                                      <p:cBhvr>
                                        <p:cTn id="29" dur="500"/>
                                        <p:tgtEl>
                                          <p:spTgt spid="139"/>
                                        </p:tgtEl>
                                      </p:cBhvr>
                                    </p:animEffect>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 calcmode="lin" valueType="num">
                                      <p:cBhvr additive="base">
                                        <p:cTn id="33" dur="500" fill="hold"/>
                                        <p:tgtEl>
                                          <p:spTgt spid="144"/>
                                        </p:tgtEl>
                                        <p:attrNameLst>
                                          <p:attrName>ppt_x</p:attrName>
                                        </p:attrNameLst>
                                      </p:cBhvr>
                                      <p:tavLst>
                                        <p:tav tm="0">
                                          <p:val>
                                            <p:strVal val="1+#ppt_w/2"/>
                                          </p:val>
                                        </p:tav>
                                        <p:tav tm="100000">
                                          <p:val>
                                            <p:strVal val="#ppt_x"/>
                                          </p:val>
                                        </p:tav>
                                      </p:tavLst>
                                    </p:anim>
                                    <p:anim calcmode="lin" valueType="num">
                                      <p:cBhvr additive="base">
                                        <p:cTn id="34"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1"/>
                                        </p:tgtEl>
                                        <p:attrNameLst>
                                          <p:attrName>style.visibility</p:attrName>
                                        </p:attrNameLst>
                                      </p:cBhvr>
                                      <p:to>
                                        <p:strVal val="visible"/>
                                      </p:to>
                                    </p:set>
                                    <p:anim calcmode="lin" valueType="num">
                                      <p:cBhvr>
                                        <p:cTn id="39" dur="500" fill="hold"/>
                                        <p:tgtEl>
                                          <p:spTgt spid="221"/>
                                        </p:tgtEl>
                                        <p:attrNameLst>
                                          <p:attrName>ppt_w</p:attrName>
                                        </p:attrNameLst>
                                      </p:cBhvr>
                                      <p:tavLst>
                                        <p:tav tm="0">
                                          <p:val>
                                            <p:fltVal val="0"/>
                                          </p:val>
                                        </p:tav>
                                        <p:tav tm="100000">
                                          <p:val>
                                            <p:strVal val="#ppt_w"/>
                                          </p:val>
                                        </p:tav>
                                      </p:tavLst>
                                    </p:anim>
                                    <p:anim calcmode="lin" valueType="num">
                                      <p:cBhvr>
                                        <p:cTn id="40" dur="500" fill="hold"/>
                                        <p:tgtEl>
                                          <p:spTgt spid="221"/>
                                        </p:tgtEl>
                                        <p:attrNameLst>
                                          <p:attrName>ppt_h</p:attrName>
                                        </p:attrNameLst>
                                      </p:cBhvr>
                                      <p:tavLst>
                                        <p:tav tm="0">
                                          <p:val>
                                            <p:fltVal val="0"/>
                                          </p:val>
                                        </p:tav>
                                        <p:tav tm="100000">
                                          <p:val>
                                            <p:strVal val="#ppt_h"/>
                                          </p:val>
                                        </p:tav>
                                      </p:tavLst>
                                    </p:anim>
                                    <p:animEffect transition="in" filter="fade">
                                      <p:cBhvr>
                                        <p:cTn id="41" dur="500"/>
                                        <p:tgtEl>
                                          <p:spTgt spid="221"/>
                                        </p:tgtEl>
                                      </p:cBhvr>
                                    </p:animEffect>
                                  </p:childTnLst>
                                </p:cTn>
                              </p:par>
                              <p:par>
                                <p:cTn id="42" presetID="53" presetClass="entr" presetSubtype="16" fill="hold" nodeType="withEffect">
                                  <p:stCondLst>
                                    <p:cond delay="0"/>
                                  </p:stCondLst>
                                  <p:childTnLst>
                                    <p:set>
                                      <p:cBhvr>
                                        <p:cTn id="43" dur="1" fill="hold">
                                          <p:stCondLst>
                                            <p:cond delay="0"/>
                                          </p:stCondLst>
                                        </p:cTn>
                                        <p:tgtEl>
                                          <p:spTgt spid="145"/>
                                        </p:tgtEl>
                                        <p:attrNameLst>
                                          <p:attrName>style.visibility</p:attrName>
                                        </p:attrNameLst>
                                      </p:cBhvr>
                                      <p:to>
                                        <p:strVal val="visible"/>
                                      </p:to>
                                    </p:set>
                                    <p:anim calcmode="lin" valueType="num">
                                      <p:cBhvr>
                                        <p:cTn id="44" dur="500" fill="hold"/>
                                        <p:tgtEl>
                                          <p:spTgt spid="145"/>
                                        </p:tgtEl>
                                        <p:attrNameLst>
                                          <p:attrName>ppt_w</p:attrName>
                                        </p:attrNameLst>
                                      </p:cBhvr>
                                      <p:tavLst>
                                        <p:tav tm="0">
                                          <p:val>
                                            <p:fltVal val="0"/>
                                          </p:val>
                                        </p:tav>
                                        <p:tav tm="100000">
                                          <p:val>
                                            <p:strVal val="#ppt_w"/>
                                          </p:val>
                                        </p:tav>
                                      </p:tavLst>
                                    </p:anim>
                                    <p:anim calcmode="lin" valueType="num">
                                      <p:cBhvr>
                                        <p:cTn id="45" dur="500" fill="hold"/>
                                        <p:tgtEl>
                                          <p:spTgt spid="145"/>
                                        </p:tgtEl>
                                        <p:attrNameLst>
                                          <p:attrName>ppt_h</p:attrName>
                                        </p:attrNameLst>
                                      </p:cBhvr>
                                      <p:tavLst>
                                        <p:tav tm="0">
                                          <p:val>
                                            <p:fltVal val="0"/>
                                          </p:val>
                                        </p:tav>
                                        <p:tav tm="100000">
                                          <p:val>
                                            <p:strVal val="#ppt_h"/>
                                          </p:val>
                                        </p:tav>
                                      </p:tavLst>
                                    </p:anim>
                                    <p:animEffect transition="in" filter="fade">
                                      <p:cBhvr>
                                        <p:cTn id="46" dur="500"/>
                                        <p:tgtEl>
                                          <p:spTgt spid="1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18"/>
                                        </p:tgtEl>
                                        <p:attrNameLst>
                                          <p:attrName>style.visibility</p:attrName>
                                        </p:attrNameLst>
                                      </p:cBhvr>
                                      <p:to>
                                        <p:strVal val="visible"/>
                                      </p:to>
                                    </p:set>
                                    <p:animEffect transition="in" filter="wipe(right)">
                                      <p:cBhvr>
                                        <p:cTn id="51" dur="500"/>
                                        <p:tgtEl>
                                          <p:spTgt spid="2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wipe(down)">
                                      <p:cBhvr>
                                        <p:cTn id="56" dur="500"/>
                                        <p:tgtEl>
                                          <p:spTgt spid="2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wipe(left)">
                                      <p:cBhvr>
                                        <p:cTn id="61" dur="500"/>
                                        <p:tgtEl>
                                          <p:spTgt spid="220"/>
                                        </p:tgtEl>
                                      </p:cBhvr>
                                    </p:animEffect>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222"/>
                                        </p:tgtEl>
                                        <p:attrNameLst>
                                          <p:attrName>style.visibility</p:attrName>
                                        </p:attrNameLst>
                                      </p:cBhvr>
                                      <p:to>
                                        <p:strVal val="visible"/>
                                      </p:to>
                                    </p:set>
                                    <p:anim calcmode="lin" valueType="num">
                                      <p:cBhvr additive="base">
                                        <p:cTn id="65" dur="500" fill="hold"/>
                                        <p:tgtEl>
                                          <p:spTgt spid="222"/>
                                        </p:tgtEl>
                                        <p:attrNameLst>
                                          <p:attrName>ppt_x</p:attrName>
                                        </p:attrNameLst>
                                      </p:cBhvr>
                                      <p:tavLst>
                                        <p:tav tm="0">
                                          <p:val>
                                            <p:strVal val="1+#ppt_w/2"/>
                                          </p:val>
                                        </p:tav>
                                        <p:tav tm="100000">
                                          <p:val>
                                            <p:strVal val="#ppt_x"/>
                                          </p:val>
                                        </p:tav>
                                      </p:tavLst>
                                    </p:anim>
                                    <p:anim calcmode="lin" valueType="num">
                                      <p:cBhvr additive="base">
                                        <p:cTn id="66" dur="5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1+#ppt_w/2"/>
                                          </p:val>
                                        </p:tav>
                                        <p:tav tm="100000">
                                          <p:val>
                                            <p:strVal val="#ppt_x"/>
                                          </p:val>
                                        </p:tav>
                                      </p:tavLst>
                                    </p:anim>
                                    <p:anim calcmode="lin" valueType="num">
                                      <p:cBhvr additive="base">
                                        <p:cTn id="72"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42"/>
                                        </p:tgtEl>
                                        <p:attrNameLst>
                                          <p:attrName>style.visibility</p:attrName>
                                        </p:attrNameLst>
                                      </p:cBhvr>
                                      <p:to>
                                        <p:strVal val="visible"/>
                                      </p:to>
                                    </p:set>
                                    <p:anim calcmode="lin" valueType="num">
                                      <p:cBhvr additive="base">
                                        <p:cTn id="77" dur="500" fill="hold"/>
                                        <p:tgtEl>
                                          <p:spTgt spid="142"/>
                                        </p:tgtEl>
                                        <p:attrNameLst>
                                          <p:attrName>ppt_x</p:attrName>
                                        </p:attrNameLst>
                                      </p:cBhvr>
                                      <p:tavLst>
                                        <p:tav tm="0">
                                          <p:val>
                                            <p:strVal val="1+#ppt_w/2"/>
                                          </p:val>
                                        </p:tav>
                                        <p:tav tm="100000">
                                          <p:val>
                                            <p:strVal val="#ppt_x"/>
                                          </p:val>
                                        </p:tav>
                                      </p:tavLst>
                                    </p:anim>
                                    <p:anim calcmode="lin" valueType="num">
                                      <p:cBhvr additive="base">
                                        <p:cTn id="78"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23"/>
                                        </p:tgtEl>
                                        <p:attrNameLst>
                                          <p:attrName>style.visibility</p:attrName>
                                        </p:attrNameLst>
                                      </p:cBhvr>
                                      <p:to>
                                        <p:strVal val="visible"/>
                                      </p:to>
                                    </p:set>
                                    <p:animEffect transition="in" filter="dissolve">
                                      <p:cBhvr>
                                        <p:cTn id="83"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p:bldP spid="142" grpId="0"/>
      <p:bldP spid="144" grpId="0"/>
      <p:bldP spid="221" grpId="0" animBg="1"/>
      <p:bldP spid="222" grpId="0"/>
      <p:bldP spid="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31142" y="1747352"/>
            <a:ext cx="5720721" cy="3470346"/>
          </a:xfrm>
          <a:prstGeom prst="roundRect">
            <a:avLst>
              <a:gd name="adj" fmla="val 16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pic>
        <p:nvPicPr>
          <p:cNvPr id="3" name="图片 2"/>
          <p:cNvPicPr>
            <a:picLocks noChangeAspect="1"/>
          </p:cNvPicPr>
          <p:nvPr/>
        </p:nvPicPr>
        <p:blipFill>
          <a:blip r:embed="rId3"/>
          <a:stretch>
            <a:fillRect/>
          </a:stretch>
        </p:blipFill>
        <p:spPr>
          <a:xfrm>
            <a:off x="1782770" y="1685603"/>
            <a:ext cx="2827990" cy="3620326"/>
          </a:xfrm>
          <a:prstGeom prst="rect">
            <a:avLst/>
          </a:prstGeom>
        </p:spPr>
      </p:pic>
      <p:sp>
        <p:nvSpPr>
          <p:cNvPr id="143" name="矩形 142"/>
          <p:cNvSpPr/>
          <p:nvPr/>
        </p:nvSpPr>
        <p:spPr>
          <a:xfrm>
            <a:off x="5303914" y="1912454"/>
            <a:ext cx="505794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cs typeface="+mn-ea"/>
                <a:sym typeface="+mn-lt"/>
              </a:rPr>
              <a:t>1</a:t>
            </a:r>
            <a:r>
              <a:rPr kumimoji="0" lang="zh-CN" altLang="en-US" sz="2400" b="1" i="0" u="none" strike="noStrike" kern="1200" cap="none" spc="0" normalizeH="0" baseline="0" noProof="0" dirty="0">
                <a:ln>
                  <a:noFill/>
                </a:ln>
                <a:solidFill>
                  <a:prstClr val="black"/>
                </a:solidFill>
                <a:effectLst/>
                <a:uLnTx/>
                <a:uFillTx/>
                <a:cs typeface="+mn-ea"/>
                <a:sym typeface="+mn-lt"/>
              </a:rPr>
              <a:t>年有</a:t>
            </a: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个月，有</a:t>
            </a:r>
            <a:r>
              <a:rPr kumimoji="0" lang="en-US" altLang="zh-CN" sz="2400" b="1" i="0" u="none" strike="noStrike" kern="1200" cap="none" spc="0" normalizeH="0" baseline="0" noProof="0" dirty="0">
                <a:ln>
                  <a:noFill/>
                </a:ln>
                <a:solidFill>
                  <a:prstClr val="black"/>
                </a:solidFill>
                <a:effectLst/>
                <a:uLnTx/>
                <a:uFillTx/>
                <a:cs typeface="+mn-ea"/>
                <a:sym typeface="+mn-lt"/>
              </a:rPr>
              <a:t>7</a:t>
            </a:r>
            <a:r>
              <a:rPr kumimoji="0" lang="zh-CN" altLang="en-US" sz="2400" b="1" i="0" u="none" strike="noStrike" kern="1200" cap="none" spc="0" normalizeH="0" baseline="0" noProof="0" dirty="0">
                <a:ln>
                  <a:noFill/>
                </a:ln>
                <a:solidFill>
                  <a:prstClr val="black"/>
                </a:solidFill>
                <a:effectLst/>
                <a:uLnTx/>
                <a:uFillTx/>
                <a:cs typeface="+mn-ea"/>
                <a:sym typeface="+mn-lt"/>
              </a:rPr>
              <a:t>个大月（</a:t>
            </a:r>
            <a:r>
              <a:rPr kumimoji="0" lang="en-US" altLang="zh-CN" sz="2400" b="1" i="0" u="none" strike="noStrike" kern="1200" cap="none" spc="0" normalizeH="0" baseline="0" noProof="0" dirty="0">
                <a:ln>
                  <a:noFill/>
                </a:ln>
                <a:solidFill>
                  <a:prstClr val="black"/>
                </a:solidFill>
                <a:effectLst/>
                <a:uLnTx/>
                <a:uFillTx/>
                <a:cs typeface="+mn-ea"/>
                <a:sym typeface="+mn-lt"/>
              </a:rPr>
              <a:t>1</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3</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5</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7</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8</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12</a:t>
            </a:r>
            <a:r>
              <a:rPr kumimoji="0" lang="zh-CN" altLang="en-US" sz="2400" b="1" i="0" u="none" strike="noStrike" kern="1200" cap="none" spc="0" normalizeH="0" baseline="0" noProof="0" dirty="0">
                <a:ln>
                  <a:noFill/>
                </a:ln>
                <a:solidFill>
                  <a:prstClr val="black"/>
                </a:solidFill>
                <a:effectLst/>
                <a:uLnTx/>
                <a:uFillTx/>
                <a:cs typeface="+mn-ea"/>
                <a:sym typeface="+mn-lt"/>
              </a:rPr>
              <a:t>月），</a:t>
            </a:r>
            <a:r>
              <a:rPr kumimoji="0" lang="en-US" altLang="zh-CN" sz="2400" b="1" i="0" u="none" strike="noStrike" kern="1200" cap="none" spc="0" normalizeH="0" baseline="0" noProof="0" dirty="0">
                <a:ln>
                  <a:noFill/>
                </a:ln>
                <a:solidFill>
                  <a:prstClr val="black"/>
                </a:solidFill>
                <a:effectLst/>
                <a:uLnTx/>
                <a:uFillTx/>
                <a:cs typeface="+mn-ea"/>
                <a:sym typeface="+mn-lt"/>
              </a:rPr>
              <a:t>4</a:t>
            </a:r>
            <a:r>
              <a:rPr kumimoji="0" lang="zh-CN" altLang="en-US" sz="2400" b="1" i="0" u="none" strike="noStrike" kern="1200" cap="none" spc="0" normalizeH="0" baseline="0" noProof="0" dirty="0">
                <a:ln>
                  <a:noFill/>
                </a:ln>
                <a:solidFill>
                  <a:prstClr val="black"/>
                </a:solidFill>
                <a:effectLst/>
                <a:uLnTx/>
                <a:uFillTx/>
                <a:cs typeface="+mn-ea"/>
                <a:sym typeface="+mn-lt"/>
              </a:rPr>
              <a:t>个小月（</a:t>
            </a:r>
            <a:r>
              <a:rPr kumimoji="0" lang="en-US" altLang="zh-CN" sz="2400" b="1" i="0" u="none" strike="noStrike" kern="1200" cap="none" spc="0" normalizeH="0" baseline="0" noProof="0" dirty="0">
                <a:ln>
                  <a:noFill/>
                </a:ln>
                <a:solidFill>
                  <a:prstClr val="black"/>
                </a:solidFill>
                <a:effectLst/>
                <a:uLnTx/>
                <a:uFillTx/>
                <a:cs typeface="+mn-ea"/>
                <a:sym typeface="+mn-lt"/>
              </a:rPr>
              <a:t>4</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6</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9</a:t>
            </a:r>
            <a:r>
              <a:rPr kumimoji="0" lang="zh-CN" altLang="en-US" sz="2400" b="1" i="0" u="none" strike="noStrike" kern="1200" cap="none" spc="0" normalizeH="0" baseline="0" noProof="0" dirty="0">
                <a:ln>
                  <a:noFill/>
                </a:ln>
                <a:solidFill>
                  <a:prstClr val="black"/>
                </a:solidFill>
                <a:effectLst/>
                <a:uLnTx/>
                <a:uFillTx/>
                <a:cs typeface="+mn-ea"/>
                <a:sym typeface="+mn-lt"/>
              </a:rPr>
              <a:t>、</a:t>
            </a:r>
            <a:r>
              <a:rPr kumimoji="0" lang="en-US" altLang="zh-CN" sz="2400" b="1" i="0" u="none" strike="noStrike" kern="1200" cap="none" spc="0" normalizeH="0" baseline="0" noProof="0" dirty="0">
                <a:ln>
                  <a:noFill/>
                </a:ln>
                <a:solidFill>
                  <a:prstClr val="black"/>
                </a:solidFill>
                <a:effectLst/>
                <a:uLnTx/>
                <a:uFillTx/>
                <a:cs typeface="+mn-ea"/>
                <a:sym typeface="+mn-lt"/>
              </a:rPr>
              <a:t>11</a:t>
            </a:r>
            <a:r>
              <a:rPr kumimoji="0" lang="zh-CN" altLang="en-US" sz="2400" b="1" i="0" u="none" strike="noStrike" kern="1200" cap="none" spc="0" normalizeH="0" baseline="0" noProof="0" dirty="0">
                <a:ln>
                  <a:noFill/>
                </a:ln>
                <a:solidFill>
                  <a:prstClr val="black"/>
                </a:solidFill>
                <a:effectLst/>
                <a:uLnTx/>
                <a:uFillTx/>
                <a:cs typeface="+mn-ea"/>
                <a:sym typeface="+mn-lt"/>
              </a:rPr>
              <a:t>月），还有一个特殊月</a:t>
            </a:r>
            <a:r>
              <a:rPr kumimoji="0" lang="en-US" altLang="zh-CN" sz="2400" b="1" i="0" u="none" strike="noStrike" kern="1200" cap="none" spc="0" normalizeH="0" baseline="0" noProof="0" dirty="0">
                <a:ln>
                  <a:noFill/>
                </a:ln>
                <a:solidFill>
                  <a:prstClr val="black"/>
                </a:solidFill>
                <a:effectLst/>
                <a:uLnTx/>
                <a:uFillTx/>
                <a:cs typeface="+mn-ea"/>
                <a:sym typeface="+mn-lt"/>
              </a:rPr>
              <a:t>2</a:t>
            </a:r>
            <a:r>
              <a:rPr kumimoji="0" lang="zh-CN" altLang="en-US" sz="2400" b="1" i="0" u="none" strike="noStrike" kern="1200" cap="none" spc="0" normalizeH="0" baseline="0" noProof="0" dirty="0">
                <a:ln>
                  <a:noFill/>
                </a:ln>
                <a:solidFill>
                  <a:prstClr val="black"/>
                </a:solidFill>
                <a:effectLst/>
                <a:uLnTx/>
                <a:uFillTx/>
                <a:cs typeface="+mn-ea"/>
                <a:sym typeface="+mn-lt"/>
              </a:rPr>
              <a:t>月。</a:t>
            </a:r>
          </a:p>
        </p:txBody>
      </p:sp>
      <p:sp>
        <p:nvSpPr>
          <p:cNvPr id="5" name="心形 4"/>
          <p:cNvSpPr/>
          <p:nvPr/>
        </p:nvSpPr>
        <p:spPr>
          <a:xfrm>
            <a:off x="4846715" y="2080816"/>
            <a:ext cx="457199" cy="431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44" name="心形 143"/>
          <p:cNvSpPr/>
          <p:nvPr/>
        </p:nvSpPr>
        <p:spPr>
          <a:xfrm>
            <a:off x="4846715" y="3277881"/>
            <a:ext cx="457199" cy="431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45" name="矩形 144"/>
          <p:cNvSpPr/>
          <p:nvPr/>
        </p:nvSpPr>
        <p:spPr>
          <a:xfrm>
            <a:off x="5303914" y="3116066"/>
            <a:ext cx="514794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平年有</a:t>
            </a:r>
            <a:r>
              <a:rPr kumimoji="0" lang="en-US" altLang="zh-CN" sz="2400" b="1" i="0" u="none" strike="noStrike" kern="1200" cap="none" spc="0" normalizeH="0" baseline="0" noProof="0" dirty="0">
                <a:ln>
                  <a:noFill/>
                </a:ln>
                <a:solidFill>
                  <a:prstClr val="black"/>
                </a:solidFill>
                <a:effectLst/>
                <a:uLnTx/>
                <a:uFillTx/>
                <a:cs typeface="+mn-ea"/>
                <a:sym typeface="+mn-lt"/>
              </a:rPr>
              <a:t>365</a:t>
            </a:r>
            <a:r>
              <a:rPr kumimoji="0" lang="zh-CN" altLang="en-US" sz="2400" b="1" i="0" u="none" strike="noStrike" kern="1200" cap="none" spc="0" normalizeH="0" baseline="0" noProof="0" dirty="0">
                <a:ln>
                  <a:noFill/>
                </a:ln>
                <a:solidFill>
                  <a:prstClr val="black"/>
                </a:solidFill>
                <a:effectLst/>
                <a:uLnTx/>
                <a:uFillTx/>
                <a:cs typeface="+mn-ea"/>
                <a:sym typeface="+mn-lt"/>
              </a:rPr>
              <a:t>天（</a:t>
            </a:r>
            <a:r>
              <a:rPr kumimoji="0" lang="en-US" altLang="zh-CN" sz="2400" b="1" i="0" u="none" strike="noStrike" kern="1200" cap="none" spc="0" normalizeH="0" baseline="0" noProof="0" dirty="0">
                <a:ln>
                  <a:noFill/>
                </a:ln>
                <a:solidFill>
                  <a:prstClr val="black"/>
                </a:solidFill>
                <a:effectLst/>
                <a:uLnTx/>
                <a:uFillTx/>
                <a:cs typeface="+mn-ea"/>
                <a:sym typeface="+mn-lt"/>
              </a:rPr>
              <a:t>2</a:t>
            </a:r>
            <a:r>
              <a:rPr kumimoji="0" lang="zh-CN" altLang="en-US" sz="2400" b="1" i="0" u="none" strike="noStrike" kern="1200" cap="none" spc="0" normalizeH="0" baseline="0" noProof="0" dirty="0">
                <a:ln>
                  <a:noFill/>
                </a:ln>
                <a:solidFill>
                  <a:prstClr val="black"/>
                </a:solidFill>
                <a:effectLst/>
                <a:uLnTx/>
                <a:uFillTx/>
                <a:cs typeface="+mn-ea"/>
                <a:sym typeface="+mn-lt"/>
              </a:rPr>
              <a:t>月有</a:t>
            </a:r>
            <a:r>
              <a:rPr kumimoji="0" lang="en-US" altLang="zh-CN" sz="2400" b="1" i="0" u="none" strike="noStrike" kern="1200" cap="none" spc="0" normalizeH="0" baseline="0" noProof="0" dirty="0">
                <a:ln>
                  <a:noFill/>
                </a:ln>
                <a:solidFill>
                  <a:prstClr val="black"/>
                </a:solidFill>
                <a:effectLst/>
                <a:uLnTx/>
                <a:uFillTx/>
                <a:cs typeface="+mn-ea"/>
                <a:sym typeface="+mn-lt"/>
              </a:rPr>
              <a:t>28</a:t>
            </a:r>
            <a:r>
              <a:rPr kumimoji="0" lang="zh-CN" altLang="en-US" sz="2400" b="1" i="0" u="none" strike="noStrike" kern="1200" cap="none" spc="0" normalizeH="0" baseline="0" noProof="0" dirty="0">
                <a:ln>
                  <a:noFill/>
                </a:ln>
                <a:solidFill>
                  <a:prstClr val="black"/>
                </a:solidFill>
                <a:effectLst/>
                <a:uLnTx/>
                <a:uFillTx/>
                <a:cs typeface="+mn-ea"/>
                <a:sym typeface="+mn-lt"/>
              </a:rPr>
              <a:t>天），闰年有</a:t>
            </a:r>
            <a:r>
              <a:rPr kumimoji="0" lang="en-US" altLang="zh-CN" sz="2400" b="1" i="0" u="none" strike="noStrike" kern="1200" cap="none" spc="0" normalizeH="0" baseline="0" noProof="0" dirty="0">
                <a:ln>
                  <a:noFill/>
                </a:ln>
                <a:solidFill>
                  <a:prstClr val="black"/>
                </a:solidFill>
                <a:effectLst/>
                <a:uLnTx/>
                <a:uFillTx/>
                <a:cs typeface="+mn-ea"/>
                <a:sym typeface="+mn-lt"/>
              </a:rPr>
              <a:t>366</a:t>
            </a:r>
            <a:r>
              <a:rPr kumimoji="0" lang="zh-CN" altLang="en-US" sz="2400" b="1" i="0" u="none" strike="noStrike" kern="1200" cap="none" spc="0" normalizeH="0" baseline="0" noProof="0" dirty="0">
                <a:ln>
                  <a:noFill/>
                </a:ln>
                <a:solidFill>
                  <a:prstClr val="black"/>
                </a:solidFill>
                <a:effectLst/>
                <a:uLnTx/>
                <a:uFillTx/>
                <a:cs typeface="+mn-ea"/>
                <a:sym typeface="+mn-lt"/>
              </a:rPr>
              <a:t>天（</a:t>
            </a:r>
            <a:r>
              <a:rPr kumimoji="0" lang="en-US" altLang="zh-CN" sz="2400" b="1" i="0" u="none" strike="noStrike" kern="1200" cap="none" spc="0" normalizeH="0" baseline="0" noProof="0" dirty="0">
                <a:ln>
                  <a:noFill/>
                </a:ln>
                <a:solidFill>
                  <a:prstClr val="black"/>
                </a:solidFill>
                <a:effectLst/>
                <a:uLnTx/>
                <a:uFillTx/>
                <a:cs typeface="+mn-ea"/>
                <a:sym typeface="+mn-lt"/>
              </a:rPr>
              <a:t>2</a:t>
            </a:r>
            <a:r>
              <a:rPr kumimoji="0" lang="zh-CN" altLang="en-US" sz="2400" b="1" i="0" u="none" strike="noStrike" kern="1200" cap="none" spc="0" normalizeH="0" baseline="0" noProof="0" dirty="0">
                <a:ln>
                  <a:noFill/>
                </a:ln>
                <a:solidFill>
                  <a:prstClr val="black"/>
                </a:solidFill>
                <a:effectLst/>
                <a:uLnTx/>
                <a:uFillTx/>
                <a:cs typeface="+mn-ea"/>
                <a:sym typeface="+mn-lt"/>
              </a:rPr>
              <a:t>月有</a:t>
            </a:r>
            <a:r>
              <a:rPr kumimoji="0" lang="en-US" altLang="zh-CN" sz="2400" b="1" i="0" u="none" strike="noStrike" kern="1200" cap="none" spc="0" normalizeH="0" baseline="0" noProof="0" dirty="0">
                <a:ln>
                  <a:noFill/>
                </a:ln>
                <a:solidFill>
                  <a:prstClr val="black"/>
                </a:solidFill>
                <a:effectLst/>
                <a:uLnTx/>
                <a:uFillTx/>
                <a:cs typeface="+mn-ea"/>
                <a:sym typeface="+mn-lt"/>
              </a:rPr>
              <a:t>29</a:t>
            </a:r>
            <a:r>
              <a:rPr kumimoji="0" lang="zh-CN" altLang="en-US" sz="2400" b="1" i="0" u="none" strike="noStrike" kern="1200" cap="none" spc="0" normalizeH="0" baseline="0" noProof="0" dirty="0">
                <a:ln>
                  <a:noFill/>
                </a:ln>
                <a:solidFill>
                  <a:prstClr val="black"/>
                </a:solidFill>
                <a:effectLst/>
                <a:uLnTx/>
                <a:uFillTx/>
                <a:cs typeface="+mn-ea"/>
                <a:sym typeface="+mn-lt"/>
              </a:rPr>
              <a:t>天）。</a:t>
            </a:r>
          </a:p>
        </p:txBody>
      </p:sp>
      <p:sp>
        <p:nvSpPr>
          <p:cNvPr id="146" name="心形 145"/>
          <p:cNvSpPr/>
          <p:nvPr/>
        </p:nvSpPr>
        <p:spPr>
          <a:xfrm>
            <a:off x="4846715" y="4166881"/>
            <a:ext cx="457199" cy="431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47" name="矩形 146"/>
          <p:cNvSpPr/>
          <p:nvPr/>
        </p:nvSpPr>
        <p:spPr>
          <a:xfrm>
            <a:off x="5303914" y="4005066"/>
            <a:ext cx="514794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公历年份是</a:t>
            </a:r>
            <a:r>
              <a:rPr kumimoji="0" lang="en-US" altLang="zh-CN" sz="2400" b="1" i="0" u="none" strike="noStrike" kern="1200" cap="none" spc="0" normalizeH="0" baseline="0" noProof="0" dirty="0">
                <a:ln>
                  <a:noFill/>
                </a:ln>
                <a:solidFill>
                  <a:prstClr val="black"/>
                </a:solidFill>
                <a:effectLst/>
                <a:uLnTx/>
                <a:uFillTx/>
                <a:cs typeface="+mn-ea"/>
                <a:sym typeface="+mn-lt"/>
              </a:rPr>
              <a:t>4</a:t>
            </a:r>
            <a:r>
              <a:rPr kumimoji="0" lang="zh-CN" altLang="en-US" sz="2400" b="1" i="0" u="none" strike="noStrike" kern="1200" cap="none" spc="0" normalizeH="0" baseline="0" noProof="0" dirty="0">
                <a:ln>
                  <a:noFill/>
                </a:ln>
                <a:solidFill>
                  <a:prstClr val="black"/>
                </a:solidFill>
                <a:effectLst/>
                <a:uLnTx/>
                <a:uFillTx/>
                <a:cs typeface="+mn-ea"/>
                <a:sym typeface="+mn-lt"/>
              </a:rPr>
              <a:t>的倍数的通常是闰年；公历年份是</a:t>
            </a:r>
            <a:r>
              <a:rPr kumimoji="0" lang="en-US" altLang="zh-CN" sz="2400" b="1" i="0" u="none" strike="noStrike" kern="1200" cap="none" spc="0" normalizeH="0" baseline="0" noProof="0" dirty="0">
                <a:ln>
                  <a:noFill/>
                </a:ln>
                <a:solidFill>
                  <a:prstClr val="black"/>
                </a:solidFill>
                <a:effectLst/>
                <a:uLnTx/>
                <a:uFillTx/>
                <a:cs typeface="+mn-ea"/>
                <a:sym typeface="+mn-lt"/>
              </a:rPr>
              <a:t>100</a:t>
            </a:r>
            <a:r>
              <a:rPr kumimoji="0" lang="zh-CN" altLang="en-US" sz="2400" b="1" i="0" u="none" strike="noStrike" kern="1200" cap="none" spc="0" normalizeH="0" baseline="0" noProof="0" dirty="0">
                <a:ln>
                  <a:noFill/>
                </a:ln>
                <a:solidFill>
                  <a:prstClr val="black"/>
                </a:solidFill>
                <a:effectLst/>
                <a:uLnTx/>
                <a:uFillTx/>
                <a:cs typeface="+mn-ea"/>
                <a:sym typeface="+mn-lt"/>
              </a:rPr>
              <a:t>的倍数时，必须是</a:t>
            </a:r>
            <a:r>
              <a:rPr kumimoji="0" lang="en-US" altLang="zh-CN" sz="2400" b="1" i="0" u="none" strike="noStrike" kern="1200" cap="none" spc="0" normalizeH="0" baseline="0" noProof="0" dirty="0">
                <a:ln>
                  <a:noFill/>
                </a:ln>
                <a:solidFill>
                  <a:prstClr val="black"/>
                </a:solidFill>
                <a:effectLst/>
                <a:uLnTx/>
                <a:uFillTx/>
                <a:cs typeface="+mn-ea"/>
                <a:sym typeface="+mn-lt"/>
              </a:rPr>
              <a:t>400</a:t>
            </a:r>
            <a:r>
              <a:rPr kumimoji="0" lang="zh-CN" altLang="en-US" sz="2400" b="1" i="0" u="none" strike="noStrike" kern="1200" cap="none" spc="0" normalizeH="0" baseline="0" noProof="0" dirty="0">
                <a:ln>
                  <a:noFill/>
                </a:ln>
                <a:solidFill>
                  <a:prstClr val="black"/>
                </a:solidFill>
                <a:effectLst/>
                <a:uLnTx/>
                <a:uFillTx/>
                <a:cs typeface="+mn-ea"/>
                <a:sym typeface="+mn-lt"/>
              </a:rPr>
              <a:t>的倍数的才是闰年。</a:t>
            </a:r>
          </a:p>
        </p:txBody>
      </p:sp>
      <p:sp>
        <p:nvSpPr>
          <p:cNvPr id="10" name="文本框 9"/>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ipe(left)">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wipe(left)">
                                      <p:cBhvr>
                                        <p:cTn id="17" dur="5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5" grpId="0"/>
      <p:bldP spid="14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3225888" y="2064828"/>
            <a:ext cx="6703712" cy="2902323"/>
          </a:xfrm>
          <a:custGeom>
            <a:avLst/>
            <a:gdLst/>
            <a:ahLst/>
            <a:cxnLst/>
            <a:rect l="l" t="t" r="r" b="b"/>
            <a:pathLst>
              <a:path w="6703712" h="2902323">
                <a:moveTo>
                  <a:pt x="3292410" y="2823687"/>
                </a:moveTo>
                <a:cubicBezTo>
                  <a:pt x="3289494" y="2823851"/>
                  <a:pt x="3286658" y="2824958"/>
                  <a:pt x="3283902" y="2827008"/>
                </a:cubicBezTo>
                <a:cubicBezTo>
                  <a:pt x="3278388" y="2831107"/>
                  <a:pt x="3275632" y="2836570"/>
                  <a:pt x="3275632" y="2843397"/>
                </a:cubicBezTo>
                <a:cubicBezTo>
                  <a:pt x="3275632" y="2850225"/>
                  <a:pt x="3278702" y="2855350"/>
                  <a:pt x="3284841" y="2858773"/>
                </a:cubicBezTo>
                <a:cubicBezTo>
                  <a:pt x="3290980" y="2862196"/>
                  <a:pt x="3296989" y="2862023"/>
                  <a:pt x="3302868" y="2858252"/>
                </a:cubicBezTo>
                <a:cubicBezTo>
                  <a:pt x="3308747" y="2854470"/>
                  <a:pt x="3311509" y="2849013"/>
                  <a:pt x="3311156" y="2841881"/>
                </a:cubicBezTo>
                <a:cubicBezTo>
                  <a:pt x="3310802" y="2834750"/>
                  <a:pt x="3307549" y="2829463"/>
                  <a:pt x="3301398" y="2826022"/>
                </a:cubicBezTo>
                <a:cubicBezTo>
                  <a:pt x="3298322" y="2824301"/>
                  <a:pt x="3295326" y="2823523"/>
                  <a:pt x="3292410" y="2823687"/>
                </a:cubicBezTo>
                <a:close/>
                <a:moveTo>
                  <a:pt x="3294557" y="2803865"/>
                </a:moveTo>
                <a:cubicBezTo>
                  <a:pt x="3299331" y="2803970"/>
                  <a:pt x="3304213" y="2805071"/>
                  <a:pt x="3309202" y="2807167"/>
                </a:cubicBezTo>
                <a:cubicBezTo>
                  <a:pt x="3319180" y="2811359"/>
                  <a:pt x="3325806" y="2818001"/>
                  <a:pt x="3329080" y="2827091"/>
                </a:cubicBezTo>
                <a:cubicBezTo>
                  <a:pt x="3332354" y="2836182"/>
                  <a:pt x="3332739" y="2845174"/>
                  <a:pt x="3330234" y="2854066"/>
                </a:cubicBezTo>
                <a:cubicBezTo>
                  <a:pt x="3327728" y="2862959"/>
                  <a:pt x="3323040" y="2869765"/>
                  <a:pt x="3316169" y="2874484"/>
                </a:cubicBezTo>
                <a:cubicBezTo>
                  <a:pt x="3309298" y="2879203"/>
                  <a:pt x="3301134" y="2881562"/>
                  <a:pt x="3291678" y="2881562"/>
                </a:cubicBezTo>
                <a:cubicBezTo>
                  <a:pt x="3282221" y="2881562"/>
                  <a:pt x="3273657" y="2877724"/>
                  <a:pt x="3265986" y="2870047"/>
                </a:cubicBezTo>
                <a:cubicBezTo>
                  <a:pt x="3258315" y="2862370"/>
                  <a:pt x="3254480" y="2854116"/>
                  <a:pt x="3254480" y="2845286"/>
                </a:cubicBezTo>
                <a:cubicBezTo>
                  <a:pt x="3254480" y="2836455"/>
                  <a:pt x="3256545" y="2828732"/>
                  <a:pt x="3260675" y="2822115"/>
                </a:cubicBezTo>
                <a:cubicBezTo>
                  <a:pt x="3264805" y="2815499"/>
                  <a:pt x="3271431" y="2810305"/>
                  <a:pt x="3280553" y="2806535"/>
                </a:cubicBezTo>
                <a:cubicBezTo>
                  <a:pt x="3285114" y="2804649"/>
                  <a:pt x="3289782" y="2803760"/>
                  <a:pt x="3294557" y="2803865"/>
                </a:cubicBezTo>
                <a:close/>
                <a:moveTo>
                  <a:pt x="611218" y="2767151"/>
                </a:moveTo>
                <a:cubicBezTo>
                  <a:pt x="601284" y="2769476"/>
                  <a:pt x="592321" y="2771597"/>
                  <a:pt x="584330" y="2773513"/>
                </a:cubicBezTo>
                <a:lnTo>
                  <a:pt x="566982" y="2777741"/>
                </a:lnTo>
                <a:lnTo>
                  <a:pt x="571862" y="2780220"/>
                </a:lnTo>
                <a:cubicBezTo>
                  <a:pt x="582026" y="2785906"/>
                  <a:pt x="586249" y="2790694"/>
                  <a:pt x="584532" y="2794582"/>
                </a:cubicBezTo>
                <a:cubicBezTo>
                  <a:pt x="582814" y="2798470"/>
                  <a:pt x="580560" y="2801704"/>
                  <a:pt x="577769" y="2804283"/>
                </a:cubicBezTo>
                <a:lnTo>
                  <a:pt x="612651" y="2828896"/>
                </a:lnTo>
                <a:lnTo>
                  <a:pt x="612651" y="2785773"/>
                </a:lnTo>
                <a:cubicBezTo>
                  <a:pt x="612651" y="2774946"/>
                  <a:pt x="612173" y="2768739"/>
                  <a:pt x="611218" y="2767151"/>
                </a:cubicBezTo>
                <a:close/>
                <a:moveTo>
                  <a:pt x="685698" y="2733155"/>
                </a:moveTo>
                <a:cubicBezTo>
                  <a:pt x="694275" y="2733062"/>
                  <a:pt x="701320" y="2736367"/>
                  <a:pt x="706831" y="2743069"/>
                </a:cubicBezTo>
                <a:cubicBezTo>
                  <a:pt x="714179" y="2752005"/>
                  <a:pt x="709395" y="2756693"/>
                  <a:pt x="692478" y="2757133"/>
                </a:cubicBezTo>
                <a:cubicBezTo>
                  <a:pt x="675562" y="2757573"/>
                  <a:pt x="656003" y="2759486"/>
                  <a:pt x="633803" y="2762872"/>
                </a:cubicBezTo>
                <a:cubicBezTo>
                  <a:pt x="636916" y="2766395"/>
                  <a:pt x="637874" y="2770422"/>
                  <a:pt x="636677" y="2774955"/>
                </a:cubicBezTo>
                <a:cubicBezTo>
                  <a:pt x="635480" y="2779488"/>
                  <a:pt x="634522" y="2784626"/>
                  <a:pt x="633803" y="2790368"/>
                </a:cubicBezTo>
                <a:cubicBezTo>
                  <a:pt x="643055" y="2788148"/>
                  <a:pt x="651306" y="2785646"/>
                  <a:pt x="658555" y="2782862"/>
                </a:cubicBezTo>
                <a:cubicBezTo>
                  <a:pt x="665804" y="2780077"/>
                  <a:pt x="672830" y="2781717"/>
                  <a:pt x="679633" y="2787782"/>
                </a:cubicBezTo>
                <a:cubicBezTo>
                  <a:pt x="686435" y="2793847"/>
                  <a:pt x="683663" y="2798737"/>
                  <a:pt x="671317" y="2802451"/>
                </a:cubicBezTo>
                <a:cubicBezTo>
                  <a:pt x="658970" y="2806166"/>
                  <a:pt x="646410" y="2807632"/>
                  <a:pt x="633636" y="2806851"/>
                </a:cubicBezTo>
                <a:lnTo>
                  <a:pt x="632612" y="2839519"/>
                </a:lnTo>
                <a:cubicBezTo>
                  <a:pt x="654540" y="2850470"/>
                  <a:pt x="674560" y="2857487"/>
                  <a:pt x="692674" y="2860568"/>
                </a:cubicBezTo>
                <a:cubicBezTo>
                  <a:pt x="710787" y="2863651"/>
                  <a:pt x="727878" y="2866469"/>
                  <a:pt x="743945" y="2869024"/>
                </a:cubicBezTo>
                <a:cubicBezTo>
                  <a:pt x="760012" y="2871579"/>
                  <a:pt x="761966" y="2875067"/>
                  <a:pt x="749805" y="2879488"/>
                </a:cubicBezTo>
                <a:cubicBezTo>
                  <a:pt x="737644" y="2883910"/>
                  <a:pt x="723766" y="2887696"/>
                  <a:pt x="708171" y="2890846"/>
                </a:cubicBezTo>
                <a:cubicBezTo>
                  <a:pt x="692575" y="2893996"/>
                  <a:pt x="680643" y="2894151"/>
                  <a:pt x="672377" y="2891311"/>
                </a:cubicBezTo>
                <a:cubicBezTo>
                  <a:pt x="664111" y="2888471"/>
                  <a:pt x="649659" y="2878868"/>
                  <a:pt x="629022" y="2862503"/>
                </a:cubicBezTo>
                <a:cubicBezTo>
                  <a:pt x="608384" y="2846138"/>
                  <a:pt x="588379" y="2830310"/>
                  <a:pt x="569007" y="2815018"/>
                </a:cubicBezTo>
                <a:cubicBezTo>
                  <a:pt x="565075" y="2821033"/>
                  <a:pt x="558136" y="2829408"/>
                  <a:pt x="548190" y="2840142"/>
                </a:cubicBezTo>
                <a:cubicBezTo>
                  <a:pt x="538243" y="2850876"/>
                  <a:pt x="528634" y="2859266"/>
                  <a:pt x="519363" y="2865312"/>
                </a:cubicBezTo>
                <a:cubicBezTo>
                  <a:pt x="510093" y="2871358"/>
                  <a:pt x="499975" y="2875579"/>
                  <a:pt x="489012" y="2877972"/>
                </a:cubicBezTo>
                <a:cubicBezTo>
                  <a:pt x="478048" y="2880366"/>
                  <a:pt x="478535" y="2877023"/>
                  <a:pt x="490472" y="2867945"/>
                </a:cubicBezTo>
                <a:cubicBezTo>
                  <a:pt x="502409" y="2858866"/>
                  <a:pt x="514892" y="2846275"/>
                  <a:pt x="527921" y="2830170"/>
                </a:cubicBezTo>
                <a:cubicBezTo>
                  <a:pt x="540950" y="2814066"/>
                  <a:pt x="549185" y="2802228"/>
                  <a:pt x="552627" y="2794656"/>
                </a:cubicBezTo>
                <a:cubicBezTo>
                  <a:pt x="554347" y="2790870"/>
                  <a:pt x="555589" y="2787547"/>
                  <a:pt x="556352" y="2784687"/>
                </a:cubicBezTo>
                <a:lnTo>
                  <a:pt x="556873" y="2780285"/>
                </a:lnTo>
                <a:lnTo>
                  <a:pt x="548039" y="2782549"/>
                </a:lnTo>
                <a:cubicBezTo>
                  <a:pt x="543934" y="2783646"/>
                  <a:pt x="540799" y="2784538"/>
                  <a:pt x="538636" y="2785224"/>
                </a:cubicBezTo>
                <a:cubicBezTo>
                  <a:pt x="529986" y="2787971"/>
                  <a:pt x="521094" y="2785041"/>
                  <a:pt x="511959" y="2776434"/>
                </a:cubicBezTo>
                <a:cubicBezTo>
                  <a:pt x="502825" y="2767827"/>
                  <a:pt x="501730" y="2763917"/>
                  <a:pt x="508676" y="2764705"/>
                </a:cubicBezTo>
                <a:cubicBezTo>
                  <a:pt x="515621" y="2765492"/>
                  <a:pt x="522064" y="2765514"/>
                  <a:pt x="528005" y="2764770"/>
                </a:cubicBezTo>
                <a:cubicBezTo>
                  <a:pt x="533945" y="2764025"/>
                  <a:pt x="545324" y="2762286"/>
                  <a:pt x="562142" y="2759551"/>
                </a:cubicBezTo>
                <a:cubicBezTo>
                  <a:pt x="578960" y="2756817"/>
                  <a:pt x="599042" y="2752724"/>
                  <a:pt x="622390" y="2747273"/>
                </a:cubicBezTo>
                <a:cubicBezTo>
                  <a:pt x="645737" y="2741822"/>
                  <a:pt x="663810" y="2737525"/>
                  <a:pt x="676609" y="2734381"/>
                </a:cubicBezTo>
                <a:cubicBezTo>
                  <a:pt x="679809" y="2733595"/>
                  <a:pt x="682839" y="2733186"/>
                  <a:pt x="685698" y="2733155"/>
                </a:cubicBezTo>
                <a:close/>
                <a:moveTo>
                  <a:pt x="3094471" y="2685044"/>
                </a:moveTo>
                <a:cubicBezTo>
                  <a:pt x="3089758" y="2683748"/>
                  <a:pt x="3064501" y="2687925"/>
                  <a:pt x="3018699" y="2697574"/>
                </a:cubicBezTo>
                <a:cubicBezTo>
                  <a:pt x="3021031" y="2716016"/>
                  <a:pt x="3022197" y="2734892"/>
                  <a:pt x="3022197" y="2754203"/>
                </a:cubicBezTo>
                <a:cubicBezTo>
                  <a:pt x="3027753" y="2754203"/>
                  <a:pt x="3036971" y="2751475"/>
                  <a:pt x="3049851" y="2746017"/>
                </a:cubicBezTo>
                <a:cubicBezTo>
                  <a:pt x="3062730" y="2740560"/>
                  <a:pt x="3073989" y="2741298"/>
                  <a:pt x="3083625" y="2748231"/>
                </a:cubicBezTo>
                <a:cubicBezTo>
                  <a:pt x="3093262" y="2755164"/>
                  <a:pt x="3086707" y="2760829"/>
                  <a:pt x="3063961" y="2765225"/>
                </a:cubicBezTo>
                <a:cubicBezTo>
                  <a:pt x="3041215" y="2769622"/>
                  <a:pt x="3027164" y="2770264"/>
                  <a:pt x="3021806" y="2767151"/>
                </a:cubicBezTo>
                <a:cubicBezTo>
                  <a:pt x="3020466" y="2787454"/>
                  <a:pt x="3019431" y="2807645"/>
                  <a:pt x="3018699" y="2827724"/>
                </a:cubicBezTo>
                <a:cubicBezTo>
                  <a:pt x="3035157" y="2827774"/>
                  <a:pt x="3050195" y="2825451"/>
                  <a:pt x="3063813" y="2820757"/>
                </a:cubicBezTo>
                <a:cubicBezTo>
                  <a:pt x="3077430" y="2816063"/>
                  <a:pt x="3086574" y="2816633"/>
                  <a:pt x="3091244" y="2822468"/>
                </a:cubicBezTo>
                <a:cubicBezTo>
                  <a:pt x="3095913" y="2828304"/>
                  <a:pt x="3099169" y="2830995"/>
                  <a:pt x="3101010" y="2830542"/>
                </a:cubicBezTo>
                <a:cubicBezTo>
                  <a:pt x="3102852" y="2830090"/>
                  <a:pt x="3103773" y="2814776"/>
                  <a:pt x="3103773" y="2784601"/>
                </a:cubicBezTo>
                <a:cubicBezTo>
                  <a:pt x="3103773" y="2753583"/>
                  <a:pt x="3103401" y="2729560"/>
                  <a:pt x="3102657" y="2712531"/>
                </a:cubicBezTo>
                <a:cubicBezTo>
                  <a:pt x="3101913" y="2695503"/>
                  <a:pt x="3099184" y="2686340"/>
                  <a:pt x="3094471" y="2685044"/>
                </a:cubicBezTo>
                <a:close/>
                <a:moveTo>
                  <a:pt x="637459" y="2660348"/>
                </a:moveTo>
                <a:cubicBezTo>
                  <a:pt x="630643" y="2661514"/>
                  <a:pt x="615807" y="2663852"/>
                  <a:pt x="592950" y="2667362"/>
                </a:cubicBezTo>
                <a:cubicBezTo>
                  <a:pt x="593718" y="2669222"/>
                  <a:pt x="594754" y="2674816"/>
                  <a:pt x="596056" y="2684142"/>
                </a:cubicBezTo>
                <a:cubicBezTo>
                  <a:pt x="599479" y="2684229"/>
                  <a:pt x="607885" y="2682694"/>
                  <a:pt x="621273" y="2679538"/>
                </a:cubicBezTo>
                <a:cubicBezTo>
                  <a:pt x="634662" y="2676381"/>
                  <a:pt x="641849" y="2678012"/>
                  <a:pt x="642835" y="2684430"/>
                </a:cubicBezTo>
                <a:cubicBezTo>
                  <a:pt x="643821" y="2690849"/>
                  <a:pt x="638863" y="2695152"/>
                  <a:pt x="627961" y="2697341"/>
                </a:cubicBezTo>
                <a:cubicBezTo>
                  <a:pt x="617060" y="2699530"/>
                  <a:pt x="606946" y="2699843"/>
                  <a:pt x="597619" y="2698281"/>
                </a:cubicBezTo>
                <a:lnTo>
                  <a:pt x="600726" y="2721498"/>
                </a:lnTo>
                <a:cubicBezTo>
                  <a:pt x="606444" y="2719935"/>
                  <a:pt x="613693" y="2718574"/>
                  <a:pt x="622473" y="2717414"/>
                </a:cubicBezTo>
                <a:cubicBezTo>
                  <a:pt x="631254" y="2716255"/>
                  <a:pt x="637846" y="2715675"/>
                  <a:pt x="642249" y="2715675"/>
                </a:cubicBezTo>
                <a:cubicBezTo>
                  <a:pt x="645870" y="2695397"/>
                  <a:pt x="647681" y="2680235"/>
                  <a:pt x="647681" y="2670189"/>
                </a:cubicBezTo>
                <a:cubicBezTo>
                  <a:pt x="647681" y="2662463"/>
                  <a:pt x="644273" y="2659182"/>
                  <a:pt x="637459" y="2660348"/>
                </a:cubicBezTo>
                <a:close/>
                <a:moveTo>
                  <a:pt x="3099831" y="2660171"/>
                </a:moveTo>
                <a:cubicBezTo>
                  <a:pt x="3103296" y="2660091"/>
                  <a:pt x="3107221" y="2660975"/>
                  <a:pt x="3111605" y="2662822"/>
                </a:cubicBezTo>
                <a:cubicBezTo>
                  <a:pt x="3120373" y="2666518"/>
                  <a:pt x="3127703" y="2670782"/>
                  <a:pt x="3133594" y="2675612"/>
                </a:cubicBezTo>
                <a:cubicBezTo>
                  <a:pt x="3139485" y="2680443"/>
                  <a:pt x="3139895" y="2687146"/>
                  <a:pt x="3134822" y="2695723"/>
                </a:cubicBezTo>
                <a:cubicBezTo>
                  <a:pt x="3129750" y="2704299"/>
                  <a:pt x="3127601" y="2724946"/>
                  <a:pt x="3128376" y="2757663"/>
                </a:cubicBezTo>
                <a:cubicBezTo>
                  <a:pt x="3129151" y="2790381"/>
                  <a:pt x="3129737" y="2814289"/>
                  <a:pt x="3130134" y="2829389"/>
                </a:cubicBezTo>
                <a:cubicBezTo>
                  <a:pt x="3130531" y="2844489"/>
                  <a:pt x="3127015" y="2858125"/>
                  <a:pt x="3119586" y="2870298"/>
                </a:cubicBezTo>
                <a:cubicBezTo>
                  <a:pt x="3112157" y="2882471"/>
                  <a:pt x="3106514" y="2881925"/>
                  <a:pt x="3102657" y="2868661"/>
                </a:cubicBezTo>
                <a:cubicBezTo>
                  <a:pt x="3098799" y="2855397"/>
                  <a:pt x="3096074" y="2847010"/>
                  <a:pt x="3094481" y="2843500"/>
                </a:cubicBezTo>
                <a:cubicBezTo>
                  <a:pt x="3092887" y="2839990"/>
                  <a:pt x="3089237" y="2838061"/>
                  <a:pt x="3083532" y="2837714"/>
                </a:cubicBezTo>
                <a:cubicBezTo>
                  <a:pt x="3077827" y="2837367"/>
                  <a:pt x="3066966" y="2838362"/>
                  <a:pt x="3050948" y="2840700"/>
                </a:cubicBezTo>
                <a:cubicBezTo>
                  <a:pt x="3034931" y="2843038"/>
                  <a:pt x="3023914" y="2843816"/>
                  <a:pt x="3017899" y="2843035"/>
                </a:cubicBezTo>
                <a:cubicBezTo>
                  <a:pt x="3013025" y="2860162"/>
                  <a:pt x="3007245" y="2863356"/>
                  <a:pt x="3000561" y="2852615"/>
                </a:cubicBezTo>
                <a:cubicBezTo>
                  <a:pt x="2993876" y="2841875"/>
                  <a:pt x="2992285" y="2829960"/>
                  <a:pt x="2995789" y="2816869"/>
                </a:cubicBezTo>
                <a:cubicBezTo>
                  <a:pt x="2999292" y="2803778"/>
                  <a:pt x="3000852" y="2784694"/>
                  <a:pt x="3000468" y="2759616"/>
                </a:cubicBezTo>
                <a:cubicBezTo>
                  <a:pt x="3000083" y="2734539"/>
                  <a:pt x="2999138" y="2717858"/>
                  <a:pt x="2997631" y="2709573"/>
                </a:cubicBezTo>
                <a:cubicBezTo>
                  <a:pt x="2996124" y="2701288"/>
                  <a:pt x="2993786" y="2693227"/>
                  <a:pt x="2990617" y="2685388"/>
                </a:cubicBezTo>
                <a:cubicBezTo>
                  <a:pt x="2987448" y="2677550"/>
                  <a:pt x="2989535" y="2674819"/>
                  <a:pt x="2996877" y="2677194"/>
                </a:cubicBezTo>
                <a:cubicBezTo>
                  <a:pt x="3004219" y="2679569"/>
                  <a:pt x="3010027" y="2680735"/>
                  <a:pt x="3014299" y="2680691"/>
                </a:cubicBezTo>
                <a:cubicBezTo>
                  <a:pt x="3018572" y="2680648"/>
                  <a:pt x="3025824" y="2680065"/>
                  <a:pt x="3036056" y="2678942"/>
                </a:cubicBezTo>
                <a:cubicBezTo>
                  <a:pt x="3046288" y="2677820"/>
                  <a:pt x="3056700" y="2675938"/>
                  <a:pt x="3067291" y="2673296"/>
                </a:cubicBezTo>
                <a:cubicBezTo>
                  <a:pt x="3077883" y="2670654"/>
                  <a:pt x="3085724" y="2667324"/>
                  <a:pt x="3090816" y="2663306"/>
                </a:cubicBezTo>
                <a:cubicBezTo>
                  <a:pt x="3093361" y="2661297"/>
                  <a:pt x="3096366" y="2660252"/>
                  <a:pt x="3099831" y="2660171"/>
                </a:cubicBezTo>
                <a:close/>
                <a:moveTo>
                  <a:pt x="1873357" y="2645854"/>
                </a:moveTo>
                <a:cubicBezTo>
                  <a:pt x="1878464" y="2645195"/>
                  <a:pt x="1886354" y="2647614"/>
                  <a:pt x="1897028" y="2653111"/>
                </a:cubicBezTo>
                <a:cubicBezTo>
                  <a:pt x="1911260" y="2660441"/>
                  <a:pt x="1915263" y="2667514"/>
                  <a:pt x="1909037" y="2674329"/>
                </a:cubicBezTo>
                <a:cubicBezTo>
                  <a:pt x="1902811" y="2681144"/>
                  <a:pt x="1899698" y="2698833"/>
                  <a:pt x="1899698" y="2727395"/>
                </a:cubicBezTo>
                <a:cubicBezTo>
                  <a:pt x="1899698" y="2757731"/>
                  <a:pt x="1900476" y="2789835"/>
                  <a:pt x="1902032" y="2823706"/>
                </a:cubicBezTo>
                <a:cubicBezTo>
                  <a:pt x="1903589" y="2857576"/>
                  <a:pt x="1899524" y="2880356"/>
                  <a:pt x="1889838" y="2892046"/>
                </a:cubicBezTo>
                <a:cubicBezTo>
                  <a:pt x="1880152" y="2903735"/>
                  <a:pt x="1873408" y="2905453"/>
                  <a:pt x="1869607" y="2897199"/>
                </a:cubicBezTo>
                <a:cubicBezTo>
                  <a:pt x="1865805" y="2888945"/>
                  <a:pt x="1858367" y="2879194"/>
                  <a:pt x="1847292" y="2867945"/>
                </a:cubicBezTo>
                <a:cubicBezTo>
                  <a:pt x="1836216" y="2856696"/>
                  <a:pt x="1835302" y="2852256"/>
                  <a:pt x="1844548" y="2854625"/>
                </a:cubicBezTo>
                <a:cubicBezTo>
                  <a:pt x="1853794" y="2856994"/>
                  <a:pt x="1860664" y="2858159"/>
                  <a:pt x="1865160" y="2858122"/>
                </a:cubicBezTo>
                <a:cubicBezTo>
                  <a:pt x="1869656" y="2858085"/>
                  <a:pt x="1872623" y="2853741"/>
                  <a:pt x="1874062" y="2845090"/>
                </a:cubicBezTo>
                <a:cubicBezTo>
                  <a:pt x="1875501" y="2836440"/>
                  <a:pt x="1876220" y="2812382"/>
                  <a:pt x="1876220" y="2772918"/>
                </a:cubicBezTo>
                <a:cubicBezTo>
                  <a:pt x="1876220" y="2733454"/>
                  <a:pt x="1875662" y="2706888"/>
                  <a:pt x="1874546" y="2693220"/>
                </a:cubicBezTo>
                <a:cubicBezTo>
                  <a:pt x="1873430" y="2679553"/>
                  <a:pt x="1871420" y="2672115"/>
                  <a:pt x="1868518" y="2670906"/>
                </a:cubicBezTo>
                <a:cubicBezTo>
                  <a:pt x="1865616" y="2669696"/>
                  <a:pt x="1846764" y="2671678"/>
                  <a:pt x="1811964" y="2676849"/>
                </a:cubicBezTo>
                <a:cubicBezTo>
                  <a:pt x="1811306" y="2691794"/>
                  <a:pt x="1810978" y="2707452"/>
                  <a:pt x="1810978" y="2723823"/>
                </a:cubicBezTo>
                <a:cubicBezTo>
                  <a:pt x="1825972" y="2720772"/>
                  <a:pt x="1837354" y="2718258"/>
                  <a:pt x="1845124" y="2716280"/>
                </a:cubicBezTo>
                <a:cubicBezTo>
                  <a:pt x="1852894" y="2714301"/>
                  <a:pt x="1859068" y="2716487"/>
                  <a:pt x="1863644" y="2722837"/>
                </a:cubicBezTo>
                <a:cubicBezTo>
                  <a:pt x="1868221" y="2729187"/>
                  <a:pt x="1863951" y="2733491"/>
                  <a:pt x="1850836" y="2735748"/>
                </a:cubicBezTo>
                <a:cubicBezTo>
                  <a:pt x="1837720" y="2738006"/>
                  <a:pt x="1823888" y="2738750"/>
                  <a:pt x="1809340" y="2737981"/>
                </a:cubicBezTo>
                <a:cubicBezTo>
                  <a:pt x="1808063" y="2748374"/>
                  <a:pt x="1806277" y="2760776"/>
                  <a:pt x="1803983" y="2775188"/>
                </a:cubicBezTo>
                <a:cubicBezTo>
                  <a:pt x="1811039" y="2774506"/>
                  <a:pt x="1820459" y="2772391"/>
                  <a:pt x="1832241" y="2768844"/>
                </a:cubicBezTo>
                <a:cubicBezTo>
                  <a:pt x="1844023" y="2765297"/>
                  <a:pt x="1853738" y="2766118"/>
                  <a:pt x="1861384" y="2771309"/>
                </a:cubicBezTo>
                <a:cubicBezTo>
                  <a:pt x="1869030" y="2776499"/>
                  <a:pt x="1864683" y="2781386"/>
                  <a:pt x="1848343" y="2785968"/>
                </a:cubicBezTo>
                <a:cubicBezTo>
                  <a:pt x="1832003" y="2790551"/>
                  <a:pt x="1816521" y="2791286"/>
                  <a:pt x="1801899" y="2788173"/>
                </a:cubicBezTo>
                <a:cubicBezTo>
                  <a:pt x="1794532" y="2818770"/>
                  <a:pt x="1784257" y="2842260"/>
                  <a:pt x="1771073" y="2858643"/>
                </a:cubicBezTo>
                <a:cubicBezTo>
                  <a:pt x="1757889" y="2875027"/>
                  <a:pt x="1744101" y="2886443"/>
                  <a:pt x="1729708" y="2892892"/>
                </a:cubicBezTo>
                <a:cubicBezTo>
                  <a:pt x="1715315" y="2899341"/>
                  <a:pt x="1710333" y="2899645"/>
                  <a:pt x="1714760" y="2893804"/>
                </a:cubicBezTo>
                <a:cubicBezTo>
                  <a:pt x="1719188" y="2887962"/>
                  <a:pt x="1726635" y="2879612"/>
                  <a:pt x="1737103" y="2868754"/>
                </a:cubicBezTo>
                <a:cubicBezTo>
                  <a:pt x="1747571" y="2857896"/>
                  <a:pt x="1756844" y="2843810"/>
                  <a:pt x="1764925" y="2826496"/>
                </a:cubicBezTo>
                <a:cubicBezTo>
                  <a:pt x="1773005" y="2809183"/>
                  <a:pt x="1778979" y="2789881"/>
                  <a:pt x="1782849" y="2768593"/>
                </a:cubicBezTo>
                <a:cubicBezTo>
                  <a:pt x="1786719" y="2747304"/>
                  <a:pt x="1788464" y="2727519"/>
                  <a:pt x="1788086" y="2709238"/>
                </a:cubicBezTo>
                <a:cubicBezTo>
                  <a:pt x="1787708" y="2690957"/>
                  <a:pt x="1784985" y="2676949"/>
                  <a:pt x="1779919" y="2667213"/>
                </a:cubicBezTo>
                <a:cubicBezTo>
                  <a:pt x="1774853" y="2657477"/>
                  <a:pt x="1777008" y="2654004"/>
                  <a:pt x="1786384" y="2656795"/>
                </a:cubicBezTo>
                <a:cubicBezTo>
                  <a:pt x="1795760" y="2659585"/>
                  <a:pt x="1802584" y="2661337"/>
                  <a:pt x="1806857" y="2662050"/>
                </a:cubicBezTo>
                <a:cubicBezTo>
                  <a:pt x="1811129" y="2662764"/>
                  <a:pt x="1821501" y="2661427"/>
                  <a:pt x="1837971" y="2658041"/>
                </a:cubicBezTo>
                <a:cubicBezTo>
                  <a:pt x="1854441" y="2654655"/>
                  <a:pt x="1864844" y="2651155"/>
                  <a:pt x="1869179" y="2647540"/>
                </a:cubicBezTo>
                <a:cubicBezTo>
                  <a:pt x="1870262" y="2646636"/>
                  <a:pt x="1871655" y="2646074"/>
                  <a:pt x="1873357" y="2645854"/>
                </a:cubicBezTo>
                <a:close/>
                <a:moveTo>
                  <a:pt x="649674" y="2641007"/>
                </a:moveTo>
                <a:cubicBezTo>
                  <a:pt x="651970" y="2640823"/>
                  <a:pt x="654267" y="2641050"/>
                  <a:pt x="656564" y="2641689"/>
                </a:cubicBezTo>
                <a:cubicBezTo>
                  <a:pt x="661159" y="2642966"/>
                  <a:pt x="667271" y="2646067"/>
                  <a:pt x="674898" y="2650991"/>
                </a:cubicBezTo>
                <a:cubicBezTo>
                  <a:pt x="682525" y="2655914"/>
                  <a:pt x="684879" y="2660305"/>
                  <a:pt x="681958" y="2664162"/>
                </a:cubicBezTo>
                <a:cubicBezTo>
                  <a:pt x="679037" y="2668019"/>
                  <a:pt x="676464" y="2672540"/>
                  <a:pt x="674238" y="2677724"/>
                </a:cubicBezTo>
                <a:cubicBezTo>
                  <a:pt x="672011" y="2682908"/>
                  <a:pt x="668920" y="2692821"/>
                  <a:pt x="664964" y="2707461"/>
                </a:cubicBezTo>
                <a:cubicBezTo>
                  <a:pt x="661007" y="2722102"/>
                  <a:pt x="656915" y="2730849"/>
                  <a:pt x="652685" y="2733702"/>
                </a:cubicBezTo>
                <a:cubicBezTo>
                  <a:pt x="648456" y="2736554"/>
                  <a:pt x="644909" y="2735252"/>
                  <a:pt x="642044" y="2729795"/>
                </a:cubicBezTo>
                <a:cubicBezTo>
                  <a:pt x="633722" y="2731358"/>
                  <a:pt x="619689" y="2733547"/>
                  <a:pt x="599944" y="2736362"/>
                </a:cubicBezTo>
                <a:cubicBezTo>
                  <a:pt x="599944" y="2740294"/>
                  <a:pt x="597972" y="2743103"/>
                  <a:pt x="594028" y="2744789"/>
                </a:cubicBezTo>
                <a:cubicBezTo>
                  <a:pt x="590085" y="2746476"/>
                  <a:pt x="586755" y="2741441"/>
                  <a:pt x="584039" y="2729683"/>
                </a:cubicBezTo>
                <a:cubicBezTo>
                  <a:pt x="581322" y="2717926"/>
                  <a:pt x="578262" y="2705539"/>
                  <a:pt x="574858" y="2692523"/>
                </a:cubicBezTo>
                <a:cubicBezTo>
                  <a:pt x="571453" y="2679507"/>
                  <a:pt x="567757" y="2669600"/>
                  <a:pt x="563770" y="2662804"/>
                </a:cubicBezTo>
                <a:cubicBezTo>
                  <a:pt x="559783" y="2656007"/>
                  <a:pt x="561230" y="2653015"/>
                  <a:pt x="568114" y="2653828"/>
                </a:cubicBezTo>
                <a:cubicBezTo>
                  <a:pt x="574997" y="2654640"/>
                  <a:pt x="579834" y="2655031"/>
                  <a:pt x="582625" y="2655000"/>
                </a:cubicBezTo>
                <a:cubicBezTo>
                  <a:pt x="585416" y="2654969"/>
                  <a:pt x="594993" y="2653431"/>
                  <a:pt x="611358" y="2650386"/>
                </a:cubicBezTo>
                <a:cubicBezTo>
                  <a:pt x="627723" y="2647341"/>
                  <a:pt x="638199" y="2644811"/>
                  <a:pt x="642788" y="2642796"/>
                </a:cubicBezTo>
                <a:cubicBezTo>
                  <a:pt x="645083" y="2641788"/>
                  <a:pt x="647378" y="2641192"/>
                  <a:pt x="649674" y="2641007"/>
                </a:cubicBezTo>
                <a:close/>
                <a:moveTo>
                  <a:pt x="2782137" y="2636275"/>
                </a:moveTo>
                <a:cubicBezTo>
                  <a:pt x="2803742" y="2657446"/>
                  <a:pt x="2819471" y="2678285"/>
                  <a:pt x="2829325" y="2698792"/>
                </a:cubicBezTo>
                <a:cubicBezTo>
                  <a:pt x="2839178" y="2719300"/>
                  <a:pt x="2844105" y="2742452"/>
                  <a:pt x="2844105" y="2768248"/>
                </a:cubicBezTo>
                <a:cubicBezTo>
                  <a:pt x="2844105" y="2794430"/>
                  <a:pt x="2839125" y="2817886"/>
                  <a:pt x="2829166" y="2838616"/>
                </a:cubicBezTo>
                <a:cubicBezTo>
                  <a:pt x="2819207" y="2859347"/>
                  <a:pt x="2803518" y="2879498"/>
                  <a:pt x="2782100" y="2899068"/>
                </a:cubicBezTo>
                <a:lnTo>
                  <a:pt x="2765766" y="2883032"/>
                </a:lnTo>
                <a:cubicBezTo>
                  <a:pt x="2783886" y="2865743"/>
                  <a:pt x="2797364" y="2848073"/>
                  <a:pt x="2806200" y="2830021"/>
                </a:cubicBezTo>
                <a:cubicBezTo>
                  <a:pt x="2815037" y="2811970"/>
                  <a:pt x="2819455" y="2791379"/>
                  <a:pt x="2819455" y="2768248"/>
                </a:cubicBezTo>
                <a:cubicBezTo>
                  <a:pt x="2819455" y="2745527"/>
                  <a:pt x="2815084" y="2725234"/>
                  <a:pt x="2806340" y="2707368"/>
                </a:cubicBezTo>
                <a:cubicBezTo>
                  <a:pt x="2797596" y="2689503"/>
                  <a:pt x="2784072" y="2671442"/>
                  <a:pt x="2765766" y="2653186"/>
                </a:cubicBezTo>
                <a:close/>
                <a:moveTo>
                  <a:pt x="2126363" y="2636275"/>
                </a:moveTo>
                <a:lnTo>
                  <a:pt x="2142808" y="2653186"/>
                </a:lnTo>
                <a:cubicBezTo>
                  <a:pt x="2124453" y="2671454"/>
                  <a:pt x="2110916" y="2689503"/>
                  <a:pt x="2102197" y="2707331"/>
                </a:cubicBezTo>
                <a:cubicBezTo>
                  <a:pt x="2093478" y="2725160"/>
                  <a:pt x="2089119" y="2745466"/>
                  <a:pt x="2089119" y="2768248"/>
                </a:cubicBezTo>
                <a:cubicBezTo>
                  <a:pt x="2089119" y="2791441"/>
                  <a:pt x="2093528" y="2812048"/>
                  <a:pt x="2102346" y="2830068"/>
                </a:cubicBezTo>
                <a:cubicBezTo>
                  <a:pt x="2111164" y="2848089"/>
                  <a:pt x="2124651" y="2865737"/>
                  <a:pt x="2142808" y="2883014"/>
                </a:cubicBezTo>
                <a:lnTo>
                  <a:pt x="2126419" y="2899068"/>
                </a:lnTo>
                <a:cubicBezTo>
                  <a:pt x="2105012" y="2879510"/>
                  <a:pt x="2089336" y="2859381"/>
                  <a:pt x="2079389" y="2838681"/>
                </a:cubicBezTo>
                <a:cubicBezTo>
                  <a:pt x="2069442" y="2817982"/>
                  <a:pt x="2064469" y="2794504"/>
                  <a:pt x="2064469" y="2768248"/>
                </a:cubicBezTo>
                <a:cubicBezTo>
                  <a:pt x="2064469" y="2742365"/>
                  <a:pt x="2069383" y="2719194"/>
                  <a:pt x="2079212" y="2698736"/>
                </a:cubicBezTo>
                <a:cubicBezTo>
                  <a:pt x="2089041" y="2678279"/>
                  <a:pt x="2104758" y="2657458"/>
                  <a:pt x="2126363" y="2636275"/>
                </a:cubicBezTo>
                <a:close/>
                <a:moveTo>
                  <a:pt x="1553412" y="2636275"/>
                </a:moveTo>
                <a:cubicBezTo>
                  <a:pt x="1575017" y="2657446"/>
                  <a:pt x="1590746" y="2678285"/>
                  <a:pt x="1600600" y="2698792"/>
                </a:cubicBezTo>
                <a:cubicBezTo>
                  <a:pt x="1610453" y="2719300"/>
                  <a:pt x="1615380" y="2742452"/>
                  <a:pt x="1615380" y="2768248"/>
                </a:cubicBezTo>
                <a:cubicBezTo>
                  <a:pt x="1615380" y="2794430"/>
                  <a:pt x="1610401" y="2817886"/>
                  <a:pt x="1600442" y="2838616"/>
                </a:cubicBezTo>
                <a:cubicBezTo>
                  <a:pt x="1590482" y="2859347"/>
                  <a:pt x="1574793" y="2879498"/>
                  <a:pt x="1553375" y="2899068"/>
                </a:cubicBezTo>
                <a:lnTo>
                  <a:pt x="1537041" y="2883032"/>
                </a:lnTo>
                <a:cubicBezTo>
                  <a:pt x="1555161" y="2865743"/>
                  <a:pt x="1568639" y="2848073"/>
                  <a:pt x="1577476" y="2830021"/>
                </a:cubicBezTo>
                <a:cubicBezTo>
                  <a:pt x="1586312" y="2811970"/>
                  <a:pt x="1590731" y="2791379"/>
                  <a:pt x="1590731" y="2768248"/>
                </a:cubicBezTo>
                <a:cubicBezTo>
                  <a:pt x="1590731" y="2745527"/>
                  <a:pt x="1586359" y="2725234"/>
                  <a:pt x="1577615" y="2707368"/>
                </a:cubicBezTo>
                <a:cubicBezTo>
                  <a:pt x="1568871" y="2689503"/>
                  <a:pt x="1555347" y="2671442"/>
                  <a:pt x="1537041" y="2653186"/>
                </a:cubicBezTo>
                <a:close/>
                <a:moveTo>
                  <a:pt x="897638" y="2636275"/>
                </a:moveTo>
                <a:lnTo>
                  <a:pt x="914083" y="2653186"/>
                </a:lnTo>
                <a:cubicBezTo>
                  <a:pt x="895728" y="2671454"/>
                  <a:pt x="882191" y="2689503"/>
                  <a:pt x="873472" y="2707331"/>
                </a:cubicBezTo>
                <a:cubicBezTo>
                  <a:pt x="864753" y="2725160"/>
                  <a:pt x="860394" y="2745466"/>
                  <a:pt x="860394" y="2768248"/>
                </a:cubicBezTo>
                <a:cubicBezTo>
                  <a:pt x="860394" y="2791441"/>
                  <a:pt x="864803" y="2812048"/>
                  <a:pt x="873621" y="2830068"/>
                </a:cubicBezTo>
                <a:cubicBezTo>
                  <a:pt x="882439" y="2848089"/>
                  <a:pt x="895926" y="2865737"/>
                  <a:pt x="914083" y="2883014"/>
                </a:cubicBezTo>
                <a:lnTo>
                  <a:pt x="897694" y="2899068"/>
                </a:lnTo>
                <a:cubicBezTo>
                  <a:pt x="876287" y="2879510"/>
                  <a:pt x="860611" y="2859381"/>
                  <a:pt x="850664" y="2838681"/>
                </a:cubicBezTo>
                <a:cubicBezTo>
                  <a:pt x="840718" y="2817982"/>
                  <a:pt x="835744" y="2794504"/>
                  <a:pt x="835744" y="2768248"/>
                </a:cubicBezTo>
                <a:cubicBezTo>
                  <a:pt x="835744" y="2742365"/>
                  <a:pt x="840659" y="2719194"/>
                  <a:pt x="850487" y="2698736"/>
                </a:cubicBezTo>
                <a:cubicBezTo>
                  <a:pt x="860316" y="2678279"/>
                  <a:pt x="876033" y="2657458"/>
                  <a:pt x="897638" y="2636275"/>
                </a:cubicBezTo>
                <a:close/>
                <a:moveTo>
                  <a:pt x="5267445" y="2394343"/>
                </a:moveTo>
                <a:cubicBezTo>
                  <a:pt x="5270891" y="2393787"/>
                  <a:pt x="5274698" y="2394045"/>
                  <a:pt x="5278868" y="2395118"/>
                </a:cubicBezTo>
                <a:cubicBezTo>
                  <a:pt x="5287209" y="2397264"/>
                  <a:pt x="5292657" y="2401775"/>
                  <a:pt x="5295211" y="2408652"/>
                </a:cubicBezTo>
                <a:cubicBezTo>
                  <a:pt x="5297766" y="2415529"/>
                  <a:pt x="5297406" y="2424133"/>
                  <a:pt x="5294133" y="2434464"/>
                </a:cubicBezTo>
                <a:cubicBezTo>
                  <a:pt x="5290858" y="2444796"/>
                  <a:pt x="5284911" y="2454677"/>
                  <a:pt x="5276292" y="2464109"/>
                </a:cubicBezTo>
                <a:cubicBezTo>
                  <a:pt x="5267672" y="2473541"/>
                  <a:pt x="5259363" y="2478675"/>
                  <a:pt x="5251363" y="2479513"/>
                </a:cubicBezTo>
                <a:cubicBezTo>
                  <a:pt x="5243364" y="2480350"/>
                  <a:pt x="5241800" y="2478201"/>
                  <a:pt x="5246675" y="2473066"/>
                </a:cubicBezTo>
                <a:cubicBezTo>
                  <a:pt x="5251549" y="2467932"/>
                  <a:pt x="5256042" y="2462751"/>
                  <a:pt x="5260153" y="2457523"/>
                </a:cubicBezTo>
                <a:cubicBezTo>
                  <a:pt x="5264264" y="2452296"/>
                  <a:pt x="5267840" y="2446036"/>
                  <a:pt x="5270878" y="2438743"/>
                </a:cubicBezTo>
                <a:cubicBezTo>
                  <a:pt x="5265409" y="2438743"/>
                  <a:pt x="5260810" y="2437345"/>
                  <a:pt x="5257084" y="2434548"/>
                </a:cubicBezTo>
                <a:cubicBezTo>
                  <a:pt x="5253357" y="2431751"/>
                  <a:pt x="5250832" y="2428092"/>
                  <a:pt x="5249512" y="2423572"/>
                </a:cubicBezTo>
                <a:cubicBezTo>
                  <a:pt x="5248191" y="2419051"/>
                  <a:pt x="5247949" y="2414828"/>
                  <a:pt x="5248786" y="2410903"/>
                </a:cubicBezTo>
                <a:cubicBezTo>
                  <a:pt x="5249624" y="2406978"/>
                  <a:pt x="5252761" y="2402829"/>
                  <a:pt x="5258199" y="2398457"/>
                </a:cubicBezTo>
                <a:cubicBezTo>
                  <a:pt x="5260919" y="2396271"/>
                  <a:pt x="5264001" y="2394900"/>
                  <a:pt x="5267445" y="2394343"/>
                </a:cubicBezTo>
                <a:close/>
                <a:moveTo>
                  <a:pt x="211875" y="2392281"/>
                </a:moveTo>
                <a:cubicBezTo>
                  <a:pt x="215875" y="2392281"/>
                  <a:pt x="219825" y="2393574"/>
                  <a:pt x="223726" y="2396160"/>
                </a:cubicBezTo>
                <a:cubicBezTo>
                  <a:pt x="231527" y="2401331"/>
                  <a:pt x="235427" y="2407902"/>
                  <a:pt x="235427" y="2415870"/>
                </a:cubicBezTo>
                <a:cubicBezTo>
                  <a:pt x="235427" y="2423839"/>
                  <a:pt x="231741" y="2430030"/>
                  <a:pt x="224368" y="2434446"/>
                </a:cubicBezTo>
                <a:cubicBezTo>
                  <a:pt x="216994" y="2438861"/>
                  <a:pt x="209417" y="2439106"/>
                  <a:pt x="201634" y="2435180"/>
                </a:cubicBezTo>
                <a:cubicBezTo>
                  <a:pt x="193851" y="2431255"/>
                  <a:pt x="189538" y="2425063"/>
                  <a:pt x="188695" y="2416605"/>
                </a:cubicBezTo>
                <a:cubicBezTo>
                  <a:pt x="187852" y="2408147"/>
                  <a:pt x="191530" y="2401331"/>
                  <a:pt x="199727" y="2396160"/>
                </a:cubicBezTo>
                <a:cubicBezTo>
                  <a:pt x="203826" y="2393574"/>
                  <a:pt x="207875" y="2392281"/>
                  <a:pt x="211875" y="2392281"/>
                </a:cubicBezTo>
                <a:close/>
                <a:moveTo>
                  <a:pt x="3409559" y="2354190"/>
                </a:moveTo>
                <a:cubicBezTo>
                  <a:pt x="3412783" y="2354841"/>
                  <a:pt x="3416988" y="2356274"/>
                  <a:pt x="3422172" y="2358487"/>
                </a:cubicBezTo>
                <a:cubicBezTo>
                  <a:pt x="3440552" y="2365693"/>
                  <a:pt x="3454384" y="2375389"/>
                  <a:pt x="3463667" y="2387574"/>
                </a:cubicBezTo>
                <a:cubicBezTo>
                  <a:pt x="3472950" y="2399759"/>
                  <a:pt x="3475257" y="2412891"/>
                  <a:pt x="3470588" y="2426967"/>
                </a:cubicBezTo>
                <a:cubicBezTo>
                  <a:pt x="3465918" y="2441044"/>
                  <a:pt x="3456806" y="2439010"/>
                  <a:pt x="3443250" y="2420865"/>
                </a:cubicBezTo>
                <a:cubicBezTo>
                  <a:pt x="3429694" y="2402720"/>
                  <a:pt x="3417608" y="2385574"/>
                  <a:pt x="3406992" y="2369426"/>
                </a:cubicBezTo>
                <a:cubicBezTo>
                  <a:pt x="3399029" y="2357315"/>
                  <a:pt x="3399885" y="2352237"/>
                  <a:pt x="3409559" y="2354190"/>
                </a:cubicBezTo>
                <a:close/>
                <a:moveTo>
                  <a:pt x="1562081" y="2345353"/>
                </a:moveTo>
                <a:lnTo>
                  <a:pt x="1538287" y="2350693"/>
                </a:lnTo>
                <a:lnTo>
                  <a:pt x="1533898" y="2364210"/>
                </a:lnTo>
                <a:lnTo>
                  <a:pt x="1536929" y="2363957"/>
                </a:lnTo>
                <a:cubicBezTo>
                  <a:pt x="1543540" y="2364887"/>
                  <a:pt x="1548432" y="2367206"/>
                  <a:pt x="1551607" y="2370915"/>
                </a:cubicBezTo>
                <a:lnTo>
                  <a:pt x="1553100" y="2380455"/>
                </a:lnTo>
                <a:lnTo>
                  <a:pt x="1553979" y="2378654"/>
                </a:lnTo>
                <a:cubicBezTo>
                  <a:pt x="1557818" y="2367132"/>
                  <a:pt x="1560518" y="2356032"/>
                  <a:pt x="1562081" y="2345353"/>
                </a:cubicBezTo>
                <a:close/>
                <a:moveTo>
                  <a:pt x="3315265" y="2342115"/>
                </a:moveTo>
                <a:cubicBezTo>
                  <a:pt x="3316744" y="2342339"/>
                  <a:pt x="3318518" y="2342923"/>
                  <a:pt x="3320588" y="2343865"/>
                </a:cubicBezTo>
                <a:cubicBezTo>
                  <a:pt x="3328866" y="2347635"/>
                  <a:pt x="3335387" y="2351896"/>
                  <a:pt x="3340149" y="2356646"/>
                </a:cubicBezTo>
                <a:cubicBezTo>
                  <a:pt x="3346164" y="2361669"/>
                  <a:pt x="3347101" y="2366270"/>
                  <a:pt x="3342958" y="2370450"/>
                </a:cubicBezTo>
                <a:cubicBezTo>
                  <a:pt x="3338816" y="2374629"/>
                  <a:pt x="3333008" y="2380651"/>
                  <a:pt x="3325536" y="2388514"/>
                </a:cubicBezTo>
                <a:cubicBezTo>
                  <a:pt x="3318064" y="2396377"/>
                  <a:pt x="3307367" y="2406078"/>
                  <a:pt x="3293445" y="2417619"/>
                </a:cubicBezTo>
                <a:cubicBezTo>
                  <a:pt x="3279523" y="2429159"/>
                  <a:pt x="3265267" y="2436926"/>
                  <a:pt x="3250676" y="2440920"/>
                </a:cubicBezTo>
                <a:cubicBezTo>
                  <a:pt x="3236084" y="2444913"/>
                  <a:pt x="3232246" y="2443927"/>
                  <a:pt x="3239160" y="2437962"/>
                </a:cubicBezTo>
                <a:cubicBezTo>
                  <a:pt x="3246074" y="2431996"/>
                  <a:pt x="3255308" y="2424006"/>
                  <a:pt x="3266861" y="2413991"/>
                </a:cubicBezTo>
                <a:cubicBezTo>
                  <a:pt x="3278413" y="2403976"/>
                  <a:pt x="3288772" y="2392706"/>
                  <a:pt x="3297938" y="2380179"/>
                </a:cubicBezTo>
                <a:cubicBezTo>
                  <a:pt x="3307103" y="2367653"/>
                  <a:pt x="3311100" y="2357526"/>
                  <a:pt x="3309928" y="2349800"/>
                </a:cubicBezTo>
                <a:cubicBezTo>
                  <a:pt x="3309049" y="2344005"/>
                  <a:pt x="3310828" y="2341443"/>
                  <a:pt x="3315265" y="2342115"/>
                </a:cubicBezTo>
                <a:close/>
                <a:moveTo>
                  <a:pt x="2746950" y="2329425"/>
                </a:moveTo>
                <a:cubicBezTo>
                  <a:pt x="2749096" y="2329032"/>
                  <a:pt x="2751880" y="2329092"/>
                  <a:pt x="2755301" y="2329605"/>
                </a:cubicBezTo>
                <a:cubicBezTo>
                  <a:pt x="2768987" y="2331658"/>
                  <a:pt x="2777765" y="2335940"/>
                  <a:pt x="2781635" y="2342451"/>
                </a:cubicBezTo>
                <a:cubicBezTo>
                  <a:pt x="2785504" y="2348962"/>
                  <a:pt x="2786410" y="2355743"/>
                  <a:pt x="2784351" y="2362794"/>
                </a:cubicBezTo>
                <a:cubicBezTo>
                  <a:pt x="2782292" y="2369845"/>
                  <a:pt x="2777008" y="2370688"/>
                  <a:pt x="2768500" y="2365324"/>
                </a:cubicBezTo>
                <a:cubicBezTo>
                  <a:pt x="2759993" y="2359960"/>
                  <a:pt x="2752111" y="2353248"/>
                  <a:pt x="2744855" y="2345186"/>
                </a:cubicBezTo>
                <a:cubicBezTo>
                  <a:pt x="2739814" y="2335856"/>
                  <a:pt x="2740512" y="2330603"/>
                  <a:pt x="2746950" y="2329425"/>
                </a:cubicBezTo>
                <a:close/>
                <a:moveTo>
                  <a:pt x="1908572" y="2324220"/>
                </a:moveTo>
                <a:cubicBezTo>
                  <a:pt x="1897546" y="2325696"/>
                  <a:pt x="1889528" y="2331078"/>
                  <a:pt x="1884517" y="2340368"/>
                </a:cubicBezTo>
                <a:cubicBezTo>
                  <a:pt x="1879507" y="2349657"/>
                  <a:pt x="1877377" y="2359691"/>
                  <a:pt x="1878127" y="2370468"/>
                </a:cubicBezTo>
                <a:cubicBezTo>
                  <a:pt x="1878877" y="2381246"/>
                  <a:pt x="1882508" y="2390070"/>
                  <a:pt x="1889019" y="2396941"/>
                </a:cubicBezTo>
                <a:cubicBezTo>
                  <a:pt x="1895531" y="2403812"/>
                  <a:pt x="1903973" y="2407415"/>
                  <a:pt x="1914348" y="2407750"/>
                </a:cubicBezTo>
                <a:cubicBezTo>
                  <a:pt x="1924722" y="2408084"/>
                  <a:pt x="1933519" y="2404463"/>
                  <a:pt x="1940737" y="2396885"/>
                </a:cubicBezTo>
                <a:cubicBezTo>
                  <a:pt x="1947955" y="2389307"/>
                  <a:pt x="1951564" y="2377779"/>
                  <a:pt x="1951564" y="2362301"/>
                </a:cubicBezTo>
                <a:cubicBezTo>
                  <a:pt x="1951564" y="2346823"/>
                  <a:pt x="1947155" y="2336238"/>
                  <a:pt x="1938337" y="2330545"/>
                </a:cubicBezTo>
                <a:cubicBezTo>
                  <a:pt x="1929519" y="2324852"/>
                  <a:pt x="1919597" y="2322744"/>
                  <a:pt x="1908572" y="2324220"/>
                </a:cubicBezTo>
                <a:close/>
                <a:moveTo>
                  <a:pt x="5983769" y="2324066"/>
                </a:moveTo>
                <a:cubicBezTo>
                  <a:pt x="5986098" y="2323483"/>
                  <a:pt x="5990108" y="2324022"/>
                  <a:pt x="5995800" y="2325680"/>
                </a:cubicBezTo>
                <a:cubicBezTo>
                  <a:pt x="6007186" y="2328998"/>
                  <a:pt x="6015381" y="2334024"/>
                  <a:pt x="6020385" y="2340758"/>
                </a:cubicBezTo>
                <a:cubicBezTo>
                  <a:pt x="6025390" y="2347493"/>
                  <a:pt x="6026624" y="2355778"/>
                  <a:pt x="6024088" y="2365613"/>
                </a:cubicBezTo>
                <a:cubicBezTo>
                  <a:pt x="6021552" y="2375448"/>
                  <a:pt x="6013555" y="2373128"/>
                  <a:pt x="6000098" y="2358655"/>
                </a:cubicBezTo>
                <a:cubicBezTo>
                  <a:pt x="5989990" y="2344653"/>
                  <a:pt x="5983901" y="2334827"/>
                  <a:pt x="5981830" y="2329178"/>
                </a:cubicBezTo>
                <a:cubicBezTo>
                  <a:pt x="5980794" y="2326353"/>
                  <a:pt x="5981440" y="2324649"/>
                  <a:pt x="5983769" y="2324066"/>
                </a:cubicBezTo>
                <a:close/>
                <a:moveTo>
                  <a:pt x="2459519" y="2324066"/>
                </a:moveTo>
                <a:cubicBezTo>
                  <a:pt x="2461848" y="2323483"/>
                  <a:pt x="2465858" y="2324022"/>
                  <a:pt x="2471551" y="2325680"/>
                </a:cubicBezTo>
                <a:cubicBezTo>
                  <a:pt x="2482936" y="2328998"/>
                  <a:pt x="2491131" y="2334024"/>
                  <a:pt x="2496136" y="2340758"/>
                </a:cubicBezTo>
                <a:cubicBezTo>
                  <a:pt x="2501140" y="2347493"/>
                  <a:pt x="2502374" y="2355778"/>
                  <a:pt x="2499838" y="2365613"/>
                </a:cubicBezTo>
                <a:cubicBezTo>
                  <a:pt x="2497302" y="2375448"/>
                  <a:pt x="2489305" y="2373128"/>
                  <a:pt x="2475849" y="2358655"/>
                </a:cubicBezTo>
                <a:cubicBezTo>
                  <a:pt x="2465741" y="2344653"/>
                  <a:pt x="2459651" y="2334827"/>
                  <a:pt x="2457580" y="2329178"/>
                </a:cubicBezTo>
                <a:cubicBezTo>
                  <a:pt x="2456544" y="2326353"/>
                  <a:pt x="2457191" y="2324649"/>
                  <a:pt x="2459519" y="2324066"/>
                </a:cubicBezTo>
                <a:close/>
                <a:moveTo>
                  <a:pt x="1466594" y="2323006"/>
                </a:moveTo>
                <a:cubicBezTo>
                  <a:pt x="1468612" y="2321725"/>
                  <a:pt x="1468723" y="2324716"/>
                  <a:pt x="1466924" y="2331977"/>
                </a:cubicBezTo>
                <a:cubicBezTo>
                  <a:pt x="1463327" y="2346501"/>
                  <a:pt x="1458695" y="2361836"/>
                  <a:pt x="1453027" y="2377984"/>
                </a:cubicBezTo>
                <a:cubicBezTo>
                  <a:pt x="1447905" y="2391899"/>
                  <a:pt x="1444175" y="2407449"/>
                  <a:pt x="1441837" y="2424632"/>
                </a:cubicBezTo>
                <a:cubicBezTo>
                  <a:pt x="1439499" y="2441816"/>
                  <a:pt x="1433078" y="2442448"/>
                  <a:pt x="1422573" y="2426530"/>
                </a:cubicBezTo>
                <a:cubicBezTo>
                  <a:pt x="1412069" y="2410612"/>
                  <a:pt x="1408704" y="2401948"/>
                  <a:pt x="1412481" y="2400541"/>
                </a:cubicBezTo>
                <a:cubicBezTo>
                  <a:pt x="1416257" y="2399133"/>
                  <a:pt x="1421339" y="2393546"/>
                  <a:pt x="1427727" y="2383779"/>
                </a:cubicBezTo>
                <a:cubicBezTo>
                  <a:pt x="1434114" y="2374012"/>
                  <a:pt x="1443143" y="2359306"/>
                  <a:pt x="1454813" y="2339661"/>
                </a:cubicBezTo>
                <a:cubicBezTo>
                  <a:pt x="1460648" y="2329838"/>
                  <a:pt x="1464575" y="2324287"/>
                  <a:pt x="1466594" y="2323006"/>
                </a:cubicBezTo>
                <a:close/>
                <a:moveTo>
                  <a:pt x="919683" y="2320815"/>
                </a:moveTo>
                <a:cubicBezTo>
                  <a:pt x="933859" y="2325590"/>
                  <a:pt x="939756" y="2329928"/>
                  <a:pt x="937375" y="2333828"/>
                </a:cubicBezTo>
                <a:cubicBezTo>
                  <a:pt x="934994" y="2337729"/>
                  <a:pt x="933456" y="2344250"/>
                  <a:pt x="932761" y="2353390"/>
                </a:cubicBezTo>
                <a:cubicBezTo>
                  <a:pt x="943105" y="2353452"/>
                  <a:pt x="959122" y="2352104"/>
                  <a:pt x="980814" y="2349344"/>
                </a:cubicBezTo>
                <a:cubicBezTo>
                  <a:pt x="1002506" y="2346584"/>
                  <a:pt x="1017835" y="2346253"/>
                  <a:pt x="1026802" y="2348349"/>
                </a:cubicBezTo>
                <a:cubicBezTo>
                  <a:pt x="1035769" y="2350445"/>
                  <a:pt x="1042379" y="2355139"/>
                  <a:pt x="1046633" y="2362431"/>
                </a:cubicBezTo>
                <a:cubicBezTo>
                  <a:pt x="1050887" y="2369724"/>
                  <a:pt x="1047278" y="2372787"/>
                  <a:pt x="1035806" y="2371622"/>
                </a:cubicBezTo>
                <a:cubicBezTo>
                  <a:pt x="1024334" y="2370456"/>
                  <a:pt x="1012143" y="2369873"/>
                  <a:pt x="999232" y="2369873"/>
                </a:cubicBezTo>
                <a:cubicBezTo>
                  <a:pt x="986929" y="2369873"/>
                  <a:pt x="964772" y="2370964"/>
                  <a:pt x="932761" y="2373147"/>
                </a:cubicBezTo>
                <a:cubicBezTo>
                  <a:pt x="932761" y="2409883"/>
                  <a:pt x="931949" y="2434136"/>
                  <a:pt x="930324" y="2445905"/>
                </a:cubicBezTo>
                <a:cubicBezTo>
                  <a:pt x="928700" y="2457675"/>
                  <a:pt x="925680" y="2465259"/>
                  <a:pt x="921264" y="2468657"/>
                </a:cubicBezTo>
                <a:cubicBezTo>
                  <a:pt x="916849" y="2472056"/>
                  <a:pt x="913944" y="2466000"/>
                  <a:pt x="912549" y="2450491"/>
                </a:cubicBezTo>
                <a:cubicBezTo>
                  <a:pt x="911153" y="2434982"/>
                  <a:pt x="910456" y="2409666"/>
                  <a:pt x="910456" y="2374542"/>
                </a:cubicBezTo>
                <a:cubicBezTo>
                  <a:pt x="878172" y="2378412"/>
                  <a:pt x="855402" y="2381714"/>
                  <a:pt x="842144" y="2384449"/>
                </a:cubicBezTo>
                <a:cubicBezTo>
                  <a:pt x="828885" y="2387183"/>
                  <a:pt x="817110" y="2384439"/>
                  <a:pt x="806815" y="2376217"/>
                </a:cubicBezTo>
                <a:cubicBezTo>
                  <a:pt x="796522" y="2367994"/>
                  <a:pt x="797365" y="2364280"/>
                  <a:pt x="809346" y="2365073"/>
                </a:cubicBezTo>
                <a:cubicBezTo>
                  <a:pt x="821326" y="2365867"/>
                  <a:pt x="835865" y="2365293"/>
                  <a:pt x="852962" y="2363352"/>
                </a:cubicBezTo>
                <a:cubicBezTo>
                  <a:pt x="870058" y="2361411"/>
                  <a:pt x="889223" y="2359380"/>
                  <a:pt x="910456" y="2357260"/>
                </a:cubicBezTo>
                <a:cubicBezTo>
                  <a:pt x="910456" y="2344820"/>
                  <a:pt x="908121" y="2335227"/>
                  <a:pt x="903451" y="2328480"/>
                </a:cubicBezTo>
                <a:cubicBezTo>
                  <a:pt x="898782" y="2321733"/>
                  <a:pt x="904193" y="2319178"/>
                  <a:pt x="919683" y="2320815"/>
                </a:cubicBezTo>
                <a:close/>
                <a:moveTo>
                  <a:pt x="1564034" y="2306826"/>
                </a:moveTo>
                <a:cubicBezTo>
                  <a:pt x="1556928" y="2308388"/>
                  <a:pt x="1547763" y="2309864"/>
                  <a:pt x="1536538" y="2311253"/>
                </a:cubicBezTo>
                <a:cubicBezTo>
                  <a:pt x="1542764" y="2313300"/>
                  <a:pt x="1545081" y="2316518"/>
                  <a:pt x="1543487" y="2320908"/>
                </a:cubicBezTo>
                <a:cubicBezTo>
                  <a:pt x="1541893" y="2325299"/>
                  <a:pt x="1540743" y="2329900"/>
                  <a:pt x="1540036" y="2334712"/>
                </a:cubicBezTo>
                <a:lnTo>
                  <a:pt x="1563421" y="2331698"/>
                </a:lnTo>
                <a:cubicBezTo>
                  <a:pt x="1564859" y="2319904"/>
                  <a:pt x="1565064" y="2311613"/>
                  <a:pt x="1564034" y="2306826"/>
                </a:cubicBezTo>
                <a:close/>
                <a:moveTo>
                  <a:pt x="3662357" y="2303322"/>
                </a:moveTo>
                <a:cubicBezTo>
                  <a:pt x="3664033" y="2303383"/>
                  <a:pt x="3666097" y="2303829"/>
                  <a:pt x="3668548" y="2304658"/>
                </a:cubicBezTo>
                <a:cubicBezTo>
                  <a:pt x="3678352" y="2307976"/>
                  <a:pt x="3685378" y="2312270"/>
                  <a:pt x="3689626" y="2317541"/>
                </a:cubicBezTo>
                <a:cubicBezTo>
                  <a:pt x="3693873" y="2322812"/>
                  <a:pt x="3693948" y="2329153"/>
                  <a:pt x="3689849" y="2336563"/>
                </a:cubicBezTo>
                <a:cubicBezTo>
                  <a:pt x="3685750" y="2343974"/>
                  <a:pt x="3681152" y="2344891"/>
                  <a:pt x="3676054" y="2339317"/>
                </a:cubicBezTo>
                <a:cubicBezTo>
                  <a:pt x="3670957" y="2333742"/>
                  <a:pt x="3667221" y="2329175"/>
                  <a:pt x="3664846" y="2325615"/>
                </a:cubicBezTo>
                <a:cubicBezTo>
                  <a:pt x="3662471" y="2322056"/>
                  <a:pt x="3660099" y="2317895"/>
                  <a:pt x="3657730" y="2313132"/>
                </a:cubicBezTo>
                <a:cubicBezTo>
                  <a:pt x="3655786" y="2306407"/>
                  <a:pt x="3657328" y="2303137"/>
                  <a:pt x="3662357" y="2303322"/>
                </a:cubicBezTo>
                <a:close/>
                <a:moveTo>
                  <a:pt x="5922680" y="2300398"/>
                </a:moveTo>
                <a:cubicBezTo>
                  <a:pt x="5918420" y="2300776"/>
                  <a:pt x="5907577" y="2302702"/>
                  <a:pt x="5890152" y="2306175"/>
                </a:cubicBezTo>
                <a:lnTo>
                  <a:pt x="5891174" y="2339382"/>
                </a:lnTo>
                <a:cubicBezTo>
                  <a:pt x="5898034" y="2338737"/>
                  <a:pt x="5903741" y="2337211"/>
                  <a:pt x="5908299" y="2334805"/>
                </a:cubicBezTo>
                <a:cubicBezTo>
                  <a:pt x="5912857" y="2332399"/>
                  <a:pt x="5917781" y="2333798"/>
                  <a:pt x="5923070" y="2339000"/>
                </a:cubicBezTo>
                <a:cubicBezTo>
                  <a:pt x="5928360" y="2344203"/>
                  <a:pt x="5926841" y="2348507"/>
                  <a:pt x="5918512" y="2351911"/>
                </a:cubicBezTo>
                <a:cubicBezTo>
                  <a:pt x="5910184" y="2355316"/>
                  <a:pt x="5901122" y="2357018"/>
                  <a:pt x="5891324" y="2357018"/>
                </a:cubicBezTo>
                <a:lnTo>
                  <a:pt x="5892328" y="2387230"/>
                </a:lnTo>
                <a:cubicBezTo>
                  <a:pt x="5896248" y="2387341"/>
                  <a:pt x="5902089" y="2385813"/>
                  <a:pt x="5909852" y="2382644"/>
                </a:cubicBezTo>
                <a:cubicBezTo>
                  <a:pt x="5917616" y="2379475"/>
                  <a:pt x="5922822" y="2379643"/>
                  <a:pt x="5925470" y="2383146"/>
                </a:cubicBezTo>
                <a:cubicBezTo>
                  <a:pt x="5928118" y="2386650"/>
                  <a:pt x="5930068" y="2386427"/>
                  <a:pt x="5931321" y="2382477"/>
                </a:cubicBezTo>
                <a:cubicBezTo>
                  <a:pt x="5932574" y="2378527"/>
                  <a:pt x="5933395" y="2365107"/>
                  <a:pt x="5933786" y="2342219"/>
                </a:cubicBezTo>
                <a:cubicBezTo>
                  <a:pt x="5934176" y="2319330"/>
                  <a:pt x="5933488" y="2306543"/>
                  <a:pt x="5931721" y="2303858"/>
                </a:cubicBezTo>
                <a:cubicBezTo>
                  <a:pt x="5929954" y="2301173"/>
                  <a:pt x="5926940" y="2300020"/>
                  <a:pt x="5922680" y="2300398"/>
                </a:cubicBezTo>
                <a:close/>
                <a:moveTo>
                  <a:pt x="2398430" y="2300398"/>
                </a:moveTo>
                <a:cubicBezTo>
                  <a:pt x="2394170" y="2300776"/>
                  <a:pt x="2383327" y="2302702"/>
                  <a:pt x="2365902" y="2306175"/>
                </a:cubicBezTo>
                <a:lnTo>
                  <a:pt x="2366925" y="2339382"/>
                </a:lnTo>
                <a:cubicBezTo>
                  <a:pt x="2373784" y="2338737"/>
                  <a:pt x="2379492" y="2337211"/>
                  <a:pt x="2384049" y="2334805"/>
                </a:cubicBezTo>
                <a:cubicBezTo>
                  <a:pt x="2388607" y="2332399"/>
                  <a:pt x="2393531" y="2333798"/>
                  <a:pt x="2398821" y="2339000"/>
                </a:cubicBezTo>
                <a:cubicBezTo>
                  <a:pt x="2404110" y="2344203"/>
                  <a:pt x="2402591" y="2348507"/>
                  <a:pt x="2394263" y="2351911"/>
                </a:cubicBezTo>
                <a:cubicBezTo>
                  <a:pt x="2385935" y="2355316"/>
                  <a:pt x="2376872" y="2357018"/>
                  <a:pt x="2367074" y="2357018"/>
                </a:cubicBezTo>
                <a:lnTo>
                  <a:pt x="2368078" y="2387230"/>
                </a:lnTo>
                <a:cubicBezTo>
                  <a:pt x="2371998" y="2387341"/>
                  <a:pt x="2377839" y="2385813"/>
                  <a:pt x="2385603" y="2382644"/>
                </a:cubicBezTo>
                <a:cubicBezTo>
                  <a:pt x="2393367" y="2379475"/>
                  <a:pt x="2398573" y="2379643"/>
                  <a:pt x="2401221" y="2383146"/>
                </a:cubicBezTo>
                <a:cubicBezTo>
                  <a:pt x="2403868" y="2386650"/>
                  <a:pt x="2405819" y="2386427"/>
                  <a:pt x="2407071" y="2382477"/>
                </a:cubicBezTo>
                <a:cubicBezTo>
                  <a:pt x="2408324" y="2378527"/>
                  <a:pt x="2409146" y="2365107"/>
                  <a:pt x="2409536" y="2342219"/>
                </a:cubicBezTo>
                <a:cubicBezTo>
                  <a:pt x="2409927" y="2319330"/>
                  <a:pt x="2409239" y="2306544"/>
                  <a:pt x="2407471" y="2303858"/>
                </a:cubicBezTo>
                <a:cubicBezTo>
                  <a:pt x="2405704" y="2301173"/>
                  <a:pt x="2402690" y="2300020"/>
                  <a:pt x="2398430" y="2300398"/>
                </a:cubicBezTo>
                <a:close/>
                <a:moveTo>
                  <a:pt x="530180" y="2298928"/>
                </a:moveTo>
                <a:cubicBezTo>
                  <a:pt x="533329" y="2296787"/>
                  <a:pt x="535497" y="2302263"/>
                  <a:pt x="536683" y="2315355"/>
                </a:cubicBezTo>
                <a:cubicBezTo>
                  <a:pt x="538264" y="2332812"/>
                  <a:pt x="533546" y="2350345"/>
                  <a:pt x="522526" y="2367957"/>
                </a:cubicBezTo>
                <a:cubicBezTo>
                  <a:pt x="511506" y="2385568"/>
                  <a:pt x="503312" y="2389313"/>
                  <a:pt x="497941" y="2379193"/>
                </a:cubicBezTo>
                <a:cubicBezTo>
                  <a:pt x="492571" y="2369073"/>
                  <a:pt x="492634" y="2360199"/>
                  <a:pt x="498128" y="2352572"/>
                </a:cubicBezTo>
                <a:cubicBezTo>
                  <a:pt x="503622" y="2344944"/>
                  <a:pt x="508273" y="2337372"/>
                  <a:pt x="512080" y="2329857"/>
                </a:cubicBezTo>
                <a:cubicBezTo>
                  <a:pt x="516756" y="2321981"/>
                  <a:pt x="521630" y="2313231"/>
                  <a:pt x="526703" y="2303607"/>
                </a:cubicBezTo>
                <a:cubicBezTo>
                  <a:pt x="527971" y="2301201"/>
                  <a:pt x="529130" y="2299641"/>
                  <a:pt x="530180" y="2298928"/>
                </a:cubicBezTo>
                <a:close/>
                <a:moveTo>
                  <a:pt x="3597410" y="2292847"/>
                </a:moveTo>
                <a:cubicBezTo>
                  <a:pt x="3599576" y="2292449"/>
                  <a:pt x="3602031" y="2292885"/>
                  <a:pt x="3604775" y="2294157"/>
                </a:cubicBezTo>
                <a:cubicBezTo>
                  <a:pt x="3610263" y="2296699"/>
                  <a:pt x="3615360" y="2300147"/>
                  <a:pt x="3620067" y="2304500"/>
                </a:cubicBezTo>
                <a:cubicBezTo>
                  <a:pt x="3624774" y="2308853"/>
                  <a:pt x="3623775" y="2313393"/>
                  <a:pt x="3617072" y="2318118"/>
                </a:cubicBezTo>
                <a:cubicBezTo>
                  <a:pt x="3610368" y="2322843"/>
                  <a:pt x="3606477" y="2329491"/>
                  <a:pt x="3605398" y="2338061"/>
                </a:cubicBezTo>
                <a:cubicBezTo>
                  <a:pt x="3604319" y="2346631"/>
                  <a:pt x="3605531" y="2354044"/>
                  <a:pt x="3609035" y="2360301"/>
                </a:cubicBezTo>
                <a:cubicBezTo>
                  <a:pt x="3612539" y="2366558"/>
                  <a:pt x="3613119" y="2375876"/>
                  <a:pt x="3610775" y="2388253"/>
                </a:cubicBezTo>
                <a:cubicBezTo>
                  <a:pt x="3642537" y="2397778"/>
                  <a:pt x="3665615" y="2404683"/>
                  <a:pt x="3680008" y="2408968"/>
                </a:cubicBezTo>
                <a:cubicBezTo>
                  <a:pt x="3694400" y="2413253"/>
                  <a:pt x="3710613" y="2416738"/>
                  <a:pt x="3728646" y="2419423"/>
                </a:cubicBezTo>
                <a:cubicBezTo>
                  <a:pt x="3746679" y="2422109"/>
                  <a:pt x="3768315" y="2422279"/>
                  <a:pt x="3793554" y="2419935"/>
                </a:cubicBezTo>
                <a:cubicBezTo>
                  <a:pt x="3818793" y="2417591"/>
                  <a:pt x="3823069" y="2421070"/>
                  <a:pt x="3806381" y="2430371"/>
                </a:cubicBezTo>
                <a:cubicBezTo>
                  <a:pt x="3789694" y="2439673"/>
                  <a:pt x="3775642" y="2446116"/>
                  <a:pt x="3764226" y="2449700"/>
                </a:cubicBezTo>
                <a:cubicBezTo>
                  <a:pt x="3752809" y="2453285"/>
                  <a:pt x="3737378" y="2451344"/>
                  <a:pt x="3717931" y="2443878"/>
                </a:cubicBezTo>
                <a:cubicBezTo>
                  <a:pt x="3698484" y="2436411"/>
                  <a:pt x="3680200" y="2429370"/>
                  <a:pt x="3663078" y="2422753"/>
                </a:cubicBezTo>
                <a:cubicBezTo>
                  <a:pt x="3645957" y="2416137"/>
                  <a:pt x="3631747" y="2410531"/>
                  <a:pt x="3620448" y="2405936"/>
                </a:cubicBezTo>
                <a:cubicBezTo>
                  <a:pt x="3609150" y="2401341"/>
                  <a:pt x="3599494" y="2400361"/>
                  <a:pt x="3591483" y="2402996"/>
                </a:cubicBezTo>
                <a:cubicBezTo>
                  <a:pt x="3583471" y="2405632"/>
                  <a:pt x="3576470" y="2408553"/>
                  <a:pt x="3570479" y="2411759"/>
                </a:cubicBezTo>
                <a:cubicBezTo>
                  <a:pt x="3564489" y="2414965"/>
                  <a:pt x="3557429" y="2413442"/>
                  <a:pt x="3549299" y="2407191"/>
                </a:cubicBezTo>
                <a:cubicBezTo>
                  <a:pt x="3541170" y="2400941"/>
                  <a:pt x="3541408" y="2397050"/>
                  <a:pt x="3550016" y="2395518"/>
                </a:cubicBezTo>
                <a:cubicBezTo>
                  <a:pt x="3558623" y="2393986"/>
                  <a:pt x="3573530" y="2390659"/>
                  <a:pt x="3594738" y="2385537"/>
                </a:cubicBezTo>
                <a:cubicBezTo>
                  <a:pt x="3596003" y="2381506"/>
                  <a:pt x="3595287" y="2375907"/>
                  <a:pt x="3592590" y="2368738"/>
                </a:cubicBezTo>
                <a:cubicBezTo>
                  <a:pt x="3589892" y="2361570"/>
                  <a:pt x="3587557" y="2355557"/>
                  <a:pt x="3585585" y="2350702"/>
                </a:cubicBezTo>
                <a:cubicBezTo>
                  <a:pt x="3583613" y="2345846"/>
                  <a:pt x="3583601" y="2339841"/>
                  <a:pt x="3585548" y="2332684"/>
                </a:cubicBezTo>
                <a:cubicBezTo>
                  <a:pt x="3587495" y="2325528"/>
                  <a:pt x="3588116" y="2321569"/>
                  <a:pt x="3587409" y="2320806"/>
                </a:cubicBezTo>
                <a:cubicBezTo>
                  <a:pt x="3586702" y="2320043"/>
                  <a:pt x="3583502" y="2320636"/>
                  <a:pt x="3577809" y="2322583"/>
                </a:cubicBezTo>
                <a:cubicBezTo>
                  <a:pt x="3572116" y="2324530"/>
                  <a:pt x="3566436" y="2323066"/>
                  <a:pt x="3560768" y="2318192"/>
                </a:cubicBezTo>
                <a:cubicBezTo>
                  <a:pt x="3555100" y="2313318"/>
                  <a:pt x="3555401" y="2310590"/>
                  <a:pt x="3561671" y="2310007"/>
                </a:cubicBezTo>
                <a:cubicBezTo>
                  <a:pt x="3567940" y="2309424"/>
                  <a:pt x="3573732" y="2308069"/>
                  <a:pt x="3579046" y="2305942"/>
                </a:cubicBezTo>
                <a:cubicBezTo>
                  <a:pt x="3584361" y="2303815"/>
                  <a:pt x="3588605" y="2300683"/>
                  <a:pt x="3591780" y="2296547"/>
                </a:cubicBezTo>
                <a:cubicBezTo>
                  <a:pt x="3593368" y="2294479"/>
                  <a:pt x="3595244" y="2293246"/>
                  <a:pt x="3597410" y="2292847"/>
                </a:cubicBezTo>
                <a:close/>
                <a:moveTo>
                  <a:pt x="665150" y="2292194"/>
                </a:moveTo>
                <a:cubicBezTo>
                  <a:pt x="671475" y="2293428"/>
                  <a:pt x="680250" y="2296860"/>
                  <a:pt x="691474" y="2302491"/>
                </a:cubicBezTo>
                <a:cubicBezTo>
                  <a:pt x="702983" y="2307402"/>
                  <a:pt x="712173" y="2315578"/>
                  <a:pt x="719044" y="2327020"/>
                </a:cubicBezTo>
                <a:cubicBezTo>
                  <a:pt x="725915" y="2338461"/>
                  <a:pt x="726929" y="2350020"/>
                  <a:pt x="722086" y="2361697"/>
                </a:cubicBezTo>
                <a:cubicBezTo>
                  <a:pt x="717243" y="2373373"/>
                  <a:pt x="709711" y="2371349"/>
                  <a:pt x="699492" y="2355623"/>
                </a:cubicBezTo>
                <a:cubicBezTo>
                  <a:pt x="689272" y="2339896"/>
                  <a:pt x="679412" y="2325085"/>
                  <a:pt x="669912" y="2311188"/>
                </a:cubicBezTo>
                <a:cubicBezTo>
                  <a:pt x="660412" y="2297291"/>
                  <a:pt x="658825" y="2290960"/>
                  <a:pt x="665150" y="2292194"/>
                </a:cubicBezTo>
                <a:close/>
                <a:moveTo>
                  <a:pt x="4426102" y="2292185"/>
                </a:moveTo>
                <a:cubicBezTo>
                  <a:pt x="4435162" y="2293412"/>
                  <a:pt x="4442569" y="2295676"/>
                  <a:pt x="4448324" y="2298975"/>
                </a:cubicBezTo>
                <a:cubicBezTo>
                  <a:pt x="4455678" y="2302001"/>
                  <a:pt x="4457988" y="2306175"/>
                  <a:pt x="4455253" y="2311495"/>
                </a:cubicBezTo>
                <a:cubicBezTo>
                  <a:pt x="4452519" y="2316816"/>
                  <a:pt x="4451539" y="2338445"/>
                  <a:pt x="4452314" y="2376384"/>
                </a:cubicBezTo>
                <a:cubicBezTo>
                  <a:pt x="4453089" y="2414323"/>
                  <a:pt x="4451753" y="2440036"/>
                  <a:pt x="4448305" y="2453524"/>
                </a:cubicBezTo>
                <a:cubicBezTo>
                  <a:pt x="4444857" y="2467011"/>
                  <a:pt x="4439781" y="2468400"/>
                  <a:pt x="4433078" y="2457691"/>
                </a:cubicBezTo>
                <a:cubicBezTo>
                  <a:pt x="4426375" y="2446981"/>
                  <a:pt x="4423606" y="2438573"/>
                  <a:pt x="4424772" y="2432464"/>
                </a:cubicBezTo>
                <a:cubicBezTo>
                  <a:pt x="4425937" y="2426356"/>
                  <a:pt x="4427298" y="2414010"/>
                  <a:pt x="4428855" y="2395425"/>
                </a:cubicBezTo>
                <a:cubicBezTo>
                  <a:pt x="4430412" y="2376840"/>
                  <a:pt x="4430235" y="2358050"/>
                  <a:pt x="4428325" y="2339056"/>
                </a:cubicBezTo>
                <a:cubicBezTo>
                  <a:pt x="4426415" y="2320062"/>
                  <a:pt x="4423302" y="2307194"/>
                  <a:pt x="4418986" y="2300454"/>
                </a:cubicBezTo>
                <a:cubicBezTo>
                  <a:pt x="4414670" y="2293713"/>
                  <a:pt x="4417042" y="2290957"/>
                  <a:pt x="4426102" y="2292185"/>
                </a:cubicBezTo>
                <a:close/>
                <a:moveTo>
                  <a:pt x="5730133" y="2283822"/>
                </a:moveTo>
                <a:cubicBezTo>
                  <a:pt x="5728812" y="2283593"/>
                  <a:pt x="5725247" y="2285143"/>
                  <a:pt x="5719436" y="2288473"/>
                </a:cubicBezTo>
                <a:cubicBezTo>
                  <a:pt x="5713626" y="2291803"/>
                  <a:pt x="5707390" y="2295794"/>
                  <a:pt x="5700730" y="2300445"/>
                </a:cubicBezTo>
                <a:cubicBezTo>
                  <a:pt x="5700916" y="2307387"/>
                  <a:pt x="5700985" y="2313897"/>
                  <a:pt x="5700936" y="2319974"/>
                </a:cubicBezTo>
                <a:lnTo>
                  <a:pt x="5700712" y="2327606"/>
                </a:lnTo>
                <a:lnTo>
                  <a:pt x="5706981" y="2327122"/>
                </a:lnTo>
                <a:cubicBezTo>
                  <a:pt x="5715911" y="2329069"/>
                  <a:pt x="5721750" y="2326691"/>
                  <a:pt x="5724496" y="2319987"/>
                </a:cubicBezTo>
                <a:cubicBezTo>
                  <a:pt x="5727244" y="2313284"/>
                  <a:pt x="5729200" y="2305638"/>
                  <a:pt x="5730366" y="2297049"/>
                </a:cubicBezTo>
                <a:cubicBezTo>
                  <a:pt x="5731532" y="2288461"/>
                  <a:pt x="5731454" y="2284052"/>
                  <a:pt x="5730133" y="2283822"/>
                </a:cubicBezTo>
                <a:close/>
                <a:moveTo>
                  <a:pt x="3011286" y="2282929"/>
                </a:moveTo>
                <a:cubicBezTo>
                  <a:pt x="3018113" y="2284994"/>
                  <a:pt x="3023778" y="2287410"/>
                  <a:pt x="3028280" y="2290175"/>
                </a:cubicBezTo>
                <a:cubicBezTo>
                  <a:pt x="3032782" y="2292941"/>
                  <a:pt x="3034438" y="2296916"/>
                  <a:pt x="3033247" y="2302100"/>
                </a:cubicBezTo>
                <a:cubicBezTo>
                  <a:pt x="3032056" y="2307284"/>
                  <a:pt x="3031269" y="2315241"/>
                  <a:pt x="3030884" y="2325968"/>
                </a:cubicBezTo>
                <a:cubicBezTo>
                  <a:pt x="3030500" y="2336697"/>
                  <a:pt x="3030106" y="2345226"/>
                  <a:pt x="3029703" y="2351558"/>
                </a:cubicBezTo>
                <a:cubicBezTo>
                  <a:pt x="3029300" y="2357889"/>
                  <a:pt x="3028317" y="2364999"/>
                  <a:pt x="3026754" y="2372887"/>
                </a:cubicBezTo>
                <a:cubicBezTo>
                  <a:pt x="3023865" y="2381767"/>
                  <a:pt x="3019635" y="2382437"/>
                  <a:pt x="3014067" y="2374896"/>
                </a:cubicBezTo>
                <a:cubicBezTo>
                  <a:pt x="3008498" y="2367355"/>
                  <a:pt x="3006297" y="2360314"/>
                  <a:pt x="3007463" y="2353771"/>
                </a:cubicBezTo>
                <a:cubicBezTo>
                  <a:pt x="3008629" y="2347229"/>
                  <a:pt x="3009407" y="2336749"/>
                  <a:pt x="3009797" y="2322332"/>
                </a:cubicBezTo>
                <a:cubicBezTo>
                  <a:pt x="3010188" y="2307914"/>
                  <a:pt x="3008827" y="2297226"/>
                  <a:pt x="3005714" y="2290268"/>
                </a:cubicBezTo>
                <a:cubicBezTo>
                  <a:pt x="3002601" y="2283311"/>
                  <a:pt x="3004458" y="2280864"/>
                  <a:pt x="3011286" y="2282929"/>
                </a:cubicBezTo>
                <a:close/>
                <a:moveTo>
                  <a:pt x="1418313" y="2282929"/>
                </a:moveTo>
                <a:cubicBezTo>
                  <a:pt x="1427540" y="2284994"/>
                  <a:pt x="1434765" y="2288002"/>
                  <a:pt x="1439986" y="2291952"/>
                </a:cubicBezTo>
                <a:cubicBezTo>
                  <a:pt x="1445208" y="2295902"/>
                  <a:pt x="1447087" y="2302482"/>
                  <a:pt x="1445623" y="2311690"/>
                </a:cubicBezTo>
                <a:cubicBezTo>
                  <a:pt x="1444160" y="2320899"/>
                  <a:pt x="1440436" y="2324000"/>
                  <a:pt x="1434452" y="2320992"/>
                </a:cubicBezTo>
                <a:cubicBezTo>
                  <a:pt x="1428468" y="2317985"/>
                  <a:pt x="1423038" y="2313634"/>
                  <a:pt x="1418164" y="2307942"/>
                </a:cubicBezTo>
                <a:cubicBezTo>
                  <a:pt x="1413203" y="2302162"/>
                  <a:pt x="1409681" y="2296032"/>
                  <a:pt x="1407598" y="2289552"/>
                </a:cubicBezTo>
                <a:cubicBezTo>
                  <a:pt x="1405514" y="2283072"/>
                  <a:pt x="1409086" y="2280864"/>
                  <a:pt x="1418313" y="2282929"/>
                </a:cubicBezTo>
                <a:close/>
                <a:moveTo>
                  <a:pt x="1609260" y="2279897"/>
                </a:moveTo>
                <a:cubicBezTo>
                  <a:pt x="1614841" y="2279085"/>
                  <a:pt x="1620068" y="2282098"/>
                  <a:pt x="1624942" y="2288938"/>
                </a:cubicBezTo>
                <a:cubicBezTo>
                  <a:pt x="1629817" y="2295778"/>
                  <a:pt x="1627832" y="2299691"/>
                  <a:pt x="1618989" y="2300677"/>
                </a:cubicBezTo>
                <a:cubicBezTo>
                  <a:pt x="1610146" y="2301663"/>
                  <a:pt x="1597446" y="2302875"/>
                  <a:pt x="1580889" y="2304314"/>
                </a:cubicBezTo>
                <a:cubicBezTo>
                  <a:pt x="1589447" y="2306150"/>
                  <a:pt x="1592718" y="2309560"/>
                  <a:pt x="1590703" y="2314546"/>
                </a:cubicBezTo>
                <a:cubicBezTo>
                  <a:pt x="1588687" y="2319532"/>
                  <a:pt x="1586973" y="2323916"/>
                  <a:pt x="1585559" y="2327699"/>
                </a:cubicBezTo>
                <a:cubicBezTo>
                  <a:pt x="1597626" y="2325553"/>
                  <a:pt x="1605998" y="2323073"/>
                  <a:pt x="1610673" y="2320257"/>
                </a:cubicBezTo>
                <a:cubicBezTo>
                  <a:pt x="1615349" y="2317442"/>
                  <a:pt x="1621023" y="2317278"/>
                  <a:pt x="1627696" y="2319764"/>
                </a:cubicBezTo>
                <a:cubicBezTo>
                  <a:pt x="1634368" y="2322251"/>
                  <a:pt x="1640492" y="2325528"/>
                  <a:pt x="1646067" y="2329596"/>
                </a:cubicBezTo>
                <a:cubicBezTo>
                  <a:pt x="1651641" y="2333664"/>
                  <a:pt x="1652466" y="2338867"/>
                  <a:pt x="1648541" y="2345205"/>
                </a:cubicBezTo>
                <a:cubicBezTo>
                  <a:pt x="1644616" y="2351542"/>
                  <a:pt x="1642265" y="2361827"/>
                  <a:pt x="1641490" y="2376058"/>
                </a:cubicBezTo>
                <a:cubicBezTo>
                  <a:pt x="1640715" y="2390290"/>
                  <a:pt x="1639531" y="2404367"/>
                  <a:pt x="1637937" y="2418288"/>
                </a:cubicBezTo>
                <a:cubicBezTo>
                  <a:pt x="1636343" y="2432210"/>
                  <a:pt x="1630877" y="2443574"/>
                  <a:pt x="1621538" y="2452379"/>
                </a:cubicBezTo>
                <a:cubicBezTo>
                  <a:pt x="1612199" y="2461185"/>
                  <a:pt x="1605877" y="2461839"/>
                  <a:pt x="1602572" y="2454342"/>
                </a:cubicBezTo>
                <a:cubicBezTo>
                  <a:pt x="1599266" y="2446845"/>
                  <a:pt x="1594219" y="2438845"/>
                  <a:pt x="1587428" y="2430344"/>
                </a:cubicBezTo>
                <a:cubicBezTo>
                  <a:pt x="1580638" y="2421842"/>
                  <a:pt x="1581091" y="2418583"/>
                  <a:pt x="1588786" y="2420567"/>
                </a:cubicBezTo>
                <a:cubicBezTo>
                  <a:pt x="1596482" y="2422552"/>
                  <a:pt x="1602041" y="2423525"/>
                  <a:pt x="1605465" y="2423488"/>
                </a:cubicBezTo>
                <a:cubicBezTo>
                  <a:pt x="1608888" y="2423451"/>
                  <a:pt x="1611656" y="2419715"/>
                  <a:pt x="1613771" y="2412280"/>
                </a:cubicBezTo>
                <a:cubicBezTo>
                  <a:pt x="1615886" y="2404844"/>
                  <a:pt x="1617526" y="2394913"/>
                  <a:pt x="1618692" y="2382486"/>
                </a:cubicBezTo>
                <a:cubicBezTo>
                  <a:pt x="1619857" y="2370059"/>
                  <a:pt x="1620267" y="2359752"/>
                  <a:pt x="1619919" y="2351567"/>
                </a:cubicBezTo>
                <a:cubicBezTo>
                  <a:pt x="1619572" y="2343381"/>
                  <a:pt x="1617309" y="2339130"/>
                  <a:pt x="1613129" y="2338814"/>
                </a:cubicBezTo>
                <a:cubicBezTo>
                  <a:pt x="1608950" y="2338498"/>
                  <a:pt x="1599257" y="2340082"/>
                  <a:pt x="1584052" y="2343567"/>
                </a:cubicBezTo>
                <a:lnTo>
                  <a:pt x="1577384" y="2367949"/>
                </a:lnTo>
                <a:lnTo>
                  <a:pt x="1578489" y="2367417"/>
                </a:lnTo>
                <a:cubicBezTo>
                  <a:pt x="1583649" y="2367417"/>
                  <a:pt x="1589134" y="2368537"/>
                  <a:pt x="1594944" y="2370775"/>
                </a:cubicBezTo>
                <a:cubicBezTo>
                  <a:pt x="1600755" y="2373014"/>
                  <a:pt x="1604730" y="2376524"/>
                  <a:pt x="1606869" y="2381305"/>
                </a:cubicBezTo>
                <a:cubicBezTo>
                  <a:pt x="1609008" y="2386086"/>
                  <a:pt x="1609253" y="2391406"/>
                  <a:pt x="1607604" y="2397266"/>
                </a:cubicBezTo>
                <a:cubicBezTo>
                  <a:pt x="1605954" y="2403127"/>
                  <a:pt x="1601393" y="2403520"/>
                  <a:pt x="1593921" y="2398448"/>
                </a:cubicBezTo>
                <a:cubicBezTo>
                  <a:pt x="1586449" y="2393375"/>
                  <a:pt x="1580244" y="2386935"/>
                  <a:pt x="1575308" y="2379128"/>
                </a:cubicBezTo>
                <a:lnTo>
                  <a:pt x="1574771" y="2377504"/>
                </a:lnTo>
                <a:lnTo>
                  <a:pt x="1572899" y="2384346"/>
                </a:lnTo>
                <a:cubicBezTo>
                  <a:pt x="1566878" y="2398808"/>
                  <a:pt x="1557926" y="2409349"/>
                  <a:pt x="1546045" y="2415972"/>
                </a:cubicBezTo>
                <a:cubicBezTo>
                  <a:pt x="1534163" y="2422595"/>
                  <a:pt x="1531556" y="2420912"/>
                  <a:pt x="1538222" y="2410921"/>
                </a:cubicBezTo>
                <a:lnTo>
                  <a:pt x="1548253" y="2390379"/>
                </a:lnTo>
                <a:lnTo>
                  <a:pt x="1546198" y="2390173"/>
                </a:lnTo>
                <a:cubicBezTo>
                  <a:pt x="1544907" y="2389736"/>
                  <a:pt x="1543470" y="2388979"/>
                  <a:pt x="1541887" y="2387900"/>
                </a:cubicBezTo>
                <a:lnTo>
                  <a:pt x="1530684" y="2374109"/>
                </a:lnTo>
                <a:lnTo>
                  <a:pt x="1529060" y="2379109"/>
                </a:lnTo>
                <a:cubicBezTo>
                  <a:pt x="1524992" y="2387661"/>
                  <a:pt x="1518583" y="2394873"/>
                  <a:pt x="1509833" y="2400745"/>
                </a:cubicBezTo>
                <a:cubicBezTo>
                  <a:pt x="1501083" y="2406618"/>
                  <a:pt x="1498469" y="2405368"/>
                  <a:pt x="1501992" y="2396997"/>
                </a:cubicBezTo>
                <a:cubicBezTo>
                  <a:pt x="1505514" y="2388625"/>
                  <a:pt x="1508639" y="2380551"/>
                  <a:pt x="1511368" y="2372775"/>
                </a:cubicBezTo>
                <a:cubicBezTo>
                  <a:pt x="1514096" y="2364999"/>
                  <a:pt x="1516211" y="2358190"/>
                  <a:pt x="1517712" y="2352348"/>
                </a:cubicBezTo>
                <a:lnTo>
                  <a:pt x="1499183" y="2355418"/>
                </a:lnTo>
                <a:cubicBezTo>
                  <a:pt x="1500708" y="2379057"/>
                  <a:pt x="1500807" y="2400798"/>
                  <a:pt x="1499480" y="2420642"/>
                </a:cubicBezTo>
                <a:cubicBezTo>
                  <a:pt x="1498153" y="2440486"/>
                  <a:pt x="1494299" y="2448194"/>
                  <a:pt x="1487918" y="2443766"/>
                </a:cubicBezTo>
                <a:cubicBezTo>
                  <a:pt x="1481537" y="2439338"/>
                  <a:pt x="1477708" y="2434300"/>
                  <a:pt x="1476431" y="2428651"/>
                </a:cubicBezTo>
                <a:cubicBezTo>
                  <a:pt x="1475153" y="2423002"/>
                  <a:pt x="1475103" y="2416574"/>
                  <a:pt x="1476282" y="2409368"/>
                </a:cubicBezTo>
                <a:cubicBezTo>
                  <a:pt x="1477460" y="2402162"/>
                  <a:pt x="1478238" y="2391816"/>
                  <a:pt x="1478616" y="2378328"/>
                </a:cubicBezTo>
                <a:cubicBezTo>
                  <a:pt x="1478995" y="2364841"/>
                  <a:pt x="1477044" y="2354199"/>
                  <a:pt x="1472766" y="2346404"/>
                </a:cubicBezTo>
                <a:cubicBezTo>
                  <a:pt x="1468487" y="2338610"/>
                  <a:pt x="1469650" y="2335119"/>
                  <a:pt x="1476254" y="2335931"/>
                </a:cubicBezTo>
                <a:cubicBezTo>
                  <a:pt x="1482858" y="2336743"/>
                  <a:pt x="1488008" y="2337714"/>
                  <a:pt x="1491704" y="2338842"/>
                </a:cubicBezTo>
                <a:cubicBezTo>
                  <a:pt x="1495400" y="2339971"/>
                  <a:pt x="1504491" y="2339568"/>
                  <a:pt x="1518977" y="2337633"/>
                </a:cubicBezTo>
                <a:cubicBezTo>
                  <a:pt x="1519696" y="2325863"/>
                  <a:pt x="1519826" y="2318316"/>
                  <a:pt x="1519367" y="2314992"/>
                </a:cubicBezTo>
                <a:cubicBezTo>
                  <a:pt x="1515498" y="2315774"/>
                  <a:pt x="1511858" y="2316164"/>
                  <a:pt x="1508447" y="2316164"/>
                </a:cubicBezTo>
                <a:cubicBezTo>
                  <a:pt x="1504553" y="2316164"/>
                  <a:pt x="1499676" y="2313420"/>
                  <a:pt x="1493816" y="2307932"/>
                </a:cubicBezTo>
                <a:cubicBezTo>
                  <a:pt x="1487955" y="2302444"/>
                  <a:pt x="1488554" y="2299700"/>
                  <a:pt x="1495611" y="2299700"/>
                </a:cubicBezTo>
                <a:cubicBezTo>
                  <a:pt x="1500125" y="2299700"/>
                  <a:pt x="1506717" y="2299136"/>
                  <a:pt x="1515386" y="2298008"/>
                </a:cubicBezTo>
                <a:cubicBezTo>
                  <a:pt x="1524056" y="2296879"/>
                  <a:pt x="1537146" y="2294758"/>
                  <a:pt x="1554658" y="2291645"/>
                </a:cubicBezTo>
                <a:cubicBezTo>
                  <a:pt x="1572170" y="2288532"/>
                  <a:pt x="1584253" y="2285999"/>
                  <a:pt x="1590907" y="2284046"/>
                </a:cubicBezTo>
                <a:cubicBezTo>
                  <a:pt x="1597561" y="2282092"/>
                  <a:pt x="1603679" y="2280709"/>
                  <a:pt x="1609260" y="2279897"/>
                </a:cubicBezTo>
                <a:close/>
                <a:moveTo>
                  <a:pt x="4233267" y="2275311"/>
                </a:moveTo>
                <a:lnTo>
                  <a:pt x="4175038" y="2361576"/>
                </a:lnTo>
                <a:lnTo>
                  <a:pt x="4233267" y="2361576"/>
                </a:lnTo>
                <a:close/>
                <a:moveTo>
                  <a:pt x="2688640" y="2257691"/>
                </a:moveTo>
                <a:cubicBezTo>
                  <a:pt x="2683844" y="2258245"/>
                  <a:pt x="2677083" y="2259932"/>
                  <a:pt x="2668358" y="2262754"/>
                </a:cubicBezTo>
                <a:lnTo>
                  <a:pt x="2668358" y="2314862"/>
                </a:lnTo>
                <a:cubicBezTo>
                  <a:pt x="2670342" y="2313523"/>
                  <a:pt x="2674795" y="2311827"/>
                  <a:pt x="2681715" y="2309774"/>
                </a:cubicBezTo>
                <a:cubicBezTo>
                  <a:pt x="2688636" y="2307722"/>
                  <a:pt x="2693783" y="2309399"/>
                  <a:pt x="2697156" y="2314806"/>
                </a:cubicBezTo>
                <a:cubicBezTo>
                  <a:pt x="2700529" y="2320214"/>
                  <a:pt x="2698210" y="2324127"/>
                  <a:pt x="2690198" y="2326545"/>
                </a:cubicBezTo>
                <a:cubicBezTo>
                  <a:pt x="2682186" y="2328964"/>
                  <a:pt x="2674522" y="2330173"/>
                  <a:pt x="2667204" y="2330173"/>
                </a:cubicBezTo>
                <a:lnTo>
                  <a:pt x="2667204" y="2386076"/>
                </a:lnTo>
                <a:cubicBezTo>
                  <a:pt x="2677759" y="2384526"/>
                  <a:pt x="2687352" y="2383751"/>
                  <a:pt x="2695984" y="2383751"/>
                </a:cubicBezTo>
                <a:cubicBezTo>
                  <a:pt x="2698489" y="2378121"/>
                  <a:pt x="2699742" y="2368800"/>
                  <a:pt x="2699742" y="2355790"/>
                </a:cubicBezTo>
                <a:lnTo>
                  <a:pt x="2699742" y="2299756"/>
                </a:lnTo>
                <a:cubicBezTo>
                  <a:pt x="2699742" y="2276303"/>
                  <a:pt x="2698874" y="2262862"/>
                  <a:pt x="2697137" y="2259433"/>
                </a:cubicBezTo>
                <a:cubicBezTo>
                  <a:pt x="2696269" y="2257719"/>
                  <a:pt x="2693437" y="2257138"/>
                  <a:pt x="2688640" y="2257691"/>
                </a:cubicBezTo>
                <a:close/>
                <a:moveTo>
                  <a:pt x="1267541" y="2253154"/>
                </a:moveTo>
                <a:cubicBezTo>
                  <a:pt x="1275162" y="2254816"/>
                  <a:pt x="1281459" y="2257303"/>
                  <a:pt x="1286433" y="2260614"/>
                </a:cubicBezTo>
                <a:cubicBezTo>
                  <a:pt x="1291989" y="2263814"/>
                  <a:pt x="1293601" y="2267250"/>
                  <a:pt x="1291270" y="2270921"/>
                </a:cubicBezTo>
                <a:cubicBezTo>
                  <a:pt x="1288938" y="2274592"/>
                  <a:pt x="1288352" y="2288216"/>
                  <a:pt x="1289512" y="2311793"/>
                </a:cubicBezTo>
                <a:cubicBezTo>
                  <a:pt x="1290671" y="2335370"/>
                  <a:pt x="1289459" y="2351331"/>
                  <a:pt x="1285875" y="2359678"/>
                </a:cubicBezTo>
                <a:cubicBezTo>
                  <a:pt x="1282290" y="2368025"/>
                  <a:pt x="1277599" y="2368636"/>
                  <a:pt x="1271801" y="2361511"/>
                </a:cubicBezTo>
                <a:cubicBezTo>
                  <a:pt x="1266003" y="2354385"/>
                  <a:pt x="1263690" y="2347121"/>
                  <a:pt x="1264862" y="2339716"/>
                </a:cubicBezTo>
                <a:cubicBezTo>
                  <a:pt x="1266034" y="2332312"/>
                  <a:pt x="1266620" y="2324437"/>
                  <a:pt x="1266620" y="2316090"/>
                </a:cubicBezTo>
                <a:cubicBezTo>
                  <a:pt x="1266620" y="2306863"/>
                  <a:pt x="1266431" y="2297527"/>
                  <a:pt x="1266053" y="2288083"/>
                </a:cubicBezTo>
                <a:cubicBezTo>
                  <a:pt x="1265674" y="2278638"/>
                  <a:pt x="1263923" y="2270040"/>
                  <a:pt x="1260797" y="2262289"/>
                </a:cubicBezTo>
                <a:cubicBezTo>
                  <a:pt x="1257672" y="2254537"/>
                  <a:pt x="1259920" y="2251493"/>
                  <a:pt x="1267541" y="2253154"/>
                </a:cubicBezTo>
                <a:close/>
                <a:moveTo>
                  <a:pt x="3397988" y="2248125"/>
                </a:moveTo>
                <a:cubicBezTo>
                  <a:pt x="3392152" y="2248737"/>
                  <a:pt x="3384122" y="2250017"/>
                  <a:pt x="3373896" y="2251964"/>
                </a:cubicBezTo>
                <a:lnTo>
                  <a:pt x="3329322" y="2259573"/>
                </a:lnTo>
                <a:cubicBezTo>
                  <a:pt x="3332373" y="2278908"/>
                  <a:pt x="3334599" y="2295391"/>
                  <a:pt x="3336001" y="2309021"/>
                </a:cubicBezTo>
                <a:cubicBezTo>
                  <a:pt x="3358771" y="2304358"/>
                  <a:pt x="3381530" y="2300624"/>
                  <a:pt x="3404276" y="2297822"/>
                </a:cubicBezTo>
                <a:cubicBezTo>
                  <a:pt x="3406359" y="2288929"/>
                  <a:pt x="3408374" y="2278812"/>
                  <a:pt x="3410322" y="2267470"/>
                </a:cubicBezTo>
                <a:cubicBezTo>
                  <a:pt x="3412269" y="2256128"/>
                  <a:pt x="3411797" y="2249734"/>
                  <a:pt x="3408908" y="2248290"/>
                </a:cubicBezTo>
                <a:cubicBezTo>
                  <a:pt x="3407463" y="2247567"/>
                  <a:pt x="3403823" y="2247512"/>
                  <a:pt x="3397988" y="2248125"/>
                </a:cubicBezTo>
                <a:close/>
                <a:moveTo>
                  <a:pt x="6618721" y="2246894"/>
                </a:moveTo>
                <a:cubicBezTo>
                  <a:pt x="6614008" y="2245598"/>
                  <a:pt x="6588750" y="2249775"/>
                  <a:pt x="6542948" y="2259424"/>
                </a:cubicBezTo>
                <a:cubicBezTo>
                  <a:pt x="6545280" y="2277866"/>
                  <a:pt x="6546446" y="2296743"/>
                  <a:pt x="6546446" y="2316053"/>
                </a:cubicBezTo>
                <a:cubicBezTo>
                  <a:pt x="6552003" y="2316053"/>
                  <a:pt x="6561221" y="2313325"/>
                  <a:pt x="6574100" y="2307867"/>
                </a:cubicBezTo>
                <a:cubicBezTo>
                  <a:pt x="6586980" y="2302410"/>
                  <a:pt x="6598238" y="2303148"/>
                  <a:pt x="6607875" y="2310081"/>
                </a:cubicBezTo>
                <a:cubicBezTo>
                  <a:pt x="6617512" y="2317014"/>
                  <a:pt x="6610958" y="2322679"/>
                  <a:pt x="6588211" y="2327075"/>
                </a:cubicBezTo>
                <a:cubicBezTo>
                  <a:pt x="6565466" y="2331472"/>
                  <a:pt x="6551414" y="2332114"/>
                  <a:pt x="6546056" y="2329001"/>
                </a:cubicBezTo>
                <a:cubicBezTo>
                  <a:pt x="6544716" y="2349304"/>
                  <a:pt x="6543680" y="2369495"/>
                  <a:pt x="6542948" y="2389574"/>
                </a:cubicBezTo>
                <a:cubicBezTo>
                  <a:pt x="6559407" y="2389624"/>
                  <a:pt x="6574444" y="2387301"/>
                  <a:pt x="6588062" y="2382607"/>
                </a:cubicBezTo>
                <a:cubicBezTo>
                  <a:pt x="6601680" y="2377913"/>
                  <a:pt x="6610824" y="2378483"/>
                  <a:pt x="6615493" y="2384318"/>
                </a:cubicBezTo>
                <a:cubicBezTo>
                  <a:pt x="6620162" y="2390154"/>
                  <a:pt x="6623418" y="2392845"/>
                  <a:pt x="6625260" y="2392392"/>
                </a:cubicBezTo>
                <a:cubicBezTo>
                  <a:pt x="6627102" y="2391940"/>
                  <a:pt x="6628022" y="2376626"/>
                  <a:pt x="6628022" y="2346451"/>
                </a:cubicBezTo>
                <a:cubicBezTo>
                  <a:pt x="6628022" y="2315433"/>
                  <a:pt x="6627650" y="2291410"/>
                  <a:pt x="6626906" y="2274381"/>
                </a:cubicBezTo>
                <a:cubicBezTo>
                  <a:pt x="6626162" y="2257353"/>
                  <a:pt x="6623434" y="2248190"/>
                  <a:pt x="6618721" y="2246894"/>
                </a:cubicBezTo>
                <a:close/>
                <a:moveTo>
                  <a:pt x="5085197" y="2246894"/>
                </a:moveTo>
                <a:cubicBezTo>
                  <a:pt x="5080484" y="2245598"/>
                  <a:pt x="5055226" y="2249775"/>
                  <a:pt x="5009424" y="2259424"/>
                </a:cubicBezTo>
                <a:cubicBezTo>
                  <a:pt x="5011756" y="2277866"/>
                  <a:pt x="5012922" y="2296743"/>
                  <a:pt x="5012922" y="2316053"/>
                </a:cubicBezTo>
                <a:cubicBezTo>
                  <a:pt x="5018478" y="2316053"/>
                  <a:pt x="5027696" y="2313325"/>
                  <a:pt x="5040576" y="2307867"/>
                </a:cubicBezTo>
                <a:cubicBezTo>
                  <a:pt x="5053456" y="2302410"/>
                  <a:pt x="5064714" y="2303148"/>
                  <a:pt x="5074350" y="2310081"/>
                </a:cubicBezTo>
                <a:cubicBezTo>
                  <a:pt x="5083987" y="2317014"/>
                  <a:pt x="5077433" y="2322679"/>
                  <a:pt x="5054686" y="2327075"/>
                </a:cubicBezTo>
                <a:cubicBezTo>
                  <a:pt x="5031941" y="2331472"/>
                  <a:pt x="5017889" y="2332114"/>
                  <a:pt x="5012531" y="2329001"/>
                </a:cubicBezTo>
                <a:cubicBezTo>
                  <a:pt x="5011191" y="2349304"/>
                  <a:pt x="5010156" y="2369495"/>
                  <a:pt x="5009424" y="2389574"/>
                </a:cubicBezTo>
                <a:cubicBezTo>
                  <a:pt x="5025882" y="2389624"/>
                  <a:pt x="5040920" y="2387301"/>
                  <a:pt x="5054538" y="2382607"/>
                </a:cubicBezTo>
                <a:cubicBezTo>
                  <a:pt x="5068156" y="2377913"/>
                  <a:pt x="5077299" y="2378483"/>
                  <a:pt x="5081968" y="2384318"/>
                </a:cubicBezTo>
                <a:cubicBezTo>
                  <a:pt x="5086638" y="2390154"/>
                  <a:pt x="5089894" y="2392845"/>
                  <a:pt x="5091735" y="2392392"/>
                </a:cubicBezTo>
                <a:cubicBezTo>
                  <a:pt x="5093577" y="2391940"/>
                  <a:pt x="5094498" y="2376626"/>
                  <a:pt x="5094498" y="2346451"/>
                </a:cubicBezTo>
                <a:cubicBezTo>
                  <a:pt x="5094498" y="2315433"/>
                  <a:pt x="5094126" y="2291410"/>
                  <a:pt x="5093382" y="2274381"/>
                </a:cubicBezTo>
                <a:cubicBezTo>
                  <a:pt x="5092637" y="2257353"/>
                  <a:pt x="5089909" y="2248190"/>
                  <a:pt x="5085197" y="2246894"/>
                </a:cubicBezTo>
                <a:close/>
                <a:moveTo>
                  <a:pt x="2703214" y="2238509"/>
                </a:moveTo>
                <a:cubicBezTo>
                  <a:pt x="2706871" y="2239129"/>
                  <a:pt x="2711481" y="2240758"/>
                  <a:pt x="2717043" y="2243397"/>
                </a:cubicBezTo>
                <a:cubicBezTo>
                  <a:pt x="2728168" y="2248674"/>
                  <a:pt x="2732310" y="2253443"/>
                  <a:pt x="2729470" y="2257703"/>
                </a:cubicBezTo>
                <a:cubicBezTo>
                  <a:pt x="2726630" y="2261963"/>
                  <a:pt x="2724097" y="2267802"/>
                  <a:pt x="2721871" y="2275218"/>
                </a:cubicBezTo>
                <a:cubicBezTo>
                  <a:pt x="2719644" y="2282635"/>
                  <a:pt x="2719114" y="2303455"/>
                  <a:pt x="2720280" y="2337679"/>
                </a:cubicBezTo>
                <a:cubicBezTo>
                  <a:pt x="2721446" y="2371904"/>
                  <a:pt x="2720200" y="2394969"/>
                  <a:pt x="2716541" y="2406875"/>
                </a:cubicBezTo>
                <a:cubicBezTo>
                  <a:pt x="2712882" y="2418781"/>
                  <a:pt x="2709010" y="2423485"/>
                  <a:pt x="2704923" y="2420986"/>
                </a:cubicBezTo>
                <a:cubicBezTo>
                  <a:pt x="2700836" y="2418487"/>
                  <a:pt x="2697733" y="2411173"/>
                  <a:pt x="2695612" y="2399043"/>
                </a:cubicBezTo>
                <a:cubicBezTo>
                  <a:pt x="2687042" y="2399812"/>
                  <a:pt x="2677473" y="2401189"/>
                  <a:pt x="2666907" y="2403173"/>
                </a:cubicBezTo>
                <a:cubicBezTo>
                  <a:pt x="2664786" y="2420660"/>
                  <a:pt x="2660002" y="2423848"/>
                  <a:pt x="2652554" y="2412735"/>
                </a:cubicBezTo>
                <a:cubicBezTo>
                  <a:pt x="2645107" y="2401623"/>
                  <a:pt x="2642549" y="2391651"/>
                  <a:pt x="2644880" y="2382821"/>
                </a:cubicBezTo>
                <a:cubicBezTo>
                  <a:pt x="2647212" y="2373991"/>
                  <a:pt x="2648573" y="2353034"/>
                  <a:pt x="2648964" y="2319950"/>
                </a:cubicBezTo>
                <a:cubicBezTo>
                  <a:pt x="2649354" y="2286867"/>
                  <a:pt x="2647410" y="2265296"/>
                  <a:pt x="2643131" y="2255238"/>
                </a:cubicBezTo>
                <a:cubicBezTo>
                  <a:pt x="2638853" y="2245180"/>
                  <a:pt x="2640316" y="2241316"/>
                  <a:pt x="2647522" y="2243648"/>
                </a:cubicBezTo>
                <a:cubicBezTo>
                  <a:pt x="2654727" y="2245980"/>
                  <a:pt x="2663583" y="2246600"/>
                  <a:pt x="2674088" y="2245508"/>
                </a:cubicBezTo>
                <a:cubicBezTo>
                  <a:pt x="2684592" y="2244417"/>
                  <a:pt x="2691597" y="2242473"/>
                  <a:pt x="2695100" y="2239676"/>
                </a:cubicBezTo>
                <a:cubicBezTo>
                  <a:pt x="2696852" y="2238278"/>
                  <a:pt x="2699557" y="2237889"/>
                  <a:pt x="2703214" y="2238509"/>
                </a:cubicBezTo>
                <a:close/>
                <a:moveTo>
                  <a:pt x="29654" y="2228505"/>
                </a:moveTo>
                <a:lnTo>
                  <a:pt x="128550" y="2228505"/>
                </a:lnTo>
                <a:lnTo>
                  <a:pt x="128550" y="2255461"/>
                </a:lnTo>
                <a:lnTo>
                  <a:pt x="53187" y="2255461"/>
                </a:lnTo>
                <a:cubicBezTo>
                  <a:pt x="49603" y="2274933"/>
                  <a:pt x="45932" y="2289283"/>
                  <a:pt x="42174" y="2298510"/>
                </a:cubicBezTo>
                <a:cubicBezTo>
                  <a:pt x="50756" y="2293859"/>
                  <a:pt x="60474" y="2291741"/>
                  <a:pt x="71325" y="2292157"/>
                </a:cubicBezTo>
                <a:cubicBezTo>
                  <a:pt x="82178" y="2292572"/>
                  <a:pt x="92568" y="2295056"/>
                  <a:pt x="102496" y="2299607"/>
                </a:cubicBezTo>
                <a:cubicBezTo>
                  <a:pt x="112424" y="2304159"/>
                  <a:pt x="119608" y="2310270"/>
                  <a:pt x="124048" y="2317941"/>
                </a:cubicBezTo>
                <a:cubicBezTo>
                  <a:pt x="128488" y="2325612"/>
                  <a:pt x="131706" y="2333233"/>
                  <a:pt x="133703" y="2340805"/>
                </a:cubicBezTo>
                <a:cubicBezTo>
                  <a:pt x="135700" y="2348376"/>
                  <a:pt x="136494" y="2356606"/>
                  <a:pt x="136084" y="2365492"/>
                </a:cubicBezTo>
                <a:cubicBezTo>
                  <a:pt x="135675" y="2374378"/>
                  <a:pt x="133849" y="2383481"/>
                  <a:pt x="130606" y="2392802"/>
                </a:cubicBezTo>
                <a:cubicBezTo>
                  <a:pt x="127363" y="2402122"/>
                  <a:pt x="122423" y="2409895"/>
                  <a:pt x="115788" y="2416121"/>
                </a:cubicBezTo>
                <a:cubicBezTo>
                  <a:pt x="109153" y="2422347"/>
                  <a:pt x="101147" y="2427283"/>
                  <a:pt x="91771" y="2430930"/>
                </a:cubicBezTo>
                <a:cubicBezTo>
                  <a:pt x="82395" y="2434576"/>
                  <a:pt x="71543" y="2435999"/>
                  <a:pt x="59215" y="2435199"/>
                </a:cubicBezTo>
                <a:cubicBezTo>
                  <a:pt x="46887" y="2434399"/>
                  <a:pt x="35160" y="2429878"/>
                  <a:pt x="24036" y="2421637"/>
                </a:cubicBezTo>
                <a:cubicBezTo>
                  <a:pt x="12911" y="2413396"/>
                  <a:pt x="5290" y="2398745"/>
                  <a:pt x="1172" y="2377686"/>
                </a:cubicBezTo>
                <a:lnTo>
                  <a:pt x="28463" y="2369724"/>
                </a:lnTo>
                <a:cubicBezTo>
                  <a:pt x="34156" y="2391837"/>
                  <a:pt x="42953" y="2403787"/>
                  <a:pt x="54852" y="2405573"/>
                </a:cubicBezTo>
                <a:cubicBezTo>
                  <a:pt x="66752" y="2407359"/>
                  <a:pt x="76414" y="2406112"/>
                  <a:pt x="83837" y="2401834"/>
                </a:cubicBezTo>
                <a:cubicBezTo>
                  <a:pt x="91260" y="2397555"/>
                  <a:pt x="96654" y="2391496"/>
                  <a:pt x="100021" y="2383658"/>
                </a:cubicBezTo>
                <a:cubicBezTo>
                  <a:pt x="103389" y="2375820"/>
                  <a:pt x="104883" y="2367089"/>
                  <a:pt x="104505" y="2357464"/>
                </a:cubicBezTo>
                <a:cubicBezTo>
                  <a:pt x="104127" y="2347840"/>
                  <a:pt x="101634" y="2339837"/>
                  <a:pt x="97026" y="2333456"/>
                </a:cubicBezTo>
                <a:cubicBezTo>
                  <a:pt x="92419" y="2327075"/>
                  <a:pt x="86562" y="2322794"/>
                  <a:pt x="79455" y="2320611"/>
                </a:cubicBezTo>
                <a:cubicBezTo>
                  <a:pt x="72349" y="2318428"/>
                  <a:pt x="64303" y="2318440"/>
                  <a:pt x="55317" y="2320648"/>
                </a:cubicBezTo>
                <a:cubicBezTo>
                  <a:pt x="46332" y="2322856"/>
                  <a:pt x="38571" y="2328368"/>
                  <a:pt x="32035" y="2337186"/>
                </a:cubicBezTo>
                <a:lnTo>
                  <a:pt x="7013" y="2334340"/>
                </a:lnTo>
                <a:cubicBezTo>
                  <a:pt x="8576" y="2327407"/>
                  <a:pt x="16123" y="2292129"/>
                  <a:pt x="29654" y="2228505"/>
                </a:cubicBezTo>
                <a:close/>
                <a:moveTo>
                  <a:pt x="1440247" y="2227984"/>
                </a:moveTo>
                <a:cubicBezTo>
                  <a:pt x="1449300" y="2229212"/>
                  <a:pt x="1457105" y="2231587"/>
                  <a:pt x="1463659" y="2235109"/>
                </a:cubicBezTo>
                <a:cubicBezTo>
                  <a:pt x="1470214" y="2238631"/>
                  <a:pt x="1472763" y="2245239"/>
                  <a:pt x="1471305" y="2254931"/>
                </a:cubicBezTo>
                <a:cubicBezTo>
                  <a:pt x="1469848" y="2264624"/>
                  <a:pt x="1463582" y="2266506"/>
                  <a:pt x="1452506" y="2260577"/>
                </a:cubicBezTo>
                <a:cubicBezTo>
                  <a:pt x="1445263" y="2254947"/>
                  <a:pt x="1439146" y="2247800"/>
                  <a:pt x="1434154" y="2239137"/>
                </a:cubicBezTo>
                <a:cubicBezTo>
                  <a:pt x="1429162" y="2230474"/>
                  <a:pt x="1431193" y="2226756"/>
                  <a:pt x="1440247" y="2227984"/>
                </a:cubicBezTo>
                <a:close/>
                <a:moveTo>
                  <a:pt x="1215488" y="2225635"/>
                </a:moveTo>
                <a:cubicBezTo>
                  <a:pt x="1218040" y="2225458"/>
                  <a:pt x="1220917" y="2225894"/>
                  <a:pt x="1224120" y="2226942"/>
                </a:cubicBezTo>
                <a:cubicBezTo>
                  <a:pt x="1230527" y="2229038"/>
                  <a:pt x="1236510" y="2232377"/>
                  <a:pt x="1242073" y="2236960"/>
                </a:cubicBezTo>
                <a:cubicBezTo>
                  <a:pt x="1247635" y="2241543"/>
                  <a:pt x="1248451" y="2246212"/>
                  <a:pt x="1244519" y="2250969"/>
                </a:cubicBezTo>
                <a:cubicBezTo>
                  <a:pt x="1240587" y="2255725"/>
                  <a:pt x="1238436" y="2262704"/>
                  <a:pt x="1238064" y="2271907"/>
                </a:cubicBezTo>
                <a:cubicBezTo>
                  <a:pt x="1237692" y="2281109"/>
                  <a:pt x="1237701" y="2293676"/>
                  <a:pt x="1238092" y="2309607"/>
                </a:cubicBezTo>
                <a:cubicBezTo>
                  <a:pt x="1238482" y="2325538"/>
                  <a:pt x="1239078" y="2341490"/>
                  <a:pt x="1239878" y="2357464"/>
                </a:cubicBezTo>
                <a:cubicBezTo>
                  <a:pt x="1240678" y="2373439"/>
                  <a:pt x="1241078" y="2386108"/>
                  <a:pt x="1241078" y="2395471"/>
                </a:cubicBezTo>
                <a:cubicBezTo>
                  <a:pt x="1241078" y="2406311"/>
                  <a:pt x="1237140" y="2416816"/>
                  <a:pt x="1229264" y="2426986"/>
                </a:cubicBezTo>
                <a:cubicBezTo>
                  <a:pt x="1221389" y="2437156"/>
                  <a:pt x="1216180" y="2438489"/>
                  <a:pt x="1213637" y="2430985"/>
                </a:cubicBezTo>
                <a:cubicBezTo>
                  <a:pt x="1211095" y="2423482"/>
                  <a:pt x="1205281" y="2415092"/>
                  <a:pt x="1196196" y="2405815"/>
                </a:cubicBezTo>
                <a:cubicBezTo>
                  <a:pt x="1187112" y="2396538"/>
                  <a:pt x="1186516" y="2392485"/>
                  <a:pt x="1194411" y="2393657"/>
                </a:cubicBezTo>
                <a:cubicBezTo>
                  <a:pt x="1202305" y="2394829"/>
                  <a:pt x="1207774" y="2395471"/>
                  <a:pt x="1210819" y="2395583"/>
                </a:cubicBezTo>
                <a:cubicBezTo>
                  <a:pt x="1213864" y="2395694"/>
                  <a:pt x="1215752" y="2390405"/>
                  <a:pt x="1216484" y="2379714"/>
                </a:cubicBezTo>
                <a:cubicBezTo>
                  <a:pt x="1217215" y="2369023"/>
                  <a:pt x="1217581" y="2354432"/>
                  <a:pt x="1217581" y="2335940"/>
                </a:cubicBezTo>
                <a:cubicBezTo>
                  <a:pt x="1217581" y="2317336"/>
                  <a:pt x="1217386" y="2298987"/>
                  <a:pt x="1216995" y="2280892"/>
                </a:cubicBezTo>
                <a:cubicBezTo>
                  <a:pt x="1216605" y="2262797"/>
                  <a:pt x="1216003" y="2252479"/>
                  <a:pt x="1215191" y="2249936"/>
                </a:cubicBezTo>
                <a:cubicBezTo>
                  <a:pt x="1214378" y="2247393"/>
                  <a:pt x="1208893" y="2246696"/>
                  <a:pt x="1198736" y="2247843"/>
                </a:cubicBezTo>
                <a:cubicBezTo>
                  <a:pt x="1188578" y="2248990"/>
                  <a:pt x="1169224" y="2251765"/>
                  <a:pt x="1140674" y="2256168"/>
                </a:cubicBezTo>
                <a:cubicBezTo>
                  <a:pt x="1140674" y="2288402"/>
                  <a:pt x="1140470" y="2313129"/>
                  <a:pt x="1140061" y="2330350"/>
                </a:cubicBezTo>
                <a:lnTo>
                  <a:pt x="1137033" y="2374819"/>
                </a:lnTo>
                <a:lnTo>
                  <a:pt x="1138898" y="2371761"/>
                </a:lnTo>
                <a:cubicBezTo>
                  <a:pt x="1146370" y="2361349"/>
                  <a:pt x="1155086" y="2346408"/>
                  <a:pt x="1165045" y="2326936"/>
                </a:cubicBezTo>
                <a:cubicBezTo>
                  <a:pt x="1157616" y="2314000"/>
                  <a:pt x="1150702" y="2302138"/>
                  <a:pt x="1144302" y="2291347"/>
                </a:cubicBezTo>
                <a:cubicBezTo>
                  <a:pt x="1137903" y="2280557"/>
                  <a:pt x="1140057" y="2278455"/>
                  <a:pt x="1150767" y="2285041"/>
                </a:cubicBezTo>
                <a:cubicBezTo>
                  <a:pt x="1161476" y="2291627"/>
                  <a:pt x="1169516" y="2299229"/>
                  <a:pt x="1174886" y="2307849"/>
                </a:cubicBezTo>
                <a:cubicBezTo>
                  <a:pt x="1177664" y="2300643"/>
                  <a:pt x="1179639" y="2293614"/>
                  <a:pt x="1180811" y="2286762"/>
                </a:cubicBezTo>
                <a:cubicBezTo>
                  <a:pt x="1181983" y="2279909"/>
                  <a:pt x="1181983" y="2272958"/>
                  <a:pt x="1180811" y="2265907"/>
                </a:cubicBezTo>
                <a:cubicBezTo>
                  <a:pt x="1179639" y="2258856"/>
                  <a:pt x="1182941" y="2256788"/>
                  <a:pt x="1190718" y="2259703"/>
                </a:cubicBezTo>
                <a:cubicBezTo>
                  <a:pt x="1198494" y="2262617"/>
                  <a:pt x="1204745" y="2266155"/>
                  <a:pt x="1209470" y="2270316"/>
                </a:cubicBezTo>
                <a:cubicBezTo>
                  <a:pt x="1214195" y="2274477"/>
                  <a:pt x="1214707" y="2278812"/>
                  <a:pt x="1211005" y="2283320"/>
                </a:cubicBezTo>
                <a:cubicBezTo>
                  <a:pt x="1207303" y="2287828"/>
                  <a:pt x="1203995" y="2293496"/>
                  <a:pt x="1201080" y="2300324"/>
                </a:cubicBezTo>
                <a:cubicBezTo>
                  <a:pt x="1198165" y="2307151"/>
                  <a:pt x="1194761" y="2315495"/>
                  <a:pt x="1190867" y="2325355"/>
                </a:cubicBezTo>
                <a:cubicBezTo>
                  <a:pt x="1196944" y="2332734"/>
                  <a:pt x="1201771" y="2340696"/>
                  <a:pt x="1205349" y="2349241"/>
                </a:cubicBezTo>
                <a:cubicBezTo>
                  <a:pt x="1208927" y="2357787"/>
                  <a:pt x="1208047" y="2366084"/>
                  <a:pt x="1202708" y="2374133"/>
                </a:cubicBezTo>
                <a:cubicBezTo>
                  <a:pt x="1197369" y="2382182"/>
                  <a:pt x="1192711" y="2381367"/>
                  <a:pt x="1188737" y="2371687"/>
                </a:cubicBezTo>
                <a:cubicBezTo>
                  <a:pt x="1184762" y="2362007"/>
                  <a:pt x="1180728" y="2352448"/>
                  <a:pt x="1176635" y="2343009"/>
                </a:cubicBezTo>
                <a:cubicBezTo>
                  <a:pt x="1169193" y="2357086"/>
                  <a:pt x="1159176" y="2368000"/>
                  <a:pt x="1146581" y="2375752"/>
                </a:cubicBezTo>
                <a:cubicBezTo>
                  <a:pt x="1143432" y="2377689"/>
                  <a:pt x="1140911" y="2379060"/>
                  <a:pt x="1139016" y="2379862"/>
                </a:cubicBezTo>
                <a:lnTo>
                  <a:pt x="1136660" y="2380299"/>
                </a:lnTo>
                <a:lnTo>
                  <a:pt x="1136377" y="2384458"/>
                </a:lnTo>
                <a:cubicBezTo>
                  <a:pt x="1134331" y="2403310"/>
                  <a:pt x="1130554" y="2412984"/>
                  <a:pt x="1125047" y="2413479"/>
                </a:cubicBezTo>
                <a:cubicBezTo>
                  <a:pt x="1119541" y="2413976"/>
                  <a:pt x="1115687" y="2409384"/>
                  <a:pt x="1113485" y="2399704"/>
                </a:cubicBezTo>
                <a:cubicBezTo>
                  <a:pt x="1111284" y="2390024"/>
                  <a:pt x="1111935" y="2378313"/>
                  <a:pt x="1115439" y="2364571"/>
                </a:cubicBezTo>
                <a:cubicBezTo>
                  <a:pt x="1118942" y="2350829"/>
                  <a:pt x="1120889" y="2329748"/>
                  <a:pt x="1121280" y="2301328"/>
                </a:cubicBezTo>
                <a:cubicBezTo>
                  <a:pt x="1121671" y="2272908"/>
                  <a:pt x="1119919" y="2254438"/>
                  <a:pt x="1116025" y="2245918"/>
                </a:cubicBezTo>
                <a:cubicBezTo>
                  <a:pt x="1112130" y="2237397"/>
                  <a:pt x="1113336" y="2233956"/>
                  <a:pt x="1119643" y="2235593"/>
                </a:cubicBezTo>
                <a:cubicBezTo>
                  <a:pt x="1125950" y="2237230"/>
                  <a:pt x="1131090" y="2238594"/>
                  <a:pt x="1135065" y="2239686"/>
                </a:cubicBezTo>
                <a:cubicBezTo>
                  <a:pt x="1139040" y="2240777"/>
                  <a:pt x="1148078" y="2240560"/>
                  <a:pt x="1162180" y="2239034"/>
                </a:cubicBezTo>
                <a:cubicBezTo>
                  <a:pt x="1189465" y="2234483"/>
                  <a:pt x="1205009" y="2230805"/>
                  <a:pt x="1208810" y="2228003"/>
                </a:cubicBezTo>
                <a:cubicBezTo>
                  <a:pt x="1210710" y="2226601"/>
                  <a:pt x="1212937" y="2225812"/>
                  <a:pt x="1215488" y="2225635"/>
                </a:cubicBezTo>
                <a:close/>
                <a:moveTo>
                  <a:pt x="4239276" y="2224989"/>
                </a:moveTo>
                <a:lnTo>
                  <a:pt x="4262586" y="2224989"/>
                </a:lnTo>
                <a:lnTo>
                  <a:pt x="4262586" y="2361576"/>
                </a:lnTo>
                <a:lnTo>
                  <a:pt x="4290603" y="2361576"/>
                </a:lnTo>
                <a:lnTo>
                  <a:pt x="4290603" y="2387379"/>
                </a:lnTo>
                <a:lnTo>
                  <a:pt x="4262586" y="2387379"/>
                </a:lnTo>
                <a:lnTo>
                  <a:pt x="4262586" y="2431729"/>
                </a:lnTo>
                <a:lnTo>
                  <a:pt x="4233267" y="2431729"/>
                </a:lnTo>
                <a:lnTo>
                  <a:pt x="4233267" y="2387379"/>
                </a:lnTo>
                <a:lnTo>
                  <a:pt x="4143375" y="2387379"/>
                </a:lnTo>
                <a:lnTo>
                  <a:pt x="4143375" y="2363510"/>
                </a:lnTo>
                <a:close/>
                <a:moveTo>
                  <a:pt x="1917818" y="2224989"/>
                </a:moveTo>
                <a:lnTo>
                  <a:pt x="1950541" y="2224989"/>
                </a:lnTo>
                <a:lnTo>
                  <a:pt x="1901502" y="2300854"/>
                </a:lnTo>
                <a:cubicBezTo>
                  <a:pt x="1920552" y="2295409"/>
                  <a:pt x="1936706" y="2296566"/>
                  <a:pt x="1949964" y="2304323"/>
                </a:cubicBezTo>
                <a:cubicBezTo>
                  <a:pt x="1963222" y="2312081"/>
                  <a:pt x="1972068" y="2320595"/>
                  <a:pt x="1976502" y="2329866"/>
                </a:cubicBezTo>
                <a:cubicBezTo>
                  <a:pt x="1980936" y="2339137"/>
                  <a:pt x="1983355" y="2349189"/>
                  <a:pt x="1983758" y="2360022"/>
                </a:cubicBezTo>
                <a:cubicBezTo>
                  <a:pt x="1984161" y="2370856"/>
                  <a:pt x="1982527" y="2381574"/>
                  <a:pt x="1978856" y="2392178"/>
                </a:cubicBezTo>
                <a:cubicBezTo>
                  <a:pt x="1975185" y="2402782"/>
                  <a:pt x="1968621" y="2412407"/>
                  <a:pt x="1959164" y="2421051"/>
                </a:cubicBezTo>
                <a:cubicBezTo>
                  <a:pt x="1949707" y="2429696"/>
                  <a:pt x="1936585" y="2434415"/>
                  <a:pt x="1919799" y="2435208"/>
                </a:cubicBezTo>
                <a:cubicBezTo>
                  <a:pt x="1903012" y="2436002"/>
                  <a:pt x="1888647" y="2432911"/>
                  <a:pt x="1876704" y="2425934"/>
                </a:cubicBezTo>
                <a:cubicBezTo>
                  <a:pt x="1864760" y="2418958"/>
                  <a:pt x="1856547" y="2409123"/>
                  <a:pt x="1852063" y="2396429"/>
                </a:cubicBezTo>
                <a:cubicBezTo>
                  <a:pt x="1847580" y="2383736"/>
                  <a:pt x="1845729" y="2371584"/>
                  <a:pt x="1846510" y="2359976"/>
                </a:cubicBezTo>
                <a:cubicBezTo>
                  <a:pt x="1847292" y="2348367"/>
                  <a:pt x="1849431" y="2338684"/>
                  <a:pt x="1852928" y="2330926"/>
                </a:cubicBezTo>
                <a:cubicBezTo>
                  <a:pt x="1856426" y="2323169"/>
                  <a:pt x="1861765" y="2313281"/>
                  <a:pt x="1868946" y="2301263"/>
                </a:cubicBezTo>
                <a:close/>
                <a:moveTo>
                  <a:pt x="1758478" y="2224989"/>
                </a:moveTo>
                <a:lnTo>
                  <a:pt x="1778291" y="2224989"/>
                </a:lnTo>
                <a:lnTo>
                  <a:pt x="1778291" y="2431729"/>
                </a:lnTo>
                <a:lnTo>
                  <a:pt x="1747800" y="2431729"/>
                </a:lnTo>
                <a:lnTo>
                  <a:pt x="1747800" y="2270642"/>
                </a:lnTo>
                <a:cubicBezTo>
                  <a:pt x="1741624" y="2280204"/>
                  <a:pt x="1728781" y="2289934"/>
                  <a:pt x="1709272" y="2299831"/>
                </a:cubicBezTo>
                <a:lnTo>
                  <a:pt x="1709272" y="2273190"/>
                </a:lnTo>
                <a:cubicBezTo>
                  <a:pt x="1729091" y="2259734"/>
                  <a:pt x="1745493" y="2243667"/>
                  <a:pt x="1758478" y="2224989"/>
                </a:cubicBezTo>
                <a:close/>
                <a:moveTo>
                  <a:pt x="3592311" y="2222756"/>
                </a:moveTo>
                <a:cubicBezTo>
                  <a:pt x="3601879" y="2224393"/>
                  <a:pt x="3610074" y="2227816"/>
                  <a:pt x="3616895" y="2233025"/>
                </a:cubicBezTo>
                <a:cubicBezTo>
                  <a:pt x="3623716" y="2238234"/>
                  <a:pt x="3625676" y="2245223"/>
                  <a:pt x="3622774" y="2253992"/>
                </a:cubicBezTo>
                <a:cubicBezTo>
                  <a:pt x="3619872" y="2262760"/>
                  <a:pt x="3615370" y="2265250"/>
                  <a:pt x="3609268" y="2261461"/>
                </a:cubicBezTo>
                <a:cubicBezTo>
                  <a:pt x="3603166" y="2257672"/>
                  <a:pt x="3597653" y="2253309"/>
                  <a:pt x="3592729" y="2248373"/>
                </a:cubicBezTo>
                <a:cubicBezTo>
                  <a:pt x="3588736" y="2242792"/>
                  <a:pt x="3585275" y="2236718"/>
                  <a:pt x="3582348" y="2230151"/>
                </a:cubicBezTo>
                <a:cubicBezTo>
                  <a:pt x="3579421" y="2223584"/>
                  <a:pt x="3582742" y="2221119"/>
                  <a:pt x="3592311" y="2222756"/>
                </a:cubicBezTo>
                <a:close/>
                <a:moveTo>
                  <a:pt x="6624081" y="2222021"/>
                </a:moveTo>
                <a:cubicBezTo>
                  <a:pt x="6627546" y="2221941"/>
                  <a:pt x="6631470" y="2222825"/>
                  <a:pt x="6635854" y="2224672"/>
                </a:cubicBezTo>
                <a:cubicBezTo>
                  <a:pt x="6644624" y="2228368"/>
                  <a:pt x="6651953" y="2232632"/>
                  <a:pt x="6657844" y="2237462"/>
                </a:cubicBezTo>
                <a:cubicBezTo>
                  <a:pt x="6663736" y="2242293"/>
                  <a:pt x="6664145" y="2248997"/>
                  <a:pt x="6659072" y="2257573"/>
                </a:cubicBezTo>
                <a:cubicBezTo>
                  <a:pt x="6654000" y="2266149"/>
                  <a:pt x="6651851" y="2286796"/>
                  <a:pt x="6652626" y="2319513"/>
                </a:cubicBezTo>
                <a:cubicBezTo>
                  <a:pt x="6653402" y="2352231"/>
                  <a:pt x="6653988" y="2376139"/>
                  <a:pt x="6654384" y="2391239"/>
                </a:cubicBezTo>
                <a:cubicBezTo>
                  <a:pt x="6654781" y="2406339"/>
                  <a:pt x="6651265" y="2419975"/>
                  <a:pt x="6643836" y="2432148"/>
                </a:cubicBezTo>
                <a:cubicBezTo>
                  <a:pt x="6636407" y="2444321"/>
                  <a:pt x="6630764" y="2443775"/>
                  <a:pt x="6626906" y="2430511"/>
                </a:cubicBezTo>
                <a:cubicBezTo>
                  <a:pt x="6623050" y="2417247"/>
                  <a:pt x="6620324" y="2408860"/>
                  <a:pt x="6618730" y="2405350"/>
                </a:cubicBezTo>
                <a:cubicBezTo>
                  <a:pt x="6617136" y="2401840"/>
                  <a:pt x="6613488" y="2399911"/>
                  <a:pt x="6607782" y="2399564"/>
                </a:cubicBezTo>
                <a:cubicBezTo>
                  <a:pt x="6602077" y="2399217"/>
                  <a:pt x="6591216" y="2400212"/>
                  <a:pt x="6575198" y="2402550"/>
                </a:cubicBezTo>
                <a:cubicBezTo>
                  <a:pt x="6559180" y="2404888"/>
                  <a:pt x="6548164" y="2405666"/>
                  <a:pt x="6542148" y="2404885"/>
                </a:cubicBezTo>
                <a:cubicBezTo>
                  <a:pt x="6537274" y="2422012"/>
                  <a:pt x="6531496" y="2425206"/>
                  <a:pt x="6524810" y="2414465"/>
                </a:cubicBezTo>
                <a:cubicBezTo>
                  <a:pt x="6518126" y="2403725"/>
                  <a:pt x="6516535" y="2391810"/>
                  <a:pt x="6520038" y="2378719"/>
                </a:cubicBezTo>
                <a:cubicBezTo>
                  <a:pt x="6523542" y="2365628"/>
                  <a:pt x="6525102" y="2346544"/>
                  <a:pt x="6524717" y="2321466"/>
                </a:cubicBezTo>
                <a:cubicBezTo>
                  <a:pt x="6524333" y="2296389"/>
                  <a:pt x="6523387" y="2279708"/>
                  <a:pt x="6521880" y="2271423"/>
                </a:cubicBezTo>
                <a:cubicBezTo>
                  <a:pt x="6520374" y="2263138"/>
                  <a:pt x="6518036" y="2255077"/>
                  <a:pt x="6514866" y="2247239"/>
                </a:cubicBezTo>
                <a:cubicBezTo>
                  <a:pt x="6511698" y="2239400"/>
                  <a:pt x="6513785" y="2236669"/>
                  <a:pt x="6521127" y="2239044"/>
                </a:cubicBezTo>
                <a:cubicBezTo>
                  <a:pt x="6528470" y="2241419"/>
                  <a:pt x="6534276" y="2242584"/>
                  <a:pt x="6538549" y="2242541"/>
                </a:cubicBezTo>
                <a:cubicBezTo>
                  <a:pt x="6542822" y="2242498"/>
                  <a:pt x="6550074" y="2241915"/>
                  <a:pt x="6560306" y="2240792"/>
                </a:cubicBezTo>
                <a:cubicBezTo>
                  <a:pt x="6570538" y="2239670"/>
                  <a:pt x="6580950" y="2237788"/>
                  <a:pt x="6591541" y="2235146"/>
                </a:cubicBezTo>
                <a:cubicBezTo>
                  <a:pt x="6602133" y="2232505"/>
                  <a:pt x="6609974" y="2229175"/>
                  <a:pt x="6615065" y="2225156"/>
                </a:cubicBezTo>
                <a:cubicBezTo>
                  <a:pt x="6617611" y="2223147"/>
                  <a:pt x="6620616" y="2222102"/>
                  <a:pt x="6624081" y="2222021"/>
                </a:cubicBezTo>
                <a:close/>
                <a:moveTo>
                  <a:pt x="5090557" y="2222021"/>
                </a:moveTo>
                <a:cubicBezTo>
                  <a:pt x="5094022" y="2221941"/>
                  <a:pt x="5097946" y="2222825"/>
                  <a:pt x="5102330" y="2224672"/>
                </a:cubicBezTo>
                <a:cubicBezTo>
                  <a:pt x="5111099" y="2228368"/>
                  <a:pt x="5118428" y="2232632"/>
                  <a:pt x="5124320" y="2237462"/>
                </a:cubicBezTo>
                <a:cubicBezTo>
                  <a:pt x="5130211" y="2242293"/>
                  <a:pt x="5130620" y="2248997"/>
                  <a:pt x="5125548" y="2257573"/>
                </a:cubicBezTo>
                <a:cubicBezTo>
                  <a:pt x="5120475" y="2266149"/>
                  <a:pt x="5118326" y="2286796"/>
                  <a:pt x="5119101" y="2319513"/>
                </a:cubicBezTo>
                <a:cubicBezTo>
                  <a:pt x="5119877" y="2352231"/>
                  <a:pt x="5120463" y="2376139"/>
                  <a:pt x="5120859" y="2391239"/>
                </a:cubicBezTo>
                <a:cubicBezTo>
                  <a:pt x="5121256" y="2406339"/>
                  <a:pt x="5117740" y="2419975"/>
                  <a:pt x="5110311" y="2432148"/>
                </a:cubicBezTo>
                <a:cubicBezTo>
                  <a:pt x="5102882" y="2444321"/>
                  <a:pt x="5097239" y="2443775"/>
                  <a:pt x="5093382" y="2430511"/>
                </a:cubicBezTo>
                <a:cubicBezTo>
                  <a:pt x="5089525" y="2417247"/>
                  <a:pt x="5086799" y="2408860"/>
                  <a:pt x="5085205" y="2405350"/>
                </a:cubicBezTo>
                <a:cubicBezTo>
                  <a:pt x="5083612" y="2401840"/>
                  <a:pt x="5079963" y="2399911"/>
                  <a:pt x="5074257" y="2399564"/>
                </a:cubicBezTo>
                <a:cubicBezTo>
                  <a:pt x="5068552" y="2399217"/>
                  <a:pt x="5057691" y="2400212"/>
                  <a:pt x="5041674" y="2402550"/>
                </a:cubicBezTo>
                <a:cubicBezTo>
                  <a:pt x="5025656" y="2404888"/>
                  <a:pt x="5014639" y="2405666"/>
                  <a:pt x="5008624" y="2404885"/>
                </a:cubicBezTo>
                <a:cubicBezTo>
                  <a:pt x="5003750" y="2422012"/>
                  <a:pt x="4997971" y="2425206"/>
                  <a:pt x="4991286" y="2414465"/>
                </a:cubicBezTo>
                <a:cubicBezTo>
                  <a:pt x="4984601" y="2403725"/>
                  <a:pt x="4983010" y="2391810"/>
                  <a:pt x="4986514" y="2378719"/>
                </a:cubicBezTo>
                <a:cubicBezTo>
                  <a:pt x="4990018" y="2365628"/>
                  <a:pt x="4991577" y="2346544"/>
                  <a:pt x="4991193" y="2321466"/>
                </a:cubicBezTo>
                <a:cubicBezTo>
                  <a:pt x="4990808" y="2296389"/>
                  <a:pt x="4989862" y="2279708"/>
                  <a:pt x="4988356" y="2271423"/>
                </a:cubicBezTo>
                <a:cubicBezTo>
                  <a:pt x="4986849" y="2263138"/>
                  <a:pt x="4984511" y="2255077"/>
                  <a:pt x="4981342" y="2247239"/>
                </a:cubicBezTo>
                <a:cubicBezTo>
                  <a:pt x="4978174" y="2239400"/>
                  <a:pt x="4980260" y="2236669"/>
                  <a:pt x="4987603" y="2239044"/>
                </a:cubicBezTo>
                <a:cubicBezTo>
                  <a:pt x="4994945" y="2241419"/>
                  <a:pt x="5000752" y="2242584"/>
                  <a:pt x="5005025" y="2242541"/>
                </a:cubicBezTo>
                <a:cubicBezTo>
                  <a:pt x="5009297" y="2242498"/>
                  <a:pt x="5016549" y="2241915"/>
                  <a:pt x="5026782" y="2240792"/>
                </a:cubicBezTo>
                <a:cubicBezTo>
                  <a:pt x="5037013" y="2239670"/>
                  <a:pt x="5047425" y="2237788"/>
                  <a:pt x="5058016" y="2235146"/>
                </a:cubicBezTo>
                <a:cubicBezTo>
                  <a:pt x="5068608" y="2232505"/>
                  <a:pt x="5076450" y="2229175"/>
                  <a:pt x="5081540" y="2225156"/>
                </a:cubicBezTo>
                <a:cubicBezTo>
                  <a:pt x="5084086" y="2223147"/>
                  <a:pt x="5087092" y="2222102"/>
                  <a:pt x="5090557" y="2222021"/>
                </a:cubicBezTo>
                <a:close/>
                <a:moveTo>
                  <a:pt x="3420707" y="2219129"/>
                </a:moveTo>
                <a:cubicBezTo>
                  <a:pt x="3424090" y="2219277"/>
                  <a:pt x="3427666" y="2220592"/>
                  <a:pt x="3431437" y="2223073"/>
                </a:cubicBezTo>
                <a:cubicBezTo>
                  <a:pt x="3438977" y="2228033"/>
                  <a:pt x="3446025" y="2233863"/>
                  <a:pt x="3452580" y="2240560"/>
                </a:cubicBezTo>
                <a:cubicBezTo>
                  <a:pt x="3459134" y="2247257"/>
                  <a:pt x="3458964" y="2252804"/>
                  <a:pt x="3452068" y="2257201"/>
                </a:cubicBezTo>
                <a:cubicBezTo>
                  <a:pt x="3445172" y="2261597"/>
                  <a:pt x="3436559" y="2275658"/>
                  <a:pt x="3426228" y="2299384"/>
                </a:cubicBezTo>
                <a:cubicBezTo>
                  <a:pt x="3437898" y="2311104"/>
                  <a:pt x="3434692" y="2317411"/>
                  <a:pt x="3416610" y="2318304"/>
                </a:cubicBezTo>
                <a:cubicBezTo>
                  <a:pt x="3398527" y="2319197"/>
                  <a:pt x="3371428" y="2322279"/>
                  <a:pt x="3335312" y="2327550"/>
                </a:cubicBezTo>
                <a:cubicBezTo>
                  <a:pt x="3328553" y="2340200"/>
                  <a:pt x="3322739" y="2338851"/>
                  <a:pt x="3317872" y="2323504"/>
                </a:cubicBezTo>
                <a:cubicBezTo>
                  <a:pt x="3313004" y="2308156"/>
                  <a:pt x="3309236" y="2293816"/>
                  <a:pt x="3306570" y="2280483"/>
                </a:cubicBezTo>
                <a:cubicBezTo>
                  <a:pt x="3303903" y="2267150"/>
                  <a:pt x="3299808" y="2256320"/>
                  <a:pt x="3294282" y="2247992"/>
                </a:cubicBezTo>
                <a:cubicBezTo>
                  <a:pt x="3288757" y="2239664"/>
                  <a:pt x="3290298" y="2235500"/>
                  <a:pt x="3298905" y="2235500"/>
                </a:cubicBezTo>
                <a:cubicBezTo>
                  <a:pt x="3305578" y="2235500"/>
                  <a:pt x="3311772" y="2236275"/>
                  <a:pt x="3317490" y="2237825"/>
                </a:cubicBezTo>
                <a:cubicBezTo>
                  <a:pt x="3323208" y="2239375"/>
                  <a:pt x="3338748" y="2238247"/>
                  <a:pt x="3364111" y="2234439"/>
                </a:cubicBezTo>
                <a:cubicBezTo>
                  <a:pt x="3389473" y="2230632"/>
                  <a:pt x="3405150" y="2226545"/>
                  <a:pt x="3411140" y="2222180"/>
                </a:cubicBezTo>
                <a:cubicBezTo>
                  <a:pt x="3414135" y="2219997"/>
                  <a:pt x="3417324" y="2218980"/>
                  <a:pt x="3420707" y="2219129"/>
                </a:cubicBezTo>
                <a:close/>
                <a:moveTo>
                  <a:pt x="4039046" y="2214499"/>
                </a:moveTo>
                <a:cubicBezTo>
                  <a:pt x="4042540" y="2215068"/>
                  <a:pt x="4046270" y="2216816"/>
                  <a:pt x="4050236" y="2219743"/>
                </a:cubicBezTo>
                <a:cubicBezTo>
                  <a:pt x="4058167" y="2225596"/>
                  <a:pt x="4063780" y="2231460"/>
                  <a:pt x="4067072" y="2237332"/>
                </a:cubicBezTo>
                <a:cubicBezTo>
                  <a:pt x="4070365" y="2243205"/>
                  <a:pt x="4068347" y="2247077"/>
                  <a:pt x="4061017" y="2248950"/>
                </a:cubicBezTo>
                <a:cubicBezTo>
                  <a:pt x="4053687" y="2250823"/>
                  <a:pt x="4043288" y="2255992"/>
                  <a:pt x="4029819" y="2264456"/>
                </a:cubicBezTo>
                <a:cubicBezTo>
                  <a:pt x="4016350" y="2272921"/>
                  <a:pt x="4003172" y="2281909"/>
                  <a:pt x="3990286" y="2291422"/>
                </a:cubicBezTo>
                <a:cubicBezTo>
                  <a:pt x="4000407" y="2295763"/>
                  <a:pt x="4004279" y="2300007"/>
                  <a:pt x="4001904" y="2304156"/>
                </a:cubicBezTo>
                <a:cubicBezTo>
                  <a:pt x="3999529" y="2308304"/>
                  <a:pt x="3997966" y="2315641"/>
                  <a:pt x="3997216" y="2326164"/>
                </a:cubicBezTo>
                <a:cubicBezTo>
                  <a:pt x="3996466" y="2336687"/>
                  <a:pt x="3996670" y="2352035"/>
                  <a:pt x="3997830" y="2372208"/>
                </a:cubicBezTo>
                <a:cubicBezTo>
                  <a:pt x="3998990" y="2392380"/>
                  <a:pt x="3999371" y="2407554"/>
                  <a:pt x="3998974" y="2417730"/>
                </a:cubicBezTo>
                <a:cubicBezTo>
                  <a:pt x="3998577" y="2427906"/>
                  <a:pt x="3993830" y="2438817"/>
                  <a:pt x="3984733" y="2450463"/>
                </a:cubicBezTo>
                <a:cubicBezTo>
                  <a:pt x="3975636" y="2462109"/>
                  <a:pt x="3968548" y="2463638"/>
                  <a:pt x="3963469" y="2455049"/>
                </a:cubicBezTo>
                <a:cubicBezTo>
                  <a:pt x="3958391" y="2446461"/>
                  <a:pt x="3951061" y="2437292"/>
                  <a:pt x="3941480" y="2427544"/>
                </a:cubicBezTo>
                <a:cubicBezTo>
                  <a:pt x="3931899" y="2417795"/>
                  <a:pt x="3932237" y="2414283"/>
                  <a:pt x="3942494" y="2417005"/>
                </a:cubicBezTo>
                <a:cubicBezTo>
                  <a:pt x="3952751" y="2419727"/>
                  <a:pt x="3959814" y="2420974"/>
                  <a:pt x="3963683" y="2420744"/>
                </a:cubicBezTo>
                <a:cubicBezTo>
                  <a:pt x="3967553" y="2420515"/>
                  <a:pt x="3970015" y="2417585"/>
                  <a:pt x="3971069" y="2411954"/>
                </a:cubicBezTo>
                <a:cubicBezTo>
                  <a:pt x="3972123" y="2406323"/>
                  <a:pt x="3972842" y="2392516"/>
                  <a:pt x="3973227" y="2370533"/>
                </a:cubicBezTo>
                <a:cubicBezTo>
                  <a:pt x="3973611" y="2348550"/>
                  <a:pt x="3973047" y="2331512"/>
                  <a:pt x="3971534" y="2319420"/>
                </a:cubicBezTo>
                <a:cubicBezTo>
                  <a:pt x="3970021" y="2307328"/>
                  <a:pt x="3967103" y="2297902"/>
                  <a:pt x="3962781" y="2291143"/>
                </a:cubicBezTo>
                <a:cubicBezTo>
                  <a:pt x="3958459" y="2284384"/>
                  <a:pt x="3959001" y="2281416"/>
                  <a:pt x="3964409" y="2282241"/>
                </a:cubicBezTo>
                <a:cubicBezTo>
                  <a:pt x="3969816" y="2283066"/>
                  <a:pt x="3974870" y="2283819"/>
                  <a:pt x="3979571" y="2284501"/>
                </a:cubicBezTo>
                <a:cubicBezTo>
                  <a:pt x="3998658" y="2266630"/>
                  <a:pt x="4011807" y="2253821"/>
                  <a:pt x="4019019" y="2246076"/>
                </a:cubicBezTo>
                <a:cubicBezTo>
                  <a:pt x="4026231" y="2238331"/>
                  <a:pt x="4022356" y="2235819"/>
                  <a:pt x="4007392" y="2238541"/>
                </a:cubicBezTo>
                <a:cubicBezTo>
                  <a:pt x="3992429" y="2241264"/>
                  <a:pt x="3975499" y="2244544"/>
                  <a:pt x="3956605" y="2248383"/>
                </a:cubicBezTo>
                <a:cubicBezTo>
                  <a:pt x="3937710" y="2252221"/>
                  <a:pt x="3925360" y="2255334"/>
                  <a:pt x="3919556" y="2257722"/>
                </a:cubicBezTo>
                <a:cubicBezTo>
                  <a:pt x="3913751" y="2260109"/>
                  <a:pt x="3907584" y="2260050"/>
                  <a:pt x="3901055" y="2257545"/>
                </a:cubicBezTo>
                <a:cubicBezTo>
                  <a:pt x="3894525" y="2255040"/>
                  <a:pt x="3888869" y="2250541"/>
                  <a:pt x="3884088" y="2244048"/>
                </a:cubicBezTo>
                <a:cubicBezTo>
                  <a:pt x="3879307" y="2237555"/>
                  <a:pt x="3881942" y="2234706"/>
                  <a:pt x="3891995" y="2235500"/>
                </a:cubicBezTo>
                <a:cubicBezTo>
                  <a:pt x="3902047" y="2236293"/>
                  <a:pt x="3917091" y="2235726"/>
                  <a:pt x="3937127" y="2233798"/>
                </a:cubicBezTo>
                <a:cubicBezTo>
                  <a:pt x="3957163" y="2231869"/>
                  <a:pt x="3976017" y="2229370"/>
                  <a:pt x="3993691" y="2226300"/>
                </a:cubicBezTo>
                <a:cubicBezTo>
                  <a:pt x="4011364" y="2223231"/>
                  <a:pt x="4023224" y="2219907"/>
                  <a:pt x="4029270" y="2216329"/>
                </a:cubicBezTo>
                <a:cubicBezTo>
                  <a:pt x="4032293" y="2214540"/>
                  <a:pt x="4035552" y="2213930"/>
                  <a:pt x="4039046" y="2214499"/>
                </a:cubicBezTo>
                <a:close/>
                <a:moveTo>
                  <a:pt x="589201" y="2210469"/>
                </a:moveTo>
                <a:cubicBezTo>
                  <a:pt x="596265" y="2211690"/>
                  <a:pt x="604136" y="2214273"/>
                  <a:pt x="612819" y="2218217"/>
                </a:cubicBezTo>
                <a:cubicBezTo>
                  <a:pt x="622789" y="2222942"/>
                  <a:pt x="626591" y="2228526"/>
                  <a:pt x="624222" y="2234970"/>
                </a:cubicBezTo>
                <a:cubicBezTo>
                  <a:pt x="621853" y="2241412"/>
                  <a:pt x="620297" y="2249651"/>
                  <a:pt x="619553" y="2259684"/>
                </a:cubicBezTo>
                <a:cubicBezTo>
                  <a:pt x="618808" y="2269718"/>
                  <a:pt x="618437" y="2284632"/>
                  <a:pt x="618437" y="2304426"/>
                </a:cubicBezTo>
                <a:cubicBezTo>
                  <a:pt x="618437" y="2323339"/>
                  <a:pt x="619209" y="2340914"/>
                  <a:pt x="620753" y="2357148"/>
                </a:cubicBezTo>
                <a:cubicBezTo>
                  <a:pt x="622297" y="2373383"/>
                  <a:pt x="622470" y="2388312"/>
                  <a:pt x="621274" y="2401936"/>
                </a:cubicBezTo>
                <a:cubicBezTo>
                  <a:pt x="620077" y="2415560"/>
                  <a:pt x="615773" y="2427631"/>
                  <a:pt x="608363" y="2438148"/>
                </a:cubicBezTo>
                <a:cubicBezTo>
                  <a:pt x="600952" y="2448665"/>
                  <a:pt x="594636" y="2450175"/>
                  <a:pt x="589415" y="2442678"/>
                </a:cubicBezTo>
                <a:cubicBezTo>
                  <a:pt x="584193" y="2435180"/>
                  <a:pt x="579508" y="2428979"/>
                  <a:pt x="575360" y="2424074"/>
                </a:cubicBezTo>
                <a:cubicBezTo>
                  <a:pt x="571211" y="2419169"/>
                  <a:pt x="566437" y="2413749"/>
                  <a:pt x="561035" y="2407815"/>
                </a:cubicBezTo>
                <a:cubicBezTo>
                  <a:pt x="555634" y="2401880"/>
                  <a:pt x="556902" y="2399738"/>
                  <a:pt x="564840" y="2401387"/>
                </a:cubicBezTo>
                <a:cubicBezTo>
                  <a:pt x="572777" y="2403037"/>
                  <a:pt x="579332" y="2404398"/>
                  <a:pt x="584504" y="2405471"/>
                </a:cubicBezTo>
                <a:cubicBezTo>
                  <a:pt x="589675" y="2406544"/>
                  <a:pt x="592711" y="2405505"/>
                  <a:pt x="593610" y="2402355"/>
                </a:cubicBezTo>
                <a:cubicBezTo>
                  <a:pt x="594509" y="2399204"/>
                  <a:pt x="595346" y="2392771"/>
                  <a:pt x="596122" y="2383053"/>
                </a:cubicBezTo>
                <a:cubicBezTo>
                  <a:pt x="596897" y="2373336"/>
                  <a:pt x="597095" y="2346730"/>
                  <a:pt x="596717" y="2303235"/>
                </a:cubicBezTo>
                <a:cubicBezTo>
                  <a:pt x="596338" y="2259740"/>
                  <a:pt x="593226" y="2233100"/>
                  <a:pt x="587378" y="2223314"/>
                </a:cubicBezTo>
                <a:cubicBezTo>
                  <a:pt x="581530" y="2213529"/>
                  <a:pt x="582138" y="2209247"/>
                  <a:pt x="589201" y="2210469"/>
                </a:cubicBezTo>
                <a:close/>
                <a:moveTo>
                  <a:pt x="3113979" y="2209780"/>
                </a:moveTo>
                <a:cubicBezTo>
                  <a:pt x="3116278" y="2209514"/>
                  <a:pt x="3118637" y="2210019"/>
                  <a:pt x="3121056" y="2211297"/>
                </a:cubicBezTo>
                <a:cubicBezTo>
                  <a:pt x="3125893" y="2213851"/>
                  <a:pt x="3131443" y="2217498"/>
                  <a:pt x="3137706" y="2222235"/>
                </a:cubicBezTo>
                <a:cubicBezTo>
                  <a:pt x="3143969" y="2226973"/>
                  <a:pt x="3144440" y="2230998"/>
                  <a:pt x="3139120" y="2234309"/>
                </a:cubicBezTo>
                <a:cubicBezTo>
                  <a:pt x="3133799" y="2237621"/>
                  <a:pt x="3128286" y="2245012"/>
                  <a:pt x="3122581" y="2256485"/>
                </a:cubicBezTo>
                <a:cubicBezTo>
                  <a:pt x="3127803" y="2255864"/>
                  <a:pt x="3135390" y="2254348"/>
                  <a:pt x="3145343" y="2251936"/>
                </a:cubicBezTo>
                <a:cubicBezTo>
                  <a:pt x="3155295" y="2249524"/>
                  <a:pt x="3162582" y="2249412"/>
                  <a:pt x="3167202" y="2251601"/>
                </a:cubicBezTo>
                <a:cubicBezTo>
                  <a:pt x="3171821" y="2253790"/>
                  <a:pt x="3175657" y="2257253"/>
                  <a:pt x="3178708" y="2261991"/>
                </a:cubicBezTo>
                <a:cubicBezTo>
                  <a:pt x="3181759" y="2266729"/>
                  <a:pt x="3179235" y="2269355"/>
                  <a:pt x="3171136" y="2269870"/>
                </a:cubicBezTo>
                <a:cubicBezTo>
                  <a:pt x="3163038" y="2270384"/>
                  <a:pt x="3154399" y="2271023"/>
                  <a:pt x="3145222" y="2271786"/>
                </a:cubicBezTo>
                <a:cubicBezTo>
                  <a:pt x="3136044" y="2272549"/>
                  <a:pt x="3114489" y="2275169"/>
                  <a:pt x="3080556" y="2279646"/>
                </a:cubicBezTo>
                <a:cubicBezTo>
                  <a:pt x="3093789" y="2284384"/>
                  <a:pt x="3098716" y="2288535"/>
                  <a:pt x="3095336" y="2292101"/>
                </a:cubicBezTo>
                <a:cubicBezTo>
                  <a:pt x="3091957" y="2295667"/>
                  <a:pt x="3086255" y="2302863"/>
                  <a:pt x="3078230" y="2313690"/>
                </a:cubicBezTo>
                <a:cubicBezTo>
                  <a:pt x="3090670" y="2312239"/>
                  <a:pt x="3103361" y="2308959"/>
                  <a:pt x="3116302" y="2303849"/>
                </a:cubicBezTo>
                <a:cubicBezTo>
                  <a:pt x="3129244" y="2298739"/>
                  <a:pt x="3139365" y="2298730"/>
                  <a:pt x="3146663" y="2303821"/>
                </a:cubicBezTo>
                <a:cubicBezTo>
                  <a:pt x="3153962" y="2308912"/>
                  <a:pt x="3152071" y="2313600"/>
                  <a:pt x="3140989" y="2317885"/>
                </a:cubicBezTo>
                <a:cubicBezTo>
                  <a:pt x="3129908" y="2322170"/>
                  <a:pt x="3117161" y="2325063"/>
                  <a:pt x="3102750" y="2326564"/>
                </a:cubicBezTo>
                <a:cubicBezTo>
                  <a:pt x="3109745" y="2328424"/>
                  <a:pt x="3112634" y="2331190"/>
                  <a:pt x="3111419" y="2334861"/>
                </a:cubicBezTo>
                <a:cubicBezTo>
                  <a:pt x="3110204" y="2338532"/>
                  <a:pt x="3108870" y="2342761"/>
                  <a:pt x="3107419" y="2347549"/>
                </a:cubicBezTo>
                <a:cubicBezTo>
                  <a:pt x="3128863" y="2344585"/>
                  <a:pt x="3143163" y="2342287"/>
                  <a:pt x="3150319" y="2340656"/>
                </a:cubicBezTo>
                <a:cubicBezTo>
                  <a:pt x="3157475" y="2339025"/>
                  <a:pt x="3164200" y="2339069"/>
                  <a:pt x="3170494" y="2340786"/>
                </a:cubicBezTo>
                <a:cubicBezTo>
                  <a:pt x="3176789" y="2342504"/>
                  <a:pt x="3181663" y="2346612"/>
                  <a:pt x="3185117" y="2353111"/>
                </a:cubicBezTo>
                <a:cubicBezTo>
                  <a:pt x="3188571" y="2359610"/>
                  <a:pt x="3184860" y="2362664"/>
                  <a:pt x="3173983" y="2362273"/>
                </a:cubicBezTo>
                <a:cubicBezTo>
                  <a:pt x="3163106" y="2361883"/>
                  <a:pt x="3153023" y="2362078"/>
                  <a:pt x="3143733" y="2362859"/>
                </a:cubicBezTo>
                <a:cubicBezTo>
                  <a:pt x="3134444" y="2363641"/>
                  <a:pt x="3121949" y="2364627"/>
                  <a:pt x="3106247" y="2365817"/>
                </a:cubicBezTo>
                <a:cubicBezTo>
                  <a:pt x="3126674" y="2389233"/>
                  <a:pt x="3144499" y="2404745"/>
                  <a:pt x="3159723" y="2412354"/>
                </a:cubicBezTo>
                <a:cubicBezTo>
                  <a:pt x="3174947" y="2419963"/>
                  <a:pt x="3187349" y="2425783"/>
                  <a:pt x="3196930" y="2429813"/>
                </a:cubicBezTo>
                <a:cubicBezTo>
                  <a:pt x="3206511" y="2433844"/>
                  <a:pt x="3204266" y="2436923"/>
                  <a:pt x="3190196" y="2439050"/>
                </a:cubicBezTo>
                <a:cubicBezTo>
                  <a:pt x="3176125" y="2441177"/>
                  <a:pt x="3164693" y="2441624"/>
                  <a:pt x="3155900" y="2440389"/>
                </a:cubicBezTo>
                <a:cubicBezTo>
                  <a:pt x="3147107" y="2439155"/>
                  <a:pt x="3139783" y="2434567"/>
                  <a:pt x="3133929" y="2426623"/>
                </a:cubicBezTo>
                <a:cubicBezTo>
                  <a:pt x="3128075" y="2418679"/>
                  <a:pt x="3117217" y="2401703"/>
                  <a:pt x="3101355" y="2375696"/>
                </a:cubicBezTo>
                <a:cubicBezTo>
                  <a:pt x="3095637" y="2395118"/>
                  <a:pt x="3085328" y="2409864"/>
                  <a:pt x="3070426" y="2419935"/>
                </a:cubicBezTo>
                <a:cubicBezTo>
                  <a:pt x="3055525" y="2430006"/>
                  <a:pt x="3041209" y="2436241"/>
                  <a:pt x="3027480" y="2438641"/>
                </a:cubicBezTo>
                <a:cubicBezTo>
                  <a:pt x="3013751" y="2441041"/>
                  <a:pt x="3013093" y="2438638"/>
                  <a:pt x="3025508" y="2431432"/>
                </a:cubicBezTo>
                <a:cubicBezTo>
                  <a:pt x="3037923" y="2424226"/>
                  <a:pt x="3049615" y="2415328"/>
                  <a:pt x="3060585" y="2404736"/>
                </a:cubicBezTo>
                <a:cubicBezTo>
                  <a:pt x="3071555" y="2394144"/>
                  <a:pt x="3078943" y="2381742"/>
                  <a:pt x="3082751" y="2367529"/>
                </a:cubicBezTo>
                <a:cubicBezTo>
                  <a:pt x="3069183" y="2369861"/>
                  <a:pt x="3059639" y="2371612"/>
                  <a:pt x="3054120" y="2372784"/>
                </a:cubicBezTo>
                <a:cubicBezTo>
                  <a:pt x="3048601" y="2373956"/>
                  <a:pt x="3042462" y="2371408"/>
                  <a:pt x="3035703" y="2365138"/>
                </a:cubicBezTo>
                <a:cubicBezTo>
                  <a:pt x="3028944" y="2358869"/>
                  <a:pt x="3030643" y="2355734"/>
                  <a:pt x="3040800" y="2355734"/>
                </a:cubicBezTo>
                <a:cubicBezTo>
                  <a:pt x="3048440" y="2355734"/>
                  <a:pt x="3063279" y="2354314"/>
                  <a:pt x="3085318" y="2351474"/>
                </a:cubicBezTo>
                <a:cubicBezTo>
                  <a:pt x="3086720" y="2340647"/>
                  <a:pt x="3086614" y="2333156"/>
                  <a:pt x="3085002" y="2329001"/>
                </a:cubicBezTo>
                <a:cubicBezTo>
                  <a:pt x="3079024" y="2329001"/>
                  <a:pt x="3075043" y="2328226"/>
                  <a:pt x="3073059" y="2326675"/>
                </a:cubicBezTo>
                <a:cubicBezTo>
                  <a:pt x="3062281" y="2338731"/>
                  <a:pt x="3052837" y="2346414"/>
                  <a:pt x="3044725" y="2349725"/>
                </a:cubicBezTo>
                <a:cubicBezTo>
                  <a:pt x="3036614" y="2353037"/>
                  <a:pt x="3036093" y="2349880"/>
                  <a:pt x="3043163" y="2340256"/>
                </a:cubicBezTo>
                <a:cubicBezTo>
                  <a:pt x="3050232" y="2330632"/>
                  <a:pt x="3056458" y="2319243"/>
                  <a:pt x="3061841" y="2306091"/>
                </a:cubicBezTo>
                <a:cubicBezTo>
                  <a:pt x="3067223" y="2292938"/>
                  <a:pt x="3069028" y="2285010"/>
                  <a:pt x="3067254" y="2282306"/>
                </a:cubicBezTo>
                <a:cubicBezTo>
                  <a:pt x="3058002" y="2285357"/>
                  <a:pt x="3051110" y="2287289"/>
                  <a:pt x="3046576" y="2288101"/>
                </a:cubicBezTo>
                <a:cubicBezTo>
                  <a:pt x="3042043" y="2288913"/>
                  <a:pt x="3036630" y="2285993"/>
                  <a:pt x="3030336" y="2279339"/>
                </a:cubicBezTo>
                <a:cubicBezTo>
                  <a:pt x="3024042" y="2272685"/>
                  <a:pt x="3024807" y="2269358"/>
                  <a:pt x="3032633" y="2269358"/>
                </a:cubicBezTo>
                <a:cubicBezTo>
                  <a:pt x="3037978" y="2269358"/>
                  <a:pt x="3043587" y="2268989"/>
                  <a:pt x="3049460" y="2268251"/>
                </a:cubicBezTo>
                <a:cubicBezTo>
                  <a:pt x="3055333" y="2267513"/>
                  <a:pt x="3072773" y="2264912"/>
                  <a:pt x="3101782" y="2260447"/>
                </a:cubicBezTo>
                <a:cubicBezTo>
                  <a:pt x="3104660" y="2246060"/>
                  <a:pt x="3106098" y="2236982"/>
                  <a:pt x="3106098" y="2233212"/>
                </a:cubicBezTo>
                <a:cubicBezTo>
                  <a:pt x="3106098" y="2231698"/>
                  <a:pt x="3102700" y="2232114"/>
                  <a:pt x="3095904" y="2234458"/>
                </a:cubicBezTo>
                <a:lnTo>
                  <a:pt x="3075217" y="2240281"/>
                </a:lnTo>
                <a:cubicBezTo>
                  <a:pt x="3069735" y="2241062"/>
                  <a:pt x="3063589" y="2238789"/>
                  <a:pt x="3056781" y="2233463"/>
                </a:cubicBezTo>
                <a:cubicBezTo>
                  <a:pt x="3049972" y="2228136"/>
                  <a:pt x="3051333" y="2225209"/>
                  <a:pt x="3060864" y="2224682"/>
                </a:cubicBezTo>
                <a:cubicBezTo>
                  <a:pt x="3070395" y="2224155"/>
                  <a:pt x="3079421" y="2222964"/>
                  <a:pt x="3087941" y="2221110"/>
                </a:cubicBezTo>
                <a:cubicBezTo>
                  <a:pt x="3096462" y="2219256"/>
                  <a:pt x="3102902" y="2216518"/>
                  <a:pt x="3107261" y="2212896"/>
                </a:cubicBezTo>
                <a:cubicBezTo>
                  <a:pt x="3109441" y="2211086"/>
                  <a:pt x="3111680" y="2210047"/>
                  <a:pt x="3113979" y="2209780"/>
                </a:cubicBezTo>
                <a:close/>
                <a:moveTo>
                  <a:pt x="5597695" y="2208832"/>
                </a:moveTo>
                <a:cubicBezTo>
                  <a:pt x="5603803" y="2210525"/>
                  <a:pt x="5610442" y="2214031"/>
                  <a:pt x="5617610" y="2219352"/>
                </a:cubicBezTo>
                <a:cubicBezTo>
                  <a:pt x="5624778" y="2224672"/>
                  <a:pt x="5627256" y="2228883"/>
                  <a:pt x="5625042" y="2231984"/>
                </a:cubicBezTo>
                <a:cubicBezTo>
                  <a:pt x="5622828" y="2235084"/>
                  <a:pt x="5620633" y="2238442"/>
                  <a:pt x="5618456" y="2242057"/>
                </a:cubicBezTo>
                <a:cubicBezTo>
                  <a:pt x="5616280" y="2245673"/>
                  <a:pt x="5607514" y="2261594"/>
                  <a:pt x="5592160" y="2289822"/>
                </a:cubicBezTo>
                <a:cubicBezTo>
                  <a:pt x="5604612" y="2296656"/>
                  <a:pt x="5610048" y="2303629"/>
                  <a:pt x="5608466" y="2310742"/>
                </a:cubicBezTo>
                <a:cubicBezTo>
                  <a:pt x="5606885" y="2317854"/>
                  <a:pt x="5605906" y="2328911"/>
                  <a:pt x="5605527" y="2343912"/>
                </a:cubicBezTo>
                <a:cubicBezTo>
                  <a:pt x="5605149" y="2358912"/>
                  <a:pt x="5604761" y="2378086"/>
                  <a:pt x="5604364" y="2401434"/>
                </a:cubicBezTo>
                <a:cubicBezTo>
                  <a:pt x="5603968" y="2424781"/>
                  <a:pt x="5601456" y="2438780"/>
                  <a:pt x="5596830" y="2443431"/>
                </a:cubicBezTo>
                <a:cubicBezTo>
                  <a:pt x="5592204" y="2448082"/>
                  <a:pt x="5587522" y="2445205"/>
                  <a:pt x="5582784" y="2434799"/>
                </a:cubicBezTo>
                <a:cubicBezTo>
                  <a:pt x="5578047" y="2424394"/>
                  <a:pt x="5576847" y="2415185"/>
                  <a:pt x="5579185" y="2407173"/>
                </a:cubicBezTo>
                <a:cubicBezTo>
                  <a:pt x="5581523" y="2399161"/>
                  <a:pt x="5583470" y="2387230"/>
                  <a:pt x="5585026" y="2371380"/>
                </a:cubicBezTo>
                <a:cubicBezTo>
                  <a:pt x="5586583" y="2355529"/>
                  <a:pt x="5586979" y="2340421"/>
                  <a:pt x="5586217" y="2326052"/>
                </a:cubicBezTo>
                <a:cubicBezTo>
                  <a:pt x="5585454" y="2311684"/>
                  <a:pt x="5584763" y="2302944"/>
                  <a:pt x="5584142" y="2299831"/>
                </a:cubicBezTo>
                <a:cubicBezTo>
                  <a:pt x="5578859" y="2311414"/>
                  <a:pt x="5572050" y="2321569"/>
                  <a:pt x="5563716" y="2330294"/>
                </a:cubicBezTo>
                <a:cubicBezTo>
                  <a:pt x="5555381" y="2339019"/>
                  <a:pt x="5546731" y="2345850"/>
                  <a:pt x="5537764" y="2350786"/>
                </a:cubicBezTo>
                <a:cubicBezTo>
                  <a:pt x="5528797" y="2355722"/>
                  <a:pt x="5526884" y="2354342"/>
                  <a:pt x="5532025" y="2346646"/>
                </a:cubicBezTo>
                <a:cubicBezTo>
                  <a:pt x="5537166" y="2338951"/>
                  <a:pt x="5543444" y="2329441"/>
                  <a:pt x="5550861" y="2318118"/>
                </a:cubicBezTo>
                <a:cubicBezTo>
                  <a:pt x="5558278" y="2306795"/>
                  <a:pt x="5566603" y="2292101"/>
                  <a:pt x="5575836" y="2274037"/>
                </a:cubicBezTo>
                <a:cubicBezTo>
                  <a:pt x="5585070" y="2255973"/>
                  <a:pt x="5590272" y="2243158"/>
                  <a:pt x="5591444" y="2235593"/>
                </a:cubicBezTo>
                <a:cubicBezTo>
                  <a:pt x="5592616" y="2228027"/>
                  <a:pt x="5592424" y="2221253"/>
                  <a:pt x="5590868" y="2215268"/>
                </a:cubicBezTo>
                <a:cubicBezTo>
                  <a:pt x="5589311" y="2209284"/>
                  <a:pt x="5591587" y="2207139"/>
                  <a:pt x="5597695" y="2208832"/>
                </a:cubicBezTo>
                <a:close/>
                <a:moveTo>
                  <a:pt x="2990967" y="2205057"/>
                </a:moveTo>
                <a:cubicBezTo>
                  <a:pt x="2992456" y="2205256"/>
                  <a:pt x="2994274" y="2205770"/>
                  <a:pt x="2996421" y="2206599"/>
                </a:cubicBezTo>
                <a:cubicBezTo>
                  <a:pt x="3005010" y="2209917"/>
                  <a:pt x="3011648" y="2213879"/>
                  <a:pt x="3016336" y="2218487"/>
                </a:cubicBezTo>
                <a:cubicBezTo>
                  <a:pt x="3021025" y="2223094"/>
                  <a:pt x="3021704" y="2227255"/>
                  <a:pt x="3018374" y="2230970"/>
                </a:cubicBezTo>
                <a:cubicBezTo>
                  <a:pt x="3015044" y="2234684"/>
                  <a:pt x="3011062" y="2241751"/>
                  <a:pt x="3006430" y="2252168"/>
                </a:cubicBezTo>
                <a:cubicBezTo>
                  <a:pt x="3001798" y="2262586"/>
                  <a:pt x="2995376" y="2274673"/>
                  <a:pt x="2987166" y="2288427"/>
                </a:cubicBezTo>
                <a:cubicBezTo>
                  <a:pt x="2998068" y="2292892"/>
                  <a:pt x="3002731" y="2300854"/>
                  <a:pt x="3001156" y="2312314"/>
                </a:cubicBezTo>
                <a:cubicBezTo>
                  <a:pt x="2999581" y="2323773"/>
                  <a:pt x="2998598" y="2340758"/>
                  <a:pt x="2998207" y="2363269"/>
                </a:cubicBezTo>
                <a:cubicBezTo>
                  <a:pt x="2997817" y="2385779"/>
                  <a:pt x="2997032" y="2402566"/>
                  <a:pt x="2995854" y="2413628"/>
                </a:cubicBezTo>
                <a:cubicBezTo>
                  <a:pt x="2994676" y="2424691"/>
                  <a:pt x="2992369" y="2433587"/>
                  <a:pt x="2988933" y="2440315"/>
                </a:cubicBezTo>
                <a:cubicBezTo>
                  <a:pt x="2985498" y="2447043"/>
                  <a:pt x="2981014" y="2445205"/>
                  <a:pt x="2975483" y="2434799"/>
                </a:cubicBezTo>
                <a:cubicBezTo>
                  <a:pt x="2969952" y="2424394"/>
                  <a:pt x="2968745" y="2414602"/>
                  <a:pt x="2971865" y="2405424"/>
                </a:cubicBezTo>
                <a:cubicBezTo>
                  <a:pt x="2974984" y="2396246"/>
                  <a:pt x="2976931" y="2382176"/>
                  <a:pt x="2977706" y="2363213"/>
                </a:cubicBezTo>
                <a:cubicBezTo>
                  <a:pt x="2978482" y="2344250"/>
                  <a:pt x="2978869" y="2329714"/>
                  <a:pt x="2978869" y="2319606"/>
                </a:cubicBezTo>
                <a:cubicBezTo>
                  <a:pt x="2978869" y="2310193"/>
                  <a:pt x="2979055" y="2304376"/>
                  <a:pt x="2979427" y="2302156"/>
                </a:cubicBezTo>
                <a:cubicBezTo>
                  <a:pt x="2978819" y="2306410"/>
                  <a:pt x="2974128" y="2314323"/>
                  <a:pt x="2965354" y="2325894"/>
                </a:cubicBezTo>
                <a:cubicBezTo>
                  <a:pt x="2956579" y="2337465"/>
                  <a:pt x="2946325" y="2346910"/>
                  <a:pt x="2934593" y="2354227"/>
                </a:cubicBezTo>
                <a:cubicBezTo>
                  <a:pt x="2922860" y="2361545"/>
                  <a:pt x="2921700" y="2358643"/>
                  <a:pt x="2931114" y="2345521"/>
                </a:cubicBezTo>
                <a:cubicBezTo>
                  <a:pt x="2940527" y="2332399"/>
                  <a:pt x="2948725" y="2319631"/>
                  <a:pt x="2955708" y="2307216"/>
                </a:cubicBezTo>
                <a:cubicBezTo>
                  <a:pt x="2962690" y="2294802"/>
                  <a:pt x="2969077" y="2281841"/>
                  <a:pt x="2974869" y="2268335"/>
                </a:cubicBezTo>
                <a:cubicBezTo>
                  <a:pt x="2980661" y="2254829"/>
                  <a:pt x="2984524" y="2243719"/>
                  <a:pt x="2986459" y="2235007"/>
                </a:cubicBezTo>
                <a:cubicBezTo>
                  <a:pt x="2988394" y="2226294"/>
                  <a:pt x="2988391" y="2218552"/>
                  <a:pt x="2986450" y="2211780"/>
                </a:cubicBezTo>
                <a:cubicBezTo>
                  <a:pt x="2984994" y="2206702"/>
                  <a:pt x="2986500" y="2204460"/>
                  <a:pt x="2990967" y="2205057"/>
                </a:cubicBezTo>
                <a:close/>
                <a:moveTo>
                  <a:pt x="1303187" y="2202965"/>
                </a:moveTo>
                <a:cubicBezTo>
                  <a:pt x="1304696" y="2202838"/>
                  <a:pt x="1306652" y="2203032"/>
                  <a:pt x="1309055" y="2203548"/>
                </a:cubicBezTo>
                <a:cubicBezTo>
                  <a:pt x="1318667" y="2205613"/>
                  <a:pt x="1326809" y="2209151"/>
                  <a:pt x="1333481" y="2214162"/>
                </a:cubicBezTo>
                <a:cubicBezTo>
                  <a:pt x="1340365" y="2218924"/>
                  <a:pt x="1342054" y="2223882"/>
                  <a:pt x="1338551" y="2229035"/>
                </a:cubicBezTo>
                <a:cubicBezTo>
                  <a:pt x="1335047" y="2234188"/>
                  <a:pt x="1333295" y="2248423"/>
                  <a:pt x="1333295" y="2271739"/>
                </a:cubicBezTo>
                <a:cubicBezTo>
                  <a:pt x="1333295" y="2296866"/>
                  <a:pt x="1333481" y="2318487"/>
                  <a:pt x="1333853" y="2336600"/>
                </a:cubicBezTo>
                <a:cubicBezTo>
                  <a:pt x="1334225" y="2354714"/>
                  <a:pt x="1335199" y="2372639"/>
                  <a:pt x="1336774" y="2390374"/>
                </a:cubicBezTo>
                <a:cubicBezTo>
                  <a:pt x="1338349" y="2408109"/>
                  <a:pt x="1337906" y="2421079"/>
                  <a:pt x="1335444" y="2429283"/>
                </a:cubicBezTo>
                <a:cubicBezTo>
                  <a:pt x="1332982" y="2437487"/>
                  <a:pt x="1328467" y="2444811"/>
                  <a:pt x="1321900" y="2451254"/>
                </a:cubicBezTo>
                <a:cubicBezTo>
                  <a:pt x="1315333" y="2457697"/>
                  <a:pt x="1310202" y="2456401"/>
                  <a:pt x="1306506" y="2447366"/>
                </a:cubicBezTo>
                <a:cubicBezTo>
                  <a:pt x="1302810" y="2438331"/>
                  <a:pt x="1296209" y="2428970"/>
                  <a:pt x="1286703" y="2419284"/>
                </a:cubicBezTo>
                <a:cubicBezTo>
                  <a:pt x="1277196" y="2409598"/>
                  <a:pt x="1277320" y="2405951"/>
                  <a:pt x="1287075" y="2408345"/>
                </a:cubicBezTo>
                <a:cubicBezTo>
                  <a:pt x="1296829" y="2410739"/>
                  <a:pt x="1302990" y="2412100"/>
                  <a:pt x="1305557" y="2412428"/>
                </a:cubicBezTo>
                <a:cubicBezTo>
                  <a:pt x="1308125" y="2412757"/>
                  <a:pt x="1309864" y="2411343"/>
                  <a:pt x="1310776" y="2408187"/>
                </a:cubicBezTo>
                <a:cubicBezTo>
                  <a:pt x="1311687" y="2405031"/>
                  <a:pt x="1312143" y="2383670"/>
                  <a:pt x="1312143" y="2344107"/>
                </a:cubicBezTo>
                <a:cubicBezTo>
                  <a:pt x="1312143" y="2304568"/>
                  <a:pt x="1311572" y="2274859"/>
                  <a:pt x="1310431" y="2254978"/>
                </a:cubicBezTo>
                <a:cubicBezTo>
                  <a:pt x="1309291" y="2235097"/>
                  <a:pt x="1306373" y="2221039"/>
                  <a:pt x="1301679" y="2212803"/>
                </a:cubicBezTo>
                <a:cubicBezTo>
                  <a:pt x="1298158" y="2206627"/>
                  <a:pt x="1298661" y="2203348"/>
                  <a:pt x="1303187" y="2202965"/>
                </a:cubicBezTo>
                <a:close/>
                <a:moveTo>
                  <a:pt x="6016282" y="2202588"/>
                </a:moveTo>
                <a:cubicBezTo>
                  <a:pt x="6017916" y="2202538"/>
                  <a:pt x="6019934" y="2202871"/>
                  <a:pt x="6022338" y="2203585"/>
                </a:cubicBezTo>
                <a:cubicBezTo>
                  <a:pt x="6031956" y="2206444"/>
                  <a:pt x="6039178" y="2209771"/>
                  <a:pt x="6044002" y="2213566"/>
                </a:cubicBezTo>
                <a:cubicBezTo>
                  <a:pt x="6048827" y="2217361"/>
                  <a:pt x="6049394" y="2221529"/>
                  <a:pt x="6045704" y="2226068"/>
                </a:cubicBezTo>
                <a:cubicBezTo>
                  <a:pt x="6042016" y="2230607"/>
                  <a:pt x="6037656" y="2237900"/>
                  <a:pt x="6032626" y="2247945"/>
                </a:cubicBezTo>
                <a:cubicBezTo>
                  <a:pt x="6027598" y="2257991"/>
                  <a:pt x="6020184" y="2268236"/>
                  <a:pt x="6010386" y="2278679"/>
                </a:cubicBezTo>
                <a:cubicBezTo>
                  <a:pt x="6034906" y="2277996"/>
                  <a:pt x="6050064" y="2275491"/>
                  <a:pt x="6055862" y="2271163"/>
                </a:cubicBezTo>
                <a:cubicBezTo>
                  <a:pt x="6061660" y="2266834"/>
                  <a:pt x="6068380" y="2266338"/>
                  <a:pt x="6076019" y="2269674"/>
                </a:cubicBezTo>
                <a:cubicBezTo>
                  <a:pt x="6083660" y="2273011"/>
                  <a:pt x="6089808" y="2277181"/>
                  <a:pt x="6094464" y="2282185"/>
                </a:cubicBezTo>
                <a:cubicBezTo>
                  <a:pt x="6099122" y="2287190"/>
                  <a:pt x="6099472" y="2291847"/>
                  <a:pt x="6095516" y="2296157"/>
                </a:cubicBezTo>
                <a:cubicBezTo>
                  <a:pt x="6091560" y="2300466"/>
                  <a:pt x="6088816" y="2310686"/>
                  <a:pt x="6087284" y="2326815"/>
                </a:cubicBezTo>
                <a:cubicBezTo>
                  <a:pt x="6085752" y="2342944"/>
                  <a:pt x="6084404" y="2359166"/>
                  <a:pt x="6083237" y="2375482"/>
                </a:cubicBezTo>
                <a:cubicBezTo>
                  <a:pt x="6082072" y="2391797"/>
                  <a:pt x="6078630" y="2405871"/>
                  <a:pt x="6072912" y="2417702"/>
                </a:cubicBezTo>
                <a:cubicBezTo>
                  <a:pt x="6067195" y="2429534"/>
                  <a:pt x="6058324" y="2438529"/>
                  <a:pt x="6046300" y="2444687"/>
                </a:cubicBezTo>
                <a:cubicBezTo>
                  <a:pt x="6034276" y="2450845"/>
                  <a:pt x="6027808" y="2449298"/>
                  <a:pt x="6026896" y="2440045"/>
                </a:cubicBezTo>
                <a:cubicBezTo>
                  <a:pt x="6025985" y="2430793"/>
                  <a:pt x="6021036" y="2420264"/>
                  <a:pt x="6012051" y="2408456"/>
                </a:cubicBezTo>
                <a:cubicBezTo>
                  <a:pt x="6003066" y="2396650"/>
                  <a:pt x="6004281" y="2393512"/>
                  <a:pt x="6015697" y="2399043"/>
                </a:cubicBezTo>
                <a:cubicBezTo>
                  <a:pt x="6027114" y="2404575"/>
                  <a:pt x="6035086" y="2407688"/>
                  <a:pt x="6039612" y="2408382"/>
                </a:cubicBezTo>
                <a:cubicBezTo>
                  <a:pt x="6044139" y="2409077"/>
                  <a:pt x="6048352" y="2404919"/>
                  <a:pt x="6052253" y="2395908"/>
                </a:cubicBezTo>
                <a:cubicBezTo>
                  <a:pt x="6056154" y="2386898"/>
                  <a:pt x="6058882" y="2373253"/>
                  <a:pt x="6060438" y="2354971"/>
                </a:cubicBezTo>
                <a:cubicBezTo>
                  <a:pt x="6061996" y="2336691"/>
                  <a:pt x="6062774" y="2321398"/>
                  <a:pt x="6062774" y="2309095"/>
                </a:cubicBezTo>
                <a:cubicBezTo>
                  <a:pt x="6062774" y="2297995"/>
                  <a:pt x="6061704" y="2291729"/>
                  <a:pt x="6059564" y="2290296"/>
                </a:cubicBezTo>
                <a:cubicBezTo>
                  <a:pt x="6057425" y="2288864"/>
                  <a:pt x="6052108" y="2289214"/>
                  <a:pt x="6043612" y="2291347"/>
                </a:cubicBezTo>
                <a:lnTo>
                  <a:pt x="6019278" y="2297449"/>
                </a:lnTo>
                <a:cubicBezTo>
                  <a:pt x="6013375" y="2298256"/>
                  <a:pt x="6008129" y="2296321"/>
                  <a:pt x="6003540" y="2291645"/>
                </a:cubicBezTo>
                <a:cubicBezTo>
                  <a:pt x="5991670" y="2305126"/>
                  <a:pt x="5979315" y="2315501"/>
                  <a:pt x="5966472" y="2322769"/>
                </a:cubicBezTo>
                <a:cubicBezTo>
                  <a:pt x="5963262" y="2324586"/>
                  <a:pt x="5960844" y="2325691"/>
                  <a:pt x="5959220" y="2326086"/>
                </a:cubicBezTo>
                <a:lnTo>
                  <a:pt x="5957783" y="2325538"/>
                </a:lnTo>
                <a:lnTo>
                  <a:pt x="5957508" y="2330350"/>
                </a:lnTo>
                <a:cubicBezTo>
                  <a:pt x="5957330" y="2336691"/>
                  <a:pt x="5957434" y="2344529"/>
                  <a:pt x="5957822" y="2353864"/>
                </a:cubicBezTo>
                <a:cubicBezTo>
                  <a:pt x="5958597" y="2372536"/>
                  <a:pt x="5957983" y="2386675"/>
                  <a:pt x="5955980" y="2396280"/>
                </a:cubicBezTo>
                <a:cubicBezTo>
                  <a:pt x="5953977" y="2405886"/>
                  <a:pt x="5951286" y="2413613"/>
                  <a:pt x="5947906" y="2419460"/>
                </a:cubicBezTo>
                <a:cubicBezTo>
                  <a:pt x="5944526" y="2425308"/>
                  <a:pt x="5940908" y="2425395"/>
                  <a:pt x="5937051" y="2419721"/>
                </a:cubicBezTo>
                <a:cubicBezTo>
                  <a:pt x="5933194" y="2414047"/>
                  <a:pt x="5930242" y="2409334"/>
                  <a:pt x="5928196" y="2405582"/>
                </a:cubicBezTo>
                <a:cubicBezTo>
                  <a:pt x="5926149" y="2401831"/>
                  <a:pt x="5924150" y="2399803"/>
                  <a:pt x="5922196" y="2399499"/>
                </a:cubicBezTo>
                <a:cubicBezTo>
                  <a:pt x="5920242" y="2399195"/>
                  <a:pt x="5910535" y="2400469"/>
                  <a:pt x="5893072" y="2403322"/>
                </a:cubicBezTo>
                <a:cubicBezTo>
                  <a:pt x="5889004" y="2420710"/>
                  <a:pt x="5884362" y="2425466"/>
                  <a:pt x="5879148" y="2417591"/>
                </a:cubicBezTo>
                <a:cubicBezTo>
                  <a:pt x="5873932" y="2409715"/>
                  <a:pt x="5871324" y="2399229"/>
                  <a:pt x="5871324" y="2386132"/>
                </a:cubicBezTo>
                <a:cubicBezTo>
                  <a:pt x="5871324" y="2373792"/>
                  <a:pt x="5870943" y="2358460"/>
                  <a:pt x="5870180" y="2340135"/>
                </a:cubicBezTo>
                <a:cubicBezTo>
                  <a:pt x="5869418" y="2321811"/>
                  <a:pt x="5866696" y="2308546"/>
                  <a:pt x="5862014" y="2300342"/>
                </a:cubicBezTo>
                <a:cubicBezTo>
                  <a:pt x="5857332" y="2292138"/>
                  <a:pt x="5858129" y="2288036"/>
                  <a:pt x="5864404" y="2288036"/>
                </a:cubicBezTo>
                <a:cubicBezTo>
                  <a:pt x="5868547" y="2288036"/>
                  <a:pt x="5873390" y="2288414"/>
                  <a:pt x="5878934" y="2289171"/>
                </a:cubicBezTo>
                <a:cubicBezTo>
                  <a:pt x="5884886" y="2281692"/>
                  <a:pt x="5891528" y="2270127"/>
                  <a:pt x="5898858" y="2254475"/>
                </a:cubicBezTo>
                <a:cubicBezTo>
                  <a:pt x="5906188" y="2238824"/>
                  <a:pt x="5908492" y="2226492"/>
                  <a:pt x="5905769" y="2217482"/>
                </a:cubicBezTo>
                <a:cubicBezTo>
                  <a:pt x="5903047" y="2208472"/>
                  <a:pt x="5909902" y="2207532"/>
                  <a:pt x="5926335" y="2214664"/>
                </a:cubicBezTo>
                <a:cubicBezTo>
                  <a:pt x="5940350" y="2221435"/>
                  <a:pt x="5944682" y="2227398"/>
                  <a:pt x="5939330" y="2232551"/>
                </a:cubicBezTo>
                <a:cubicBezTo>
                  <a:pt x="5933978" y="2237704"/>
                  <a:pt x="5928214" y="2244913"/>
                  <a:pt x="5922038" y="2254178"/>
                </a:cubicBezTo>
                <a:cubicBezTo>
                  <a:pt x="5915862" y="2263442"/>
                  <a:pt x="5906398" y="2275107"/>
                  <a:pt x="5893649" y="2289171"/>
                </a:cubicBezTo>
                <a:cubicBezTo>
                  <a:pt x="5908656" y="2287013"/>
                  <a:pt x="5919086" y="2283360"/>
                  <a:pt x="5924940" y="2278213"/>
                </a:cubicBezTo>
                <a:cubicBezTo>
                  <a:pt x="5930794" y="2273066"/>
                  <a:pt x="5937132" y="2272155"/>
                  <a:pt x="5943952" y="2275479"/>
                </a:cubicBezTo>
                <a:cubicBezTo>
                  <a:pt x="5950774" y="2278802"/>
                  <a:pt x="5956742" y="2282263"/>
                  <a:pt x="5961858" y="2285859"/>
                </a:cubicBezTo>
                <a:cubicBezTo>
                  <a:pt x="5966974" y="2289456"/>
                  <a:pt x="5968132" y="2293676"/>
                  <a:pt x="5965328" y="2298519"/>
                </a:cubicBezTo>
                <a:cubicBezTo>
                  <a:pt x="5962526" y="2303362"/>
                  <a:pt x="5960380" y="2309129"/>
                  <a:pt x="5958892" y="2315820"/>
                </a:cubicBezTo>
                <a:cubicBezTo>
                  <a:pt x="5958519" y="2317493"/>
                  <a:pt x="5958218" y="2319540"/>
                  <a:pt x="5957988" y="2321962"/>
                </a:cubicBezTo>
                <a:lnTo>
                  <a:pt x="5957970" y="2322284"/>
                </a:lnTo>
                <a:lnTo>
                  <a:pt x="5958997" y="2319919"/>
                </a:lnTo>
                <a:cubicBezTo>
                  <a:pt x="5960547" y="2317469"/>
                  <a:pt x="5962890" y="2314307"/>
                  <a:pt x="5966026" y="2310435"/>
                </a:cubicBezTo>
                <a:cubicBezTo>
                  <a:pt x="5978571" y="2294944"/>
                  <a:pt x="5990050" y="2277237"/>
                  <a:pt x="6000461" y="2257312"/>
                </a:cubicBezTo>
                <a:cubicBezTo>
                  <a:pt x="6010873" y="2237388"/>
                  <a:pt x="6014718" y="2222738"/>
                  <a:pt x="6011995" y="2213362"/>
                </a:cubicBezTo>
                <a:cubicBezTo>
                  <a:pt x="6009954" y="2206329"/>
                  <a:pt x="6011382" y="2202738"/>
                  <a:pt x="6016282" y="2202588"/>
                </a:cubicBezTo>
                <a:close/>
                <a:moveTo>
                  <a:pt x="2492032" y="2202588"/>
                </a:moveTo>
                <a:cubicBezTo>
                  <a:pt x="2493666" y="2202538"/>
                  <a:pt x="2495685" y="2202871"/>
                  <a:pt x="2498089" y="2203585"/>
                </a:cubicBezTo>
                <a:cubicBezTo>
                  <a:pt x="2507707" y="2206444"/>
                  <a:pt x="2514928" y="2209771"/>
                  <a:pt x="2519753" y="2213566"/>
                </a:cubicBezTo>
                <a:cubicBezTo>
                  <a:pt x="2524577" y="2217361"/>
                  <a:pt x="2525145" y="2221529"/>
                  <a:pt x="2521455" y="2226068"/>
                </a:cubicBezTo>
                <a:cubicBezTo>
                  <a:pt x="2517765" y="2230607"/>
                  <a:pt x="2513406" y="2237900"/>
                  <a:pt x="2508377" y="2247945"/>
                </a:cubicBezTo>
                <a:cubicBezTo>
                  <a:pt x="2503348" y="2257991"/>
                  <a:pt x="2495934" y="2268236"/>
                  <a:pt x="2486136" y="2278679"/>
                </a:cubicBezTo>
                <a:cubicBezTo>
                  <a:pt x="2510656" y="2277996"/>
                  <a:pt x="2525814" y="2275491"/>
                  <a:pt x="2531613" y="2271163"/>
                </a:cubicBezTo>
                <a:cubicBezTo>
                  <a:pt x="2537411" y="2266834"/>
                  <a:pt x="2544130" y="2266338"/>
                  <a:pt x="2551769" y="2269674"/>
                </a:cubicBezTo>
                <a:cubicBezTo>
                  <a:pt x="2559409" y="2273011"/>
                  <a:pt x="2565558" y="2277181"/>
                  <a:pt x="2570215" y="2282185"/>
                </a:cubicBezTo>
                <a:cubicBezTo>
                  <a:pt x="2574872" y="2287190"/>
                  <a:pt x="2575222" y="2291847"/>
                  <a:pt x="2571266" y="2296157"/>
                </a:cubicBezTo>
                <a:cubicBezTo>
                  <a:pt x="2567310" y="2300466"/>
                  <a:pt x="2564565" y="2310686"/>
                  <a:pt x="2563034" y="2326815"/>
                </a:cubicBezTo>
                <a:cubicBezTo>
                  <a:pt x="2561502" y="2342944"/>
                  <a:pt x="2560154" y="2359166"/>
                  <a:pt x="2558988" y="2375482"/>
                </a:cubicBezTo>
                <a:cubicBezTo>
                  <a:pt x="2557822" y="2391797"/>
                  <a:pt x="2554380" y="2405871"/>
                  <a:pt x="2548663" y="2417702"/>
                </a:cubicBezTo>
                <a:cubicBezTo>
                  <a:pt x="2542945" y="2429534"/>
                  <a:pt x="2534074" y="2438529"/>
                  <a:pt x="2522050" y="2444687"/>
                </a:cubicBezTo>
                <a:cubicBezTo>
                  <a:pt x="2510026" y="2450845"/>
                  <a:pt x="2503558" y="2449298"/>
                  <a:pt x="2502647" y="2440045"/>
                </a:cubicBezTo>
                <a:cubicBezTo>
                  <a:pt x="2501735" y="2430793"/>
                  <a:pt x="2496787" y="2420264"/>
                  <a:pt x="2487801" y="2408456"/>
                </a:cubicBezTo>
                <a:cubicBezTo>
                  <a:pt x="2478816" y="2396650"/>
                  <a:pt x="2480031" y="2393512"/>
                  <a:pt x="2491448" y="2399043"/>
                </a:cubicBezTo>
                <a:cubicBezTo>
                  <a:pt x="2502864" y="2404575"/>
                  <a:pt x="2510836" y="2407688"/>
                  <a:pt x="2515362" y="2408382"/>
                </a:cubicBezTo>
                <a:cubicBezTo>
                  <a:pt x="2519889" y="2409077"/>
                  <a:pt x="2524103" y="2404919"/>
                  <a:pt x="2528003" y="2395908"/>
                </a:cubicBezTo>
                <a:cubicBezTo>
                  <a:pt x="2531904" y="2386898"/>
                  <a:pt x="2534632" y="2373253"/>
                  <a:pt x="2536189" y="2354971"/>
                </a:cubicBezTo>
                <a:cubicBezTo>
                  <a:pt x="2537746" y="2336691"/>
                  <a:pt x="2538524" y="2321398"/>
                  <a:pt x="2538524" y="2309095"/>
                </a:cubicBezTo>
                <a:cubicBezTo>
                  <a:pt x="2538524" y="2297995"/>
                  <a:pt x="2537454" y="2291729"/>
                  <a:pt x="2535315" y="2290296"/>
                </a:cubicBezTo>
                <a:cubicBezTo>
                  <a:pt x="2533175" y="2288864"/>
                  <a:pt x="2527858" y="2289214"/>
                  <a:pt x="2519362" y="2291347"/>
                </a:cubicBezTo>
                <a:lnTo>
                  <a:pt x="2495029" y="2297449"/>
                </a:lnTo>
                <a:cubicBezTo>
                  <a:pt x="2489125" y="2298256"/>
                  <a:pt x="2483879" y="2296321"/>
                  <a:pt x="2479290" y="2291645"/>
                </a:cubicBezTo>
                <a:cubicBezTo>
                  <a:pt x="2467421" y="2305126"/>
                  <a:pt x="2455065" y="2315501"/>
                  <a:pt x="2442223" y="2322769"/>
                </a:cubicBezTo>
                <a:cubicBezTo>
                  <a:pt x="2439012" y="2324586"/>
                  <a:pt x="2436595" y="2325691"/>
                  <a:pt x="2434971" y="2326086"/>
                </a:cubicBezTo>
                <a:lnTo>
                  <a:pt x="2433533" y="2325538"/>
                </a:lnTo>
                <a:lnTo>
                  <a:pt x="2433258" y="2330350"/>
                </a:lnTo>
                <a:cubicBezTo>
                  <a:pt x="2433080" y="2336691"/>
                  <a:pt x="2433185" y="2344529"/>
                  <a:pt x="2433572" y="2353864"/>
                </a:cubicBezTo>
                <a:cubicBezTo>
                  <a:pt x="2434347" y="2372536"/>
                  <a:pt x="2433733" y="2386675"/>
                  <a:pt x="2431730" y="2396280"/>
                </a:cubicBezTo>
                <a:cubicBezTo>
                  <a:pt x="2429727" y="2405886"/>
                  <a:pt x="2427036" y="2413613"/>
                  <a:pt x="2423656" y="2419460"/>
                </a:cubicBezTo>
                <a:cubicBezTo>
                  <a:pt x="2420277" y="2425308"/>
                  <a:pt x="2416658" y="2425395"/>
                  <a:pt x="2412801" y="2419721"/>
                </a:cubicBezTo>
                <a:cubicBezTo>
                  <a:pt x="2408944" y="2414047"/>
                  <a:pt x="2405992" y="2409334"/>
                  <a:pt x="2403946" y="2405582"/>
                </a:cubicBezTo>
                <a:cubicBezTo>
                  <a:pt x="2401900" y="2401831"/>
                  <a:pt x="2399900" y="2399803"/>
                  <a:pt x="2397946" y="2399499"/>
                </a:cubicBezTo>
                <a:cubicBezTo>
                  <a:pt x="2395993" y="2399195"/>
                  <a:pt x="2386285" y="2400469"/>
                  <a:pt x="2368822" y="2403322"/>
                </a:cubicBezTo>
                <a:cubicBezTo>
                  <a:pt x="2364754" y="2420710"/>
                  <a:pt x="2360113" y="2425466"/>
                  <a:pt x="2354898" y="2417591"/>
                </a:cubicBezTo>
                <a:cubicBezTo>
                  <a:pt x="2349683" y="2409715"/>
                  <a:pt x="2347075" y="2399229"/>
                  <a:pt x="2347075" y="2386132"/>
                </a:cubicBezTo>
                <a:cubicBezTo>
                  <a:pt x="2347075" y="2373792"/>
                  <a:pt x="2346694" y="2358460"/>
                  <a:pt x="2345931" y="2340135"/>
                </a:cubicBezTo>
                <a:cubicBezTo>
                  <a:pt x="2345168" y="2321811"/>
                  <a:pt x="2342446" y="2308546"/>
                  <a:pt x="2337764" y="2300342"/>
                </a:cubicBezTo>
                <a:cubicBezTo>
                  <a:pt x="2333082" y="2292138"/>
                  <a:pt x="2333879" y="2288036"/>
                  <a:pt x="2340154" y="2288036"/>
                </a:cubicBezTo>
                <a:cubicBezTo>
                  <a:pt x="2344297" y="2288036"/>
                  <a:pt x="2349140" y="2288414"/>
                  <a:pt x="2354684" y="2289171"/>
                </a:cubicBezTo>
                <a:cubicBezTo>
                  <a:pt x="2360637" y="2281692"/>
                  <a:pt x="2367278" y="2270127"/>
                  <a:pt x="2374608" y="2254475"/>
                </a:cubicBezTo>
                <a:cubicBezTo>
                  <a:pt x="2381938" y="2238824"/>
                  <a:pt x="2384242" y="2226492"/>
                  <a:pt x="2381519" y="2217482"/>
                </a:cubicBezTo>
                <a:cubicBezTo>
                  <a:pt x="2378797" y="2208472"/>
                  <a:pt x="2385653" y="2207532"/>
                  <a:pt x="2402086" y="2214664"/>
                </a:cubicBezTo>
                <a:cubicBezTo>
                  <a:pt x="2416100" y="2221435"/>
                  <a:pt x="2420432" y="2227398"/>
                  <a:pt x="2415080" y="2232551"/>
                </a:cubicBezTo>
                <a:cubicBezTo>
                  <a:pt x="2409728" y="2237704"/>
                  <a:pt x="2403965" y="2244913"/>
                  <a:pt x="2397788" y="2254178"/>
                </a:cubicBezTo>
                <a:cubicBezTo>
                  <a:pt x="2391612" y="2263442"/>
                  <a:pt x="2382149" y="2275107"/>
                  <a:pt x="2369399" y="2289171"/>
                </a:cubicBezTo>
                <a:cubicBezTo>
                  <a:pt x="2384406" y="2287013"/>
                  <a:pt x="2394836" y="2283360"/>
                  <a:pt x="2400690" y="2278213"/>
                </a:cubicBezTo>
                <a:cubicBezTo>
                  <a:pt x="2406544" y="2273066"/>
                  <a:pt x="2412882" y="2272155"/>
                  <a:pt x="2419703" y="2275479"/>
                </a:cubicBezTo>
                <a:cubicBezTo>
                  <a:pt x="2426524" y="2278802"/>
                  <a:pt x="2432493" y="2282263"/>
                  <a:pt x="2437609" y="2285859"/>
                </a:cubicBezTo>
                <a:cubicBezTo>
                  <a:pt x="2442725" y="2289456"/>
                  <a:pt x="2443881" y="2293676"/>
                  <a:pt x="2441079" y="2298519"/>
                </a:cubicBezTo>
                <a:cubicBezTo>
                  <a:pt x="2438276" y="2303362"/>
                  <a:pt x="2436130" y="2309129"/>
                  <a:pt x="2434642" y="2315820"/>
                </a:cubicBezTo>
                <a:cubicBezTo>
                  <a:pt x="2434270" y="2317493"/>
                  <a:pt x="2433968" y="2319540"/>
                  <a:pt x="2433738" y="2321962"/>
                </a:cubicBezTo>
                <a:lnTo>
                  <a:pt x="2433719" y="2322284"/>
                </a:lnTo>
                <a:lnTo>
                  <a:pt x="2434748" y="2319919"/>
                </a:lnTo>
                <a:cubicBezTo>
                  <a:pt x="2436297" y="2317469"/>
                  <a:pt x="2438640" y="2314307"/>
                  <a:pt x="2441776" y="2310435"/>
                </a:cubicBezTo>
                <a:cubicBezTo>
                  <a:pt x="2454321" y="2294944"/>
                  <a:pt x="2465799" y="2277237"/>
                  <a:pt x="2476211" y="2257312"/>
                </a:cubicBezTo>
                <a:cubicBezTo>
                  <a:pt x="2486623" y="2237388"/>
                  <a:pt x="2490468" y="2222738"/>
                  <a:pt x="2487745" y="2213362"/>
                </a:cubicBezTo>
                <a:cubicBezTo>
                  <a:pt x="2485704" y="2206329"/>
                  <a:pt x="2487133" y="2202738"/>
                  <a:pt x="2492032" y="2202588"/>
                </a:cubicBezTo>
                <a:close/>
                <a:moveTo>
                  <a:pt x="5677960" y="2201688"/>
                </a:moveTo>
                <a:cubicBezTo>
                  <a:pt x="5684657" y="2202513"/>
                  <a:pt x="5691296" y="2204968"/>
                  <a:pt x="5697874" y="2209055"/>
                </a:cubicBezTo>
                <a:cubicBezTo>
                  <a:pt x="5704454" y="2213141"/>
                  <a:pt x="5706755" y="2217383"/>
                  <a:pt x="5704776" y="2221780"/>
                </a:cubicBezTo>
                <a:cubicBezTo>
                  <a:pt x="5702799" y="2226176"/>
                  <a:pt x="5701060" y="2247474"/>
                  <a:pt x="5699558" y="2285673"/>
                </a:cubicBezTo>
                <a:cubicBezTo>
                  <a:pt x="5713846" y="2274735"/>
                  <a:pt x="5722360" y="2267135"/>
                  <a:pt x="5725101" y="2262875"/>
                </a:cubicBezTo>
                <a:cubicBezTo>
                  <a:pt x="5727842" y="2258615"/>
                  <a:pt x="5735944" y="2258667"/>
                  <a:pt x="5749406" y="2263033"/>
                </a:cubicBezTo>
                <a:cubicBezTo>
                  <a:pt x="5762870" y="2267399"/>
                  <a:pt x="5768156" y="2271811"/>
                  <a:pt x="5765266" y="2276269"/>
                </a:cubicBezTo>
                <a:cubicBezTo>
                  <a:pt x="5762376" y="2280728"/>
                  <a:pt x="5759828" y="2285909"/>
                  <a:pt x="5757620" y="2291813"/>
                </a:cubicBezTo>
                <a:cubicBezTo>
                  <a:pt x="5755412" y="2297716"/>
                  <a:pt x="5752724" y="2307799"/>
                  <a:pt x="5749556" y="2322062"/>
                </a:cubicBezTo>
                <a:cubicBezTo>
                  <a:pt x="5746387" y="2336325"/>
                  <a:pt x="5740781" y="2347273"/>
                  <a:pt x="5732738" y="2354906"/>
                </a:cubicBezTo>
                <a:cubicBezTo>
                  <a:pt x="5724695" y="2362540"/>
                  <a:pt x="5719910" y="2362996"/>
                  <a:pt x="5718385" y="2356274"/>
                </a:cubicBezTo>
                <a:cubicBezTo>
                  <a:pt x="5716860" y="2349552"/>
                  <a:pt x="5712346" y="2342526"/>
                  <a:pt x="5704842" y="2335196"/>
                </a:cubicBezTo>
                <a:lnTo>
                  <a:pt x="5700670" y="2329038"/>
                </a:lnTo>
                <a:lnTo>
                  <a:pt x="5700438" y="2336907"/>
                </a:lnTo>
                <a:cubicBezTo>
                  <a:pt x="5699870" y="2347332"/>
                  <a:pt x="5698833" y="2356026"/>
                  <a:pt x="5697326" y="2362989"/>
                </a:cubicBezTo>
                <a:cubicBezTo>
                  <a:pt x="5694312" y="2376917"/>
                  <a:pt x="5690018" y="2379286"/>
                  <a:pt x="5684443" y="2370096"/>
                </a:cubicBezTo>
                <a:cubicBezTo>
                  <a:pt x="5678868" y="2360906"/>
                  <a:pt x="5676859" y="2352479"/>
                  <a:pt x="5678416" y="2344814"/>
                </a:cubicBezTo>
                <a:cubicBezTo>
                  <a:pt x="5679972" y="2337149"/>
                  <a:pt x="5681141" y="2325268"/>
                  <a:pt x="5681922" y="2309170"/>
                </a:cubicBezTo>
                <a:cubicBezTo>
                  <a:pt x="5674990" y="2315321"/>
                  <a:pt x="5667579" y="2320698"/>
                  <a:pt x="5659691" y="2325299"/>
                </a:cubicBezTo>
                <a:cubicBezTo>
                  <a:pt x="5657484" y="2360819"/>
                  <a:pt x="5660174" y="2382746"/>
                  <a:pt x="5667765" y="2391081"/>
                </a:cubicBezTo>
                <a:cubicBezTo>
                  <a:pt x="5675355" y="2399415"/>
                  <a:pt x="5690530" y="2402823"/>
                  <a:pt x="5713288" y="2401303"/>
                </a:cubicBezTo>
                <a:cubicBezTo>
                  <a:pt x="5736046" y="2399784"/>
                  <a:pt x="5751918" y="2397229"/>
                  <a:pt x="5760904" y="2393639"/>
                </a:cubicBezTo>
                <a:cubicBezTo>
                  <a:pt x="5769889" y="2390048"/>
                  <a:pt x="5777284" y="2379330"/>
                  <a:pt x="5783088" y="2361483"/>
                </a:cubicBezTo>
                <a:cubicBezTo>
                  <a:pt x="5788892" y="2343636"/>
                  <a:pt x="5791594" y="2342448"/>
                  <a:pt x="5791190" y="2357920"/>
                </a:cubicBezTo>
                <a:cubicBezTo>
                  <a:pt x="5790787" y="2373392"/>
                  <a:pt x="5793296" y="2386554"/>
                  <a:pt x="5798715" y="2397406"/>
                </a:cubicBezTo>
                <a:cubicBezTo>
                  <a:pt x="5799546" y="2401896"/>
                  <a:pt x="5796263" y="2406581"/>
                  <a:pt x="5788864" y="2411461"/>
                </a:cubicBezTo>
                <a:cubicBezTo>
                  <a:pt x="5781466" y="2416341"/>
                  <a:pt x="5770869" y="2419966"/>
                  <a:pt x="5757071" y="2422335"/>
                </a:cubicBezTo>
                <a:cubicBezTo>
                  <a:pt x="5743274" y="2424704"/>
                  <a:pt x="5727570" y="2426083"/>
                  <a:pt x="5709958" y="2426474"/>
                </a:cubicBezTo>
                <a:cubicBezTo>
                  <a:pt x="5692346" y="2426865"/>
                  <a:pt x="5677932" y="2424570"/>
                  <a:pt x="5666714" y="2419591"/>
                </a:cubicBezTo>
                <a:cubicBezTo>
                  <a:pt x="5655496" y="2414611"/>
                  <a:pt x="5648026" y="2406326"/>
                  <a:pt x="5644306" y="2394736"/>
                </a:cubicBezTo>
                <a:cubicBezTo>
                  <a:pt x="5640585" y="2383146"/>
                  <a:pt x="5639116" y="2362407"/>
                  <a:pt x="5639897" y="2332517"/>
                </a:cubicBezTo>
                <a:cubicBezTo>
                  <a:pt x="5635172" y="2336734"/>
                  <a:pt x="5631392" y="2340315"/>
                  <a:pt x="5628558" y="2343260"/>
                </a:cubicBezTo>
                <a:cubicBezTo>
                  <a:pt x="5625724" y="2346206"/>
                  <a:pt x="5620484" y="2345012"/>
                  <a:pt x="5612838" y="2339679"/>
                </a:cubicBezTo>
                <a:cubicBezTo>
                  <a:pt x="5605192" y="2334346"/>
                  <a:pt x="5604438" y="2330864"/>
                  <a:pt x="5610578" y="2329233"/>
                </a:cubicBezTo>
                <a:cubicBezTo>
                  <a:pt x="5616717" y="2327603"/>
                  <a:pt x="5626490" y="2323612"/>
                  <a:pt x="5639897" y="2317262"/>
                </a:cubicBezTo>
                <a:cubicBezTo>
                  <a:pt x="5639897" y="2307439"/>
                  <a:pt x="5639336" y="2299741"/>
                  <a:pt x="5638213" y="2294166"/>
                </a:cubicBezTo>
                <a:cubicBezTo>
                  <a:pt x="5637091" y="2288591"/>
                  <a:pt x="5635339" y="2282883"/>
                  <a:pt x="5632958" y="2277041"/>
                </a:cubicBezTo>
                <a:cubicBezTo>
                  <a:pt x="5630576" y="2271200"/>
                  <a:pt x="5631206" y="2267482"/>
                  <a:pt x="5634846" y="2265889"/>
                </a:cubicBezTo>
                <a:cubicBezTo>
                  <a:pt x="5638486" y="2264295"/>
                  <a:pt x="5644542" y="2265935"/>
                  <a:pt x="5653012" y="2270809"/>
                </a:cubicBezTo>
                <a:cubicBezTo>
                  <a:pt x="5661484" y="2275683"/>
                  <a:pt x="5664746" y="2280120"/>
                  <a:pt x="5662798" y="2284120"/>
                </a:cubicBezTo>
                <a:cubicBezTo>
                  <a:pt x="5660851" y="2288120"/>
                  <a:pt x="5659877" y="2296029"/>
                  <a:pt x="5659877" y="2307849"/>
                </a:cubicBezTo>
                <a:cubicBezTo>
                  <a:pt x="5665458" y="2304289"/>
                  <a:pt x="5672806" y="2299707"/>
                  <a:pt x="5681922" y="2294101"/>
                </a:cubicBezTo>
                <a:cubicBezTo>
                  <a:pt x="5681922" y="2264744"/>
                  <a:pt x="5681349" y="2245694"/>
                  <a:pt x="5680202" y="2236951"/>
                </a:cubicBezTo>
                <a:cubicBezTo>
                  <a:pt x="5679054" y="2228207"/>
                  <a:pt x="5676720" y="2219938"/>
                  <a:pt x="5673197" y="2212143"/>
                </a:cubicBezTo>
                <a:cubicBezTo>
                  <a:pt x="5669676" y="2204348"/>
                  <a:pt x="5671262" y="2200863"/>
                  <a:pt x="5677960" y="2201688"/>
                </a:cubicBezTo>
                <a:close/>
                <a:moveTo>
                  <a:pt x="2795628" y="2200454"/>
                </a:moveTo>
                <a:cubicBezTo>
                  <a:pt x="2796767" y="2200129"/>
                  <a:pt x="2798322" y="2200172"/>
                  <a:pt x="2800294" y="2200581"/>
                </a:cubicBezTo>
                <a:cubicBezTo>
                  <a:pt x="2808182" y="2202218"/>
                  <a:pt x="2815794" y="2204587"/>
                  <a:pt x="2823130" y="2207687"/>
                </a:cubicBezTo>
                <a:cubicBezTo>
                  <a:pt x="2830466" y="2210788"/>
                  <a:pt x="2832766" y="2216335"/>
                  <a:pt x="2830032" y="2224328"/>
                </a:cubicBezTo>
                <a:cubicBezTo>
                  <a:pt x="2827297" y="2232322"/>
                  <a:pt x="2826289" y="2250823"/>
                  <a:pt x="2827008" y="2279832"/>
                </a:cubicBezTo>
                <a:cubicBezTo>
                  <a:pt x="2839746" y="2279125"/>
                  <a:pt x="2851122" y="2277587"/>
                  <a:pt x="2861137" y="2275218"/>
                </a:cubicBezTo>
                <a:cubicBezTo>
                  <a:pt x="2871151" y="2272849"/>
                  <a:pt x="2880246" y="2276164"/>
                  <a:pt x="2888419" y="2285162"/>
                </a:cubicBezTo>
                <a:cubicBezTo>
                  <a:pt x="2896592" y="2294160"/>
                  <a:pt x="2893693" y="2298463"/>
                  <a:pt x="2879722" y="2298073"/>
                </a:cubicBezTo>
                <a:cubicBezTo>
                  <a:pt x="2865750" y="2297682"/>
                  <a:pt x="2848216" y="2298547"/>
                  <a:pt x="2827120" y="2300668"/>
                </a:cubicBezTo>
                <a:cubicBezTo>
                  <a:pt x="2827120" y="2329466"/>
                  <a:pt x="2827898" y="2358255"/>
                  <a:pt x="2829455" y="2387035"/>
                </a:cubicBezTo>
                <a:cubicBezTo>
                  <a:pt x="2831011" y="2415814"/>
                  <a:pt x="2827582" y="2436880"/>
                  <a:pt x="2819167" y="2450231"/>
                </a:cubicBezTo>
                <a:cubicBezTo>
                  <a:pt x="2810752" y="2463582"/>
                  <a:pt x="2804396" y="2465340"/>
                  <a:pt x="2800098" y="2455505"/>
                </a:cubicBezTo>
                <a:cubicBezTo>
                  <a:pt x="2795801" y="2445670"/>
                  <a:pt x="2789287" y="2435531"/>
                  <a:pt x="2780556" y="2425088"/>
                </a:cubicBezTo>
                <a:cubicBezTo>
                  <a:pt x="2771824" y="2414645"/>
                  <a:pt x="2770593" y="2410432"/>
                  <a:pt x="2776863" y="2412447"/>
                </a:cubicBezTo>
                <a:cubicBezTo>
                  <a:pt x="2783132" y="2414463"/>
                  <a:pt x="2788775" y="2416407"/>
                  <a:pt x="2793792" y="2418279"/>
                </a:cubicBezTo>
                <a:cubicBezTo>
                  <a:pt x="2798809" y="2420152"/>
                  <a:pt x="2801903" y="2419485"/>
                  <a:pt x="2803075" y="2416279"/>
                </a:cubicBezTo>
                <a:cubicBezTo>
                  <a:pt x="2804247" y="2413073"/>
                  <a:pt x="2805022" y="2406277"/>
                  <a:pt x="2805400" y="2395890"/>
                </a:cubicBezTo>
                <a:cubicBezTo>
                  <a:pt x="2805779" y="2385503"/>
                  <a:pt x="2805968" y="2354258"/>
                  <a:pt x="2805968" y="2302156"/>
                </a:cubicBezTo>
                <a:cubicBezTo>
                  <a:pt x="2778645" y="2306832"/>
                  <a:pt x="2760960" y="2309948"/>
                  <a:pt x="2752911" y="2311504"/>
                </a:cubicBezTo>
                <a:cubicBezTo>
                  <a:pt x="2744861" y="2313061"/>
                  <a:pt x="2736906" y="2309728"/>
                  <a:pt x="2729042" y="2301505"/>
                </a:cubicBezTo>
                <a:cubicBezTo>
                  <a:pt x="2721179" y="2293282"/>
                  <a:pt x="2721334" y="2289568"/>
                  <a:pt x="2729507" y="2290362"/>
                </a:cubicBezTo>
                <a:cubicBezTo>
                  <a:pt x="2737681" y="2291155"/>
                  <a:pt x="2748235" y="2290982"/>
                  <a:pt x="2761171" y="2289841"/>
                </a:cubicBezTo>
                <a:cubicBezTo>
                  <a:pt x="2774106" y="2288700"/>
                  <a:pt x="2788654" y="2287075"/>
                  <a:pt x="2804814" y="2284966"/>
                </a:cubicBezTo>
                <a:cubicBezTo>
                  <a:pt x="2804814" y="2247288"/>
                  <a:pt x="2802089" y="2223395"/>
                  <a:pt x="2796638" y="2213287"/>
                </a:cubicBezTo>
                <a:cubicBezTo>
                  <a:pt x="2792550" y="2205706"/>
                  <a:pt x="2792214" y="2201429"/>
                  <a:pt x="2795628" y="2200454"/>
                </a:cubicBezTo>
                <a:close/>
                <a:moveTo>
                  <a:pt x="924195" y="2197725"/>
                </a:moveTo>
                <a:cubicBezTo>
                  <a:pt x="931803" y="2199790"/>
                  <a:pt x="938832" y="2202640"/>
                  <a:pt x="945282" y="2206274"/>
                </a:cubicBezTo>
                <a:cubicBezTo>
                  <a:pt x="951731" y="2209907"/>
                  <a:pt x="953185" y="2214546"/>
                  <a:pt x="949644" y="2220189"/>
                </a:cubicBezTo>
                <a:cubicBezTo>
                  <a:pt x="946103" y="2225832"/>
                  <a:pt x="943589" y="2239487"/>
                  <a:pt x="942100" y="2261154"/>
                </a:cubicBezTo>
                <a:cubicBezTo>
                  <a:pt x="949418" y="2254134"/>
                  <a:pt x="957061" y="2246646"/>
                  <a:pt x="965030" y="2238690"/>
                </a:cubicBezTo>
                <a:cubicBezTo>
                  <a:pt x="972998" y="2230734"/>
                  <a:pt x="976790" y="2223541"/>
                  <a:pt x="976405" y="2217110"/>
                </a:cubicBezTo>
                <a:cubicBezTo>
                  <a:pt x="976021" y="2210679"/>
                  <a:pt x="979391" y="2209362"/>
                  <a:pt x="986516" y="2213157"/>
                </a:cubicBezTo>
                <a:cubicBezTo>
                  <a:pt x="993641" y="2216952"/>
                  <a:pt x="999889" y="2221690"/>
                  <a:pt x="1005259" y="2227370"/>
                </a:cubicBezTo>
                <a:cubicBezTo>
                  <a:pt x="1010629" y="2233050"/>
                  <a:pt x="1010106" y="2237326"/>
                  <a:pt x="1003687" y="2240197"/>
                </a:cubicBezTo>
                <a:cubicBezTo>
                  <a:pt x="997269" y="2243068"/>
                  <a:pt x="988699" y="2248333"/>
                  <a:pt x="977977" y="2255992"/>
                </a:cubicBezTo>
                <a:cubicBezTo>
                  <a:pt x="967255" y="2263650"/>
                  <a:pt x="955247" y="2271913"/>
                  <a:pt x="941951" y="2280781"/>
                </a:cubicBezTo>
                <a:cubicBezTo>
                  <a:pt x="941282" y="2292885"/>
                  <a:pt x="942919" y="2300231"/>
                  <a:pt x="946863" y="2302817"/>
                </a:cubicBezTo>
                <a:cubicBezTo>
                  <a:pt x="950807" y="2305402"/>
                  <a:pt x="958543" y="2306522"/>
                  <a:pt x="970071" y="2306175"/>
                </a:cubicBezTo>
                <a:cubicBezTo>
                  <a:pt x="981599" y="2305827"/>
                  <a:pt x="989753" y="2304286"/>
                  <a:pt x="994534" y="2301552"/>
                </a:cubicBezTo>
                <a:cubicBezTo>
                  <a:pt x="999316" y="2298817"/>
                  <a:pt x="1002261" y="2294842"/>
                  <a:pt x="1003371" y="2289627"/>
                </a:cubicBezTo>
                <a:cubicBezTo>
                  <a:pt x="1004481" y="2284411"/>
                  <a:pt x="1006977" y="2277975"/>
                  <a:pt x="1010859" y="2270316"/>
                </a:cubicBezTo>
                <a:cubicBezTo>
                  <a:pt x="1014741" y="2262658"/>
                  <a:pt x="1017277" y="2265582"/>
                  <a:pt x="1018468" y="2279088"/>
                </a:cubicBezTo>
                <a:cubicBezTo>
                  <a:pt x="1019658" y="2292594"/>
                  <a:pt x="1021627" y="2302528"/>
                  <a:pt x="1024374" y="2308890"/>
                </a:cubicBezTo>
                <a:cubicBezTo>
                  <a:pt x="1027122" y="2315253"/>
                  <a:pt x="1021162" y="2320586"/>
                  <a:pt x="1006496" y="2324889"/>
                </a:cubicBezTo>
                <a:cubicBezTo>
                  <a:pt x="991831" y="2329193"/>
                  <a:pt x="976706" y="2330939"/>
                  <a:pt x="961122" y="2330126"/>
                </a:cubicBezTo>
                <a:cubicBezTo>
                  <a:pt x="945539" y="2329314"/>
                  <a:pt x="935143" y="2325209"/>
                  <a:pt x="929934" y="2317811"/>
                </a:cubicBezTo>
                <a:cubicBezTo>
                  <a:pt x="924725" y="2310413"/>
                  <a:pt x="922511" y="2300525"/>
                  <a:pt x="923292" y="2288148"/>
                </a:cubicBezTo>
                <a:cubicBezTo>
                  <a:pt x="913073" y="2295130"/>
                  <a:pt x="903514" y="2298823"/>
                  <a:pt x="894615" y="2299226"/>
                </a:cubicBezTo>
                <a:cubicBezTo>
                  <a:pt x="885716" y="2299629"/>
                  <a:pt x="885369" y="2297183"/>
                  <a:pt x="893573" y="2291887"/>
                </a:cubicBezTo>
                <a:cubicBezTo>
                  <a:pt x="901777" y="2286591"/>
                  <a:pt x="911683" y="2279590"/>
                  <a:pt x="923292" y="2270884"/>
                </a:cubicBezTo>
                <a:cubicBezTo>
                  <a:pt x="923292" y="2252888"/>
                  <a:pt x="923106" y="2239372"/>
                  <a:pt x="922734" y="2230337"/>
                </a:cubicBezTo>
                <a:cubicBezTo>
                  <a:pt x="922362" y="2221302"/>
                  <a:pt x="920610" y="2213092"/>
                  <a:pt x="917478" y="2205706"/>
                </a:cubicBezTo>
                <a:cubicBezTo>
                  <a:pt x="914347" y="2198321"/>
                  <a:pt x="916586" y="2195660"/>
                  <a:pt x="924195" y="2197725"/>
                </a:cubicBezTo>
                <a:close/>
                <a:moveTo>
                  <a:pt x="3709051" y="2197139"/>
                </a:moveTo>
                <a:cubicBezTo>
                  <a:pt x="3710362" y="2196986"/>
                  <a:pt x="3712054" y="2197163"/>
                  <a:pt x="3714126" y="2197669"/>
                </a:cubicBezTo>
                <a:cubicBezTo>
                  <a:pt x="3722417" y="2199697"/>
                  <a:pt x="3729446" y="2202082"/>
                  <a:pt x="3735214" y="2204823"/>
                </a:cubicBezTo>
                <a:cubicBezTo>
                  <a:pt x="3740981" y="2207563"/>
                  <a:pt x="3743067" y="2211377"/>
                  <a:pt x="3741474" y="2216264"/>
                </a:cubicBezTo>
                <a:cubicBezTo>
                  <a:pt x="3739880" y="2221150"/>
                  <a:pt x="3738711" y="2227305"/>
                  <a:pt x="3737967" y="2234728"/>
                </a:cubicBezTo>
                <a:cubicBezTo>
                  <a:pt x="3737223" y="2242151"/>
                  <a:pt x="3736851" y="2249793"/>
                  <a:pt x="3736851" y="2257657"/>
                </a:cubicBezTo>
                <a:cubicBezTo>
                  <a:pt x="3741179" y="2257074"/>
                  <a:pt x="3748437" y="2255371"/>
                  <a:pt x="3758626" y="2252550"/>
                </a:cubicBezTo>
                <a:cubicBezTo>
                  <a:pt x="3768814" y="2249728"/>
                  <a:pt x="3777657" y="2251880"/>
                  <a:pt x="3785155" y="2259005"/>
                </a:cubicBezTo>
                <a:cubicBezTo>
                  <a:pt x="3792652" y="2266130"/>
                  <a:pt x="3792766" y="2270236"/>
                  <a:pt x="3785499" y="2271321"/>
                </a:cubicBezTo>
                <a:cubicBezTo>
                  <a:pt x="3778231" y="2272406"/>
                  <a:pt x="3771338" y="2273141"/>
                  <a:pt x="3764821" y="2273525"/>
                </a:cubicBezTo>
                <a:cubicBezTo>
                  <a:pt x="3758303" y="2273910"/>
                  <a:pt x="3748980" y="2274778"/>
                  <a:pt x="3736851" y="2276130"/>
                </a:cubicBezTo>
                <a:cubicBezTo>
                  <a:pt x="3736851" y="2305375"/>
                  <a:pt x="3737040" y="2329407"/>
                  <a:pt x="3737418" y="2348228"/>
                </a:cubicBezTo>
                <a:cubicBezTo>
                  <a:pt x="3737796" y="2367048"/>
                  <a:pt x="3736327" y="2380195"/>
                  <a:pt x="3733009" y="2387667"/>
                </a:cubicBezTo>
                <a:cubicBezTo>
                  <a:pt x="3729691" y="2395140"/>
                  <a:pt x="3724957" y="2401046"/>
                  <a:pt x="3718805" y="2405387"/>
                </a:cubicBezTo>
                <a:cubicBezTo>
                  <a:pt x="3712654" y="2409728"/>
                  <a:pt x="3707786" y="2407809"/>
                  <a:pt x="3704201" y="2399629"/>
                </a:cubicBezTo>
                <a:cubicBezTo>
                  <a:pt x="3700617" y="2391450"/>
                  <a:pt x="3694245" y="2383447"/>
                  <a:pt x="3685086" y="2375621"/>
                </a:cubicBezTo>
                <a:cubicBezTo>
                  <a:pt x="3675927" y="2367796"/>
                  <a:pt x="3676460" y="2364856"/>
                  <a:pt x="3686686" y="2366803"/>
                </a:cubicBezTo>
                <a:cubicBezTo>
                  <a:pt x="3696912" y="2368750"/>
                  <a:pt x="3703420" y="2369780"/>
                  <a:pt x="3706211" y="2369891"/>
                </a:cubicBezTo>
                <a:cubicBezTo>
                  <a:pt x="3709001" y="2370003"/>
                  <a:pt x="3710892" y="2368233"/>
                  <a:pt x="3711885" y="2364580"/>
                </a:cubicBezTo>
                <a:cubicBezTo>
                  <a:pt x="3712877" y="2360928"/>
                  <a:pt x="3713568" y="2355241"/>
                  <a:pt x="3713959" y="2347521"/>
                </a:cubicBezTo>
                <a:cubicBezTo>
                  <a:pt x="3714350" y="2339800"/>
                  <a:pt x="3714545" y="2317678"/>
                  <a:pt x="3714545" y="2281153"/>
                </a:cubicBezTo>
                <a:cubicBezTo>
                  <a:pt x="3693585" y="2285717"/>
                  <a:pt x="3678733" y="2288997"/>
                  <a:pt x="3669990" y="2290994"/>
                </a:cubicBezTo>
                <a:cubicBezTo>
                  <a:pt x="3661246" y="2292991"/>
                  <a:pt x="3652087" y="2290808"/>
                  <a:pt x="3642512" y="2284446"/>
                </a:cubicBezTo>
                <a:cubicBezTo>
                  <a:pt x="3632937" y="2278083"/>
                  <a:pt x="3633276" y="2274378"/>
                  <a:pt x="3643526" y="2273330"/>
                </a:cubicBezTo>
                <a:cubicBezTo>
                  <a:pt x="3653777" y="2272282"/>
                  <a:pt x="3664852" y="2270577"/>
                  <a:pt x="3676752" y="2268214"/>
                </a:cubicBezTo>
                <a:cubicBezTo>
                  <a:pt x="3688652" y="2265851"/>
                  <a:pt x="3701250" y="2263727"/>
                  <a:pt x="3714545" y="2261842"/>
                </a:cubicBezTo>
                <a:cubicBezTo>
                  <a:pt x="3714545" y="2253768"/>
                  <a:pt x="3714353" y="2244814"/>
                  <a:pt x="3713968" y="2234979"/>
                </a:cubicBezTo>
                <a:cubicBezTo>
                  <a:pt x="3713584" y="2225144"/>
                  <a:pt x="3711441" y="2215960"/>
                  <a:pt x="3707541" y="2207427"/>
                </a:cubicBezTo>
                <a:cubicBezTo>
                  <a:pt x="3704615" y="2201027"/>
                  <a:pt x="3705119" y="2197598"/>
                  <a:pt x="3709051" y="2197139"/>
                </a:cubicBezTo>
                <a:close/>
                <a:moveTo>
                  <a:pt x="1571195" y="2197014"/>
                </a:moveTo>
                <a:cubicBezTo>
                  <a:pt x="1572960" y="2197102"/>
                  <a:pt x="1575150" y="2197556"/>
                  <a:pt x="1577764" y="2198376"/>
                </a:cubicBezTo>
                <a:cubicBezTo>
                  <a:pt x="1588219" y="2201657"/>
                  <a:pt x="1595245" y="2204785"/>
                  <a:pt x="1598842" y="2207762"/>
                </a:cubicBezTo>
                <a:cubicBezTo>
                  <a:pt x="1602438" y="2210738"/>
                  <a:pt x="1603021" y="2213858"/>
                  <a:pt x="1600590" y="2217119"/>
                </a:cubicBezTo>
                <a:cubicBezTo>
                  <a:pt x="1598160" y="2220381"/>
                  <a:pt x="1595487" y="2227668"/>
                  <a:pt x="1592572" y="2238979"/>
                </a:cubicBezTo>
                <a:cubicBezTo>
                  <a:pt x="1601564" y="2237614"/>
                  <a:pt x="1609861" y="2235912"/>
                  <a:pt x="1617464" y="2233872"/>
                </a:cubicBezTo>
                <a:cubicBezTo>
                  <a:pt x="1625066" y="2231832"/>
                  <a:pt x="1631767" y="2234477"/>
                  <a:pt x="1637565" y="2241806"/>
                </a:cubicBezTo>
                <a:cubicBezTo>
                  <a:pt x="1643363" y="2249136"/>
                  <a:pt x="1641695" y="2253046"/>
                  <a:pt x="1632561" y="2253536"/>
                </a:cubicBezTo>
                <a:cubicBezTo>
                  <a:pt x="1623426" y="2254026"/>
                  <a:pt x="1608993" y="2255728"/>
                  <a:pt x="1589261" y="2258643"/>
                </a:cubicBezTo>
                <a:cubicBezTo>
                  <a:pt x="1586607" y="2265960"/>
                  <a:pt x="1581801" y="2273876"/>
                  <a:pt x="1574843" y="2282390"/>
                </a:cubicBezTo>
                <a:cubicBezTo>
                  <a:pt x="1567885" y="2290904"/>
                  <a:pt x="1564803" y="2289986"/>
                  <a:pt x="1565597" y="2279637"/>
                </a:cubicBezTo>
                <a:cubicBezTo>
                  <a:pt x="1566391" y="2269287"/>
                  <a:pt x="1567160" y="2263176"/>
                  <a:pt x="1567904" y="2261303"/>
                </a:cubicBezTo>
                <a:cubicBezTo>
                  <a:pt x="1558813" y="2262084"/>
                  <a:pt x="1549133" y="2263436"/>
                  <a:pt x="1538864" y="2265358"/>
                </a:cubicBezTo>
                <a:cubicBezTo>
                  <a:pt x="1538864" y="2270580"/>
                  <a:pt x="1537621" y="2277240"/>
                  <a:pt x="1535134" y="2285339"/>
                </a:cubicBezTo>
                <a:cubicBezTo>
                  <a:pt x="1532647" y="2293437"/>
                  <a:pt x="1529730" y="2294367"/>
                  <a:pt x="1526381" y="2288129"/>
                </a:cubicBezTo>
                <a:cubicBezTo>
                  <a:pt x="1523032" y="2281891"/>
                  <a:pt x="1520756" y="2275280"/>
                  <a:pt x="1519553" y="2268298"/>
                </a:cubicBezTo>
                <a:cubicBezTo>
                  <a:pt x="1511145" y="2269823"/>
                  <a:pt x="1504351" y="2271178"/>
                  <a:pt x="1499173" y="2272363"/>
                </a:cubicBezTo>
                <a:cubicBezTo>
                  <a:pt x="1493995" y="2273547"/>
                  <a:pt x="1487813" y="2271008"/>
                  <a:pt x="1480626" y="2264744"/>
                </a:cubicBezTo>
                <a:cubicBezTo>
                  <a:pt x="1473438" y="2258481"/>
                  <a:pt x="1474149" y="2255350"/>
                  <a:pt x="1482756" y="2255350"/>
                </a:cubicBezTo>
                <a:cubicBezTo>
                  <a:pt x="1489664" y="2255350"/>
                  <a:pt x="1501316" y="2254351"/>
                  <a:pt x="1517712" y="2252355"/>
                </a:cubicBezTo>
                <a:cubicBezTo>
                  <a:pt x="1514735" y="2240572"/>
                  <a:pt x="1511461" y="2231311"/>
                  <a:pt x="1507889" y="2224570"/>
                </a:cubicBezTo>
                <a:cubicBezTo>
                  <a:pt x="1504317" y="2217829"/>
                  <a:pt x="1506063" y="2214871"/>
                  <a:pt x="1513126" y="2215696"/>
                </a:cubicBezTo>
                <a:cubicBezTo>
                  <a:pt x="1520189" y="2216521"/>
                  <a:pt x="1527023" y="2218524"/>
                  <a:pt x="1533627" y="2221705"/>
                </a:cubicBezTo>
                <a:cubicBezTo>
                  <a:pt x="1540231" y="2224886"/>
                  <a:pt x="1542932" y="2228142"/>
                  <a:pt x="1541729" y="2231472"/>
                </a:cubicBezTo>
                <a:cubicBezTo>
                  <a:pt x="1540526" y="2234802"/>
                  <a:pt x="1539571" y="2240027"/>
                  <a:pt x="1538864" y="2247146"/>
                </a:cubicBezTo>
                <a:cubicBezTo>
                  <a:pt x="1551651" y="2245632"/>
                  <a:pt x="1561771" y="2244256"/>
                  <a:pt x="1569225" y="2243016"/>
                </a:cubicBezTo>
                <a:cubicBezTo>
                  <a:pt x="1570688" y="2226831"/>
                  <a:pt x="1569864" y="2214524"/>
                  <a:pt x="1566751" y="2206097"/>
                </a:cubicBezTo>
                <a:cubicBezTo>
                  <a:pt x="1564416" y="2199776"/>
                  <a:pt x="1565897" y="2196749"/>
                  <a:pt x="1571195" y="2197014"/>
                </a:cubicBezTo>
                <a:close/>
                <a:moveTo>
                  <a:pt x="874850" y="2196364"/>
                </a:moveTo>
                <a:cubicBezTo>
                  <a:pt x="876146" y="2196332"/>
                  <a:pt x="877724" y="2196634"/>
                  <a:pt x="879583" y="2197270"/>
                </a:cubicBezTo>
                <a:cubicBezTo>
                  <a:pt x="887019" y="2199812"/>
                  <a:pt x="893266" y="2203821"/>
                  <a:pt x="898326" y="2209297"/>
                </a:cubicBezTo>
                <a:cubicBezTo>
                  <a:pt x="903387" y="2214772"/>
                  <a:pt x="903436" y="2219749"/>
                  <a:pt x="898475" y="2224226"/>
                </a:cubicBezTo>
                <a:cubicBezTo>
                  <a:pt x="893514" y="2228703"/>
                  <a:pt x="888888" y="2233943"/>
                  <a:pt x="884597" y="2239946"/>
                </a:cubicBezTo>
                <a:lnTo>
                  <a:pt x="870905" y="2258066"/>
                </a:lnTo>
                <a:cubicBezTo>
                  <a:pt x="877044" y="2260038"/>
                  <a:pt x="880513" y="2267296"/>
                  <a:pt x="881313" y="2279841"/>
                </a:cubicBezTo>
                <a:cubicBezTo>
                  <a:pt x="882113" y="2292386"/>
                  <a:pt x="881825" y="2308776"/>
                  <a:pt x="880448" y="2329010"/>
                </a:cubicBezTo>
                <a:cubicBezTo>
                  <a:pt x="879072" y="2349245"/>
                  <a:pt x="874582" y="2355021"/>
                  <a:pt x="866979" y="2346339"/>
                </a:cubicBezTo>
                <a:cubicBezTo>
                  <a:pt x="859377" y="2337658"/>
                  <a:pt x="856549" y="2328471"/>
                  <a:pt x="858496" y="2318778"/>
                </a:cubicBezTo>
                <a:cubicBezTo>
                  <a:pt x="860444" y="2309086"/>
                  <a:pt x="861417" y="2298851"/>
                  <a:pt x="861417" y="2288073"/>
                </a:cubicBezTo>
                <a:cubicBezTo>
                  <a:pt x="861417" y="2277816"/>
                  <a:pt x="861169" y="2271225"/>
                  <a:pt x="860673" y="2268298"/>
                </a:cubicBezTo>
                <a:cubicBezTo>
                  <a:pt x="849498" y="2283367"/>
                  <a:pt x="837102" y="2294333"/>
                  <a:pt x="823484" y="2301198"/>
                </a:cubicBezTo>
                <a:cubicBezTo>
                  <a:pt x="809866" y="2308063"/>
                  <a:pt x="808955" y="2304708"/>
                  <a:pt x="820750" y="2291134"/>
                </a:cubicBezTo>
                <a:cubicBezTo>
                  <a:pt x="832544" y="2277559"/>
                  <a:pt x="844218" y="2261954"/>
                  <a:pt x="855771" y="2244318"/>
                </a:cubicBezTo>
                <a:cubicBezTo>
                  <a:pt x="867324" y="2226682"/>
                  <a:pt x="872322" y="2213796"/>
                  <a:pt x="870765" y="2205660"/>
                </a:cubicBezTo>
                <a:cubicBezTo>
                  <a:pt x="869598" y="2199558"/>
                  <a:pt x="870959" y="2196459"/>
                  <a:pt x="874850" y="2196364"/>
                </a:cubicBezTo>
                <a:close/>
                <a:moveTo>
                  <a:pt x="2127879" y="2193512"/>
                </a:moveTo>
                <a:cubicBezTo>
                  <a:pt x="2134483" y="2194330"/>
                  <a:pt x="2142095" y="2196538"/>
                  <a:pt x="2150715" y="2200134"/>
                </a:cubicBezTo>
                <a:cubicBezTo>
                  <a:pt x="2159334" y="2203731"/>
                  <a:pt x="2162069" y="2208391"/>
                  <a:pt x="2158919" y="2214115"/>
                </a:cubicBezTo>
                <a:cubicBezTo>
                  <a:pt x="2155769" y="2219839"/>
                  <a:pt x="2153450" y="2235909"/>
                  <a:pt x="2151961" y="2262326"/>
                </a:cubicBezTo>
                <a:cubicBezTo>
                  <a:pt x="2158336" y="2262388"/>
                  <a:pt x="2167173" y="2261430"/>
                  <a:pt x="2178471" y="2259452"/>
                </a:cubicBezTo>
                <a:cubicBezTo>
                  <a:pt x="2189770" y="2257474"/>
                  <a:pt x="2198315" y="2257657"/>
                  <a:pt x="2204107" y="2260001"/>
                </a:cubicBezTo>
                <a:cubicBezTo>
                  <a:pt x="2208163" y="2247003"/>
                  <a:pt x="2208634" y="2235580"/>
                  <a:pt x="2205521" y="2225733"/>
                </a:cubicBezTo>
                <a:cubicBezTo>
                  <a:pt x="2202408" y="2215885"/>
                  <a:pt x="2205570" y="2212841"/>
                  <a:pt x="2215009" y="2216599"/>
                </a:cubicBezTo>
                <a:cubicBezTo>
                  <a:pt x="2224447" y="2220356"/>
                  <a:pt x="2231280" y="2224455"/>
                  <a:pt x="2235510" y="2228895"/>
                </a:cubicBezTo>
                <a:cubicBezTo>
                  <a:pt x="2239739" y="2233335"/>
                  <a:pt x="2240455" y="2237915"/>
                  <a:pt x="2237658" y="2242634"/>
                </a:cubicBezTo>
                <a:cubicBezTo>
                  <a:pt x="2234862" y="2247353"/>
                  <a:pt x="2232297" y="2254373"/>
                  <a:pt x="2229966" y="2263693"/>
                </a:cubicBezTo>
                <a:cubicBezTo>
                  <a:pt x="2227634" y="2273014"/>
                  <a:pt x="2223393" y="2281950"/>
                  <a:pt x="2217241" y="2290501"/>
                </a:cubicBezTo>
                <a:cubicBezTo>
                  <a:pt x="2211089" y="2299052"/>
                  <a:pt x="2206432" y="2299080"/>
                  <a:pt x="2203270" y="2290585"/>
                </a:cubicBezTo>
                <a:cubicBezTo>
                  <a:pt x="2200107" y="2282089"/>
                  <a:pt x="2199301" y="2276607"/>
                  <a:pt x="2200851" y="2274139"/>
                </a:cubicBezTo>
                <a:cubicBezTo>
                  <a:pt x="2184307" y="2275677"/>
                  <a:pt x="2164897" y="2277990"/>
                  <a:pt x="2142622" y="2281078"/>
                </a:cubicBezTo>
                <a:cubicBezTo>
                  <a:pt x="2155074" y="2288483"/>
                  <a:pt x="2158978" y="2293887"/>
                  <a:pt x="2154333" y="2297291"/>
                </a:cubicBezTo>
                <a:cubicBezTo>
                  <a:pt x="2149688" y="2300696"/>
                  <a:pt x="2142287" y="2307874"/>
                  <a:pt x="2132130" y="2318825"/>
                </a:cubicBezTo>
                <a:cubicBezTo>
                  <a:pt x="2140278" y="2318515"/>
                  <a:pt x="2147996" y="2317643"/>
                  <a:pt x="2155282" y="2316211"/>
                </a:cubicBezTo>
                <a:cubicBezTo>
                  <a:pt x="2162568" y="2314778"/>
                  <a:pt x="2168149" y="2312444"/>
                  <a:pt x="2172025" y="2309207"/>
                </a:cubicBezTo>
                <a:cubicBezTo>
                  <a:pt x="2175901" y="2305970"/>
                  <a:pt x="2181423" y="2305585"/>
                  <a:pt x="2188592" y="2308053"/>
                </a:cubicBezTo>
                <a:cubicBezTo>
                  <a:pt x="2195760" y="2310521"/>
                  <a:pt x="2202150" y="2313997"/>
                  <a:pt x="2207763" y="2318481"/>
                </a:cubicBezTo>
                <a:cubicBezTo>
                  <a:pt x="2213375" y="2322964"/>
                  <a:pt x="2213632" y="2326697"/>
                  <a:pt x="2208535" y="2329680"/>
                </a:cubicBezTo>
                <a:cubicBezTo>
                  <a:pt x="2203437" y="2332663"/>
                  <a:pt x="2198256" y="2337723"/>
                  <a:pt x="2192991" y="2344860"/>
                </a:cubicBezTo>
                <a:cubicBezTo>
                  <a:pt x="2187727" y="2351998"/>
                  <a:pt x="2180772" y="2361467"/>
                  <a:pt x="2172128" y="2373268"/>
                </a:cubicBezTo>
                <a:cubicBezTo>
                  <a:pt x="2163483" y="2385069"/>
                  <a:pt x="2150479" y="2398268"/>
                  <a:pt x="2133116" y="2412866"/>
                </a:cubicBezTo>
                <a:cubicBezTo>
                  <a:pt x="2115753" y="2427463"/>
                  <a:pt x="2098147" y="2438728"/>
                  <a:pt x="2080301" y="2446659"/>
                </a:cubicBezTo>
                <a:cubicBezTo>
                  <a:pt x="2062454" y="2454590"/>
                  <a:pt x="2046954" y="2458950"/>
                  <a:pt x="2033801" y="2459737"/>
                </a:cubicBezTo>
                <a:cubicBezTo>
                  <a:pt x="2020648" y="2460525"/>
                  <a:pt x="2022459" y="2456906"/>
                  <a:pt x="2039233" y="2448882"/>
                </a:cubicBezTo>
                <a:cubicBezTo>
                  <a:pt x="2056007" y="2440858"/>
                  <a:pt x="2072499" y="2431057"/>
                  <a:pt x="2088709" y="2419479"/>
                </a:cubicBezTo>
                <a:cubicBezTo>
                  <a:pt x="2104919" y="2407902"/>
                  <a:pt x="2117787" y="2397468"/>
                  <a:pt x="2127312" y="2388179"/>
                </a:cubicBezTo>
                <a:cubicBezTo>
                  <a:pt x="2113892" y="2379125"/>
                  <a:pt x="2105480" y="2371454"/>
                  <a:pt x="2102076" y="2365166"/>
                </a:cubicBezTo>
                <a:cubicBezTo>
                  <a:pt x="2098672" y="2358878"/>
                  <a:pt x="2100882" y="2355734"/>
                  <a:pt x="2108708" y="2355734"/>
                </a:cubicBezTo>
                <a:cubicBezTo>
                  <a:pt x="2115418" y="2355734"/>
                  <a:pt x="2122236" y="2357033"/>
                  <a:pt x="2129163" y="2359632"/>
                </a:cubicBezTo>
                <a:cubicBezTo>
                  <a:pt x="2136089" y="2362230"/>
                  <a:pt x="2140725" y="2366375"/>
                  <a:pt x="2143069" y="2372068"/>
                </a:cubicBezTo>
                <a:cubicBezTo>
                  <a:pt x="2146244" y="2366524"/>
                  <a:pt x="2150268" y="2360379"/>
                  <a:pt x="2155143" y="2353632"/>
                </a:cubicBezTo>
                <a:cubicBezTo>
                  <a:pt x="2160017" y="2346885"/>
                  <a:pt x="2163018" y="2341993"/>
                  <a:pt x="2164147" y="2338954"/>
                </a:cubicBezTo>
                <a:cubicBezTo>
                  <a:pt x="2165275" y="2335915"/>
                  <a:pt x="2164599" y="2334275"/>
                  <a:pt x="2162119" y="2334033"/>
                </a:cubicBezTo>
                <a:cubicBezTo>
                  <a:pt x="2159638" y="2333791"/>
                  <a:pt x="2154677" y="2333670"/>
                  <a:pt x="2147236" y="2333670"/>
                </a:cubicBezTo>
                <a:cubicBezTo>
                  <a:pt x="2138926" y="2333670"/>
                  <a:pt x="2131448" y="2332114"/>
                  <a:pt x="2124800" y="2329001"/>
                </a:cubicBezTo>
                <a:cubicBezTo>
                  <a:pt x="2111654" y="2343351"/>
                  <a:pt x="2099899" y="2353313"/>
                  <a:pt x="2089537" y="2358887"/>
                </a:cubicBezTo>
                <a:cubicBezTo>
                  <a:pt x="2079175" y="2364462"/>
                  <a:pt x="2069067" y="2368657"/>
                  <a:pt x="2059213" y="2371473"/>
                </a:cubicBezTo>
                <a:cubicBezTo>
                  <a:pt x="2049360" y="2374288"/>
                  <a:pt x="2052709" y="2368847"/>
                  <a:pt x="2069259" y="2355148"/>
                </a:cubicBezTo>
                <a:cubicBezTo>
                  <a:pt x="2085810" y="2341450"/>
                  <a:pt x="2099428" y="2327187"/>
                  <a:pt x="2110113" y="2312360"/>
                </a:cubicBezTo>
                <a:cubicBezTo>
                  <a:pt x="2120797" y="2297533"/>
                  <a:pt x="2125922" y="2288687"/>
                  <a:pt x="2125489" y="2285822"/>
                </a:cubicBezTo>
                <a:cubicBezTo>
                  <a:pt x="2098675" y="2290436"/>
                  <a:pt x="2081271" y="2294702"/>
                  <a:pt x="2073278" y="2298621"/>
                </a:cubicBezTo>
                <a:cubicBezTo>
                  <a:pt x="2065284" y="2302541"/>
                  <a:pt x="2059840" y="2300773"/>
                  <a:pt x="2056944" y="2293319"/>
                </a:cubicBezTo>
                <a:cubicBezTo>
                  <a:pt x="2054048" y="2285866"/>
                  <a:pt x="2054172" y="2280111"/>
                  <a:pt x="2057316" y="2276055"/>
                </a:cubicBezTo>
                <a:cubicBezTo>
                  <a:pt x="2060460" y="2272000"/>
                  <a:pt x="2062599" y="2267076"/>
                  <a:pt x="2063734" y="2261284"/>
                </a:cubicBezTo>
                <a:cubicBezTo>
                  <a:pt x="2064869" y="2255492"/>
                  <a:pt x="2063492" y="2248383"/>
                  <a:pt x="2059604" y="2239955"/>
                </a:cubicBezTo>
                <a:cubicBezTo>
                  <a:pt x="2055716" y="2231528"/>
                  <a:pt x="2057623" y="2228359"/>
                  <a:pt x="2065325" y="2230449"/>
                </a:cubicBezTo>
                <a:cubicBezTo>
                  <a:pt x="2073027" y="2232539"/>
                  <a:pt x="2078887" y="2235177"/>
                  <a:pt x="2082905" y="2238365"/>
                </a:cubicBezTo>
                <a:cubicBezTo>
                  <a:pt x="2086923" y="2241552"/>
                  <a:pt x="2088334" y="2245713"/>
                  <a:pt x="2087137" y="2250848"/>
                </a:cubicBezTo>
                <a:cubicBezTo>
                  <a:pt x="2085940" y="2255982"/>
                  <a:pt x="2084967" y="2260735"/>
                  <a:pt x="2084217" y="2265107"/>
                </a:cubicBezTo>
                <a:cubicBezTo>
                  <a:pt x="2083466" y="2269479"/>
                  <a:pt x="2086437" y="2271491"/>
                  <a:pt x="2093128" y="2271144"/>
                </a:cubicBezTo>
                <a:cubicBezTo>
                  <a:pt x="2099819" y="2270797"/>
                  <a:pt x="2112392" y="2269203"/>
                  <a:pt x="2130846" y="2266363"/>
                </a:cubicBezTo>
                <a:cubicBezTo>
                  <a:pt x="2131603" y="2232629"/>
                  <a:pt x="2129646" y="2211848"/>
                  <a:pt x="2124977" y="2204023"/>
                </a:cubicBezTo>
                <a:cubicBezTo>
                  <a:pt x="2120307" y="2196197"/>
                  <a:pt x="2121275" y="2192693"/>
                  <a:pt x="2127879" y="2193512"/>
                </a:cubicBezTo>
                <a:close/>
                <a:moveTo>
                  <a:pt x="6278349" y="2193127"/>
                </a:moveTo>
                <a:cubicBezTo>
                  <a:pt x="6281057" y="2193577"/>
                  <a:pt x="6284364" y="2194490"/>
                  <a:pt x="6288266" y="2195865"/>
                </a:cubicBezTo>
                <a:cubicBezTo>
                  <a:pt x="6303882" y="2201365"/>
                  <a:pt x="6310116" y="2207759"/>
                  <a:pt x="6306972" y="2215045"/>
                </a:cubicBezTo>
                <a:cubicBezTo>
                  <a:pt x="6303828" y="2222332"/>
                  <a:pt x="6301882" y="2231373"/>
                  <a:pt x="6301131" y="2242169"/>
                </a:cubicBezTo>
                <a:cubicBezTo>
                  <a:pt x="6300381" y="2252965"/>
                  <a:pt x="6300006" y="2266301"/>
                  <a:pt x="6300006" y="2282176"/>
                </a:cubicBezTo>
                <a:cubicBezTo>
                  <a:pt x="6313834" y="2278282"/>
                  <a:pt x="6324643" y="2275361"/>
                  <a:pt x="6332432" y="2273414"/>
                </a:cubicBezTo>
                <a:cubicBezTo>
                  <a:pt x="6340220" y="2271466"/>
                  <a:pt x="6347076" y="2273252"/>
                  <a:pt x="6352998" y="2278772"/>
                </a:cubicBezTo>
                <a:cubicBezTo>
                  <a:pt x="6358920" y="2284291"/>
                  <a:pt x="6358154" y="2288771"/>
                  <a:pt x="6350700" y="2292213"/>
                </a:cubicBezTo>
                <a:cubicBezTo>
                  <a:pt x="6343246" y="2295654"/>
                  <a:pt x="6335554" y="2298367"/>
                  <a:pt x="6327622" y="2300352"/>
                </a:cubicBezTo>
                <a:cubicBezTo>
                  <a:pt x="6319692" y="2302336"/>
                  <a:pt x="6310102" y="2304320"/>
                  <a:pt x="6298852" y="2306305"/>
                </a:cubicBezTo>
                <a:lnTo>
                  <a:pt x="6298852" y="2342879"/>
                </a:lnTo>
                <a:cubicBezTo>
                  <a:pt x="6308216" y="2340634"/>
                  <a:pt x="6316532" y="2338321"/>
                  <a:pt x="6323800" y="2335940"/>
                </a:cubicBezTo>
                <a:cubicBezTo>
                  <a:pt x="6331068" y="2333559"/>
                  <a:pt x="6337870" y="2335335"/>
                  <a:pt x="6344208" y="2341270"/>
                </a:cubicBezTo>
                <a:cubicBezTo>
                  <a:pt x="6350546" y="2347204"/>
                  <a:pt x="6350718" y="2351499"/>
                  <a:pt x="6344728" y="2354153"/>
                </a:cubicBezTo>
                <a:cubicBezTo>
                  <a:pt x="6338738" y="2356807"/>
                  <a:pt x="6331610" y="2359073"/>
                  <a:pt x="6323344" y="2360952"/>
                </a:cubicBezTo>
                <a:cubicBezTo>
                  <a:pt x="6315078" y="2362831"/>
                  <a:pt x="6306858" y="2364788"/>
                  <a:pt x="6298684" y="2366822"/>
                </a:cubicBezTo>
                <a:cubicBezTo>
                  <a:pt x="6298015" y="2383441"/>
                  <a:pt x="6297680" y="2397251"/>
                  <a:pt x="6297680" y="2408252"/>
                </a:cubicBezTo>
                <a:cubicBezTo>
                  <a:pt x="6313406" y="2407533"/>
                  <a:pt x="6326150" y="2406395"/>
                  <a:pt x="6335910" y="2404838"/>
                </a:cubicBezTo>
                <a:cubicBezTo>
                  <a:pt x="6345671" y="2403282"/>
                  <a:pt x="6357915" y="2401905"/>
                  <a:pt x="6372643" y="2400708"/>
                </a:cubicBezTo>
                <a:cubicBezTo>
                  <a:pt x="6387371" y="2399511"/>
                  <a:pt x="6398989" y="2402457"/>
                  <a:pt x="6407496" y="2409545"/>
                </a:cubicBezTo>
                <a:cubicBezTo>
                  <a:pt x="6416004" y="2416633"/>
                  <a:pt x="6418491" y="2422102"/>
                  <a:pt x="6414956" y="2425953"/>
                </a:cubicBezTo>
                <a:cubicBezTo>
                  <a:pt x="6411422" y="2429804"/>
                  <a:pt x="6405668" y="2430948"/>
                  <a:pt x="6397692" y="2429385"/>
                </a:cubicBezTo>
                <a:cubicBezTo>
                  <a:pt x="6389718" y="2427823"/>
                  <a:pt x="6379994" y="2426852"/>
                  <a:pt x="6368522" y="2426474"/>
                </a:cubicBezTo>
                <a:cubicBezTo>
                  <a:pt x="6357050" y="2426096"/>
                  <a:pt x="6344306" y="2425907"/>
                  <a:pt x="6330292" y="2425907"/>
                </a:cubicBezTo>
                <a:cubicBezTo>
                  <a:pt x="6317320" y="2425907"/>
                  <a:pt x="6297361" y="2427463"/>
                  <a:pt x="6270416" y="2430576"/>
                </a:cubicBezTo>
                <a:cubicBezTo>
                  <a:pt x="6243473" y="2433689"/>
                  <a:pt x="6223656" y="2436411"/>
                  <a:pt x="6210969" y="2438743"/>
                </a:cubicBezTo>
                <a:cubicBezTo>
                  <a:pt x="6198282" y="2441075"/>
                  <a:pt x="6189333" y="2442631"/>
                  <a:pt x="6184124" y="2443412"/>
                </a:cubicBezTo>
                <a:cubicBezTo>
                  <a:pt x="6178915" y="2444194"/>
                  <a:pt x="6172584" y="2441019"/>
                  <a:pt x="6165130" y="2433887"/>
                </a:cubicBezTo>
                <a:cubicBezTo>
                  <a:pt x="6157676" y="2426756"/>
                  <a:pt x="6156002" y="2422853"/>
                  <a:pt x="6160107" y="2422177"/>
                </a:cubicBezTo>
                <a:cubicBezTo>
                  <a:pt x="6164212" y="2421501"/>
                  <a:pt x="6171312" y="2420971"/>
                  <a:pt x="6181408" y="2420586"/>
                </a:cubicBezTo>
                <a:cubicBezTo>
                  <a:pt x="6191504" y="2420202"/>
                  <a:pt x="6204768" y="2419033"/>
                  <a:pt x="6221201" y="2417079"/>
                </a:cubicBezTo>
                <a:cubicBezTo>
                  <a:pt x="6237634" y="2415126"/>
                  <a:pt x="6255686" y="2413095"/>
                  <a:pt x="6275356" y="2410987"/>
                </a:cubicBezTo>
                <a:lnTo>
                  <a:pt x="6275356" y="2371026"/>
                </a:lnTo>
                <a:cubicBezTo>
                  <a:pt x="6268547" y="2371808"/>
                  <a:pt x="6260008" y="2372198"/>
                  <a:pt x="6249738" y="2372198"/>
                </a:cubicBezTo>
                <a:cubicBezTo>
                  <a:pt x="6239730" y="2372198"/>
                  <a:pt x="6231380" y="2369857"/>
                  <a:pt x="6224689" y="2365175"/>
                </a:cubicBezTo>
                <a:cubicBezTo>
                  <a:pt x="6217998" y="2360494"/>
                  <a:pt x="6219536" y="2357384"/>
                  <a:pt x="6229302" y="2355846"/>
                </a:cubicBezTo>
                <a:cubicBezTo>
                  <a:pt x="6239070" y="2354308"/>
                  <a:pt x="6246344" y="2353139"/>
                  <a:pt x="6251124" y="2352339"/>
                </a:cubicBezTo>
                <a:cubicBezTo>
                  <a:pt x="6255906" y="2351539"/>
                  <a:pt x="6264374" y="2349787"/>
                  <a:pt x="6276528" y="2347083"/>
                </a:cubicBezTo>
                <a:lnTo>
                  <a:pt x="6276528" y="2309170"/>
                </a:lnTo>
                <a:cubicBezTo>
                  <a:pt x="6265267" y="2311501"/>
                  <a:pt x="6255562" y="2312667"/>
                  <a:pt x="6247413" y="2312667"/>
                </a:cubicBezTo>
                <a:cubicBezTo>
                  <a:pt x="6240009" y="2312667"/>
                  <a:pt x="6231978" y="2311501"/>
                  <a:pt x="6223322" y="2309170"/>
                </a:cubicBezTo>
                <a:cubicBezTo>
                  <a:pt x="6213102" y="2325578"/>
                  <a:pt x="6202098" y="2337267"/>
                  <a:pt x="6190310" y="2344237"/>
                </a:cubicBezTo>
                <a:cubicBezTo>
                  <a:pt x="6178522" y="2351207"/>
                  <a:pt x="6177322" y="2347750"/>
                  <a:pt x="6186710" y="2333866"/>
                </a:cubicBezTo>
                <a:cubicBezTo>
                  <a:pt x="6196099" y="2319981"/>
                  <a:pt x="6204660" y="2303644"/>
                  <a:pt x="6212392" y="2284855"/>
                </a:cubicBezTo>
                <a:cubicBezTo>
                  <a:pt x="6220126" y="2266065"/>
                  <a:pt x="6223018" y="2253139"/>
                  <a:pt x="6221070" y="2246076"/>
                </a:cubicBezTo>
                <a:cubicBezTo>
                  <a:pt x="6219124" y="2239013"/>
                  <a:pt x="6224400" y="2238321"/>
                  <a:pt x="6236902" y="2244002"/>
                </a:cubicBezTo>
                <a:cubicBezTo>
                  <a:pt x="6249404" y="2249682"/>
                  <a:pt x="6254200" y="2254686"/>
                  <a:pt x="6251292" y="2259015"/>
                </a:cubicBezTo>
                <a:cubicBezTo>
                  <a:pt x="6248384" y="2263343"/>
                  <a:pt x="6244998" y="2268788"/>
                  <a:pt x="6241134" y="2275348"/>
                </a:cubicBezTo>
                <a:cubicBezTo>
                  <a:pt x="6237272" y="2281909"/>
                  <a:pt x="6233548" y="2288501"/>
                  <a:pt x="6229963" y="2295124"/>
                </a:cubicBezTo>
                <a:cubicBezTo>
                  <a:pt x="6230149" y="2294268"/>
                  <a:pt x="6235104" y="2293273"/>
                  <a:pt x="6244828" y="2292138"/>
                </a:cubicBezTo>
                <a:cubicBezTo>
                  <a:pt x="6254551" y="2291003"/>
                  <a:pt x="6265118" y="2289096"/>
                  <a:pt x="6276528" y="2286418"/>
                </a:cubicBezTo>
                <a:cubicBezTo>
                  <a:pt x="6276528" y="2258066"/>
                  <a:pt x="6276339" y="2239158"/>
                  <a:pt x="6275960" y="2229695"/>
                </a:cubicBezTo>
                <a:cubicBezTo>
                  <a:pt x="6275582" y="2220232"/>
                  <a:pt x="6273635" y="2210853"/>
                  <a:pt x="6270119" y="2201558"/>
                </a:cubicBezTo>
                <a:cubicBezTo>
                  <a:pt x="6267482" y="2194586"/>
                  <a:pt x="6270225" y="2191776"/>
                  <a:pt x="6278349" y="2193127"/>
                </a:cubicBezTo>
                <a:close/>
                <a:moveTo>
                  <a:pt x="4744825" y="2193127"/>
                </a:moveTo>
                <a:cubicBezTo>
                  <a:pt x="4747533" y="2193577"/>
                  <a:pt x="4750839" y="2194490"/>
                  <a:pt x="4754742" y="2195865"/>
                </a:cubicBezTo>
                <a:cubicBezTo>
                  <a:pt x="4770357" y="2201365"/>
                  <a:pt x="4776592" y="2207759"/>
                  <a:pt x="4773448" y="2215045"/>
                </a:cubicBezTo>
                <a:cubicBezTo>
                  <a:pt x="4770304" y="2222332"/>
                  <a:pt x="4768357" y="2231373"/>
                  <a:pt x="4767606" y="2242169"/>
                </a:cubicBezTo>
                <a:cubicBezTo>
                  <a:pt x="4766856" y="2252965"/>
                  <a:pt x="4766481" y="2266301"/>
                  <a:pt x="4766481" y="2282176"/>
                </a:cubicBezTo>
                <a:cubicBezTo>
                  <a:pt x="4780309" y="2278282"/>
                  <a:pt x="4791118" y="2275361"/>
                  <a:pt x="4798907" y="2273414"/>
                </a:cubicBezTo>
                <a:cubicBezTo>
                  <a:pt x="4806696" y="2271466"/>
                  <a:pt x="4813551" y="2273252"/>
                  <a:pt x="4819473" y="2278772"/>
                </a:cubicBezTo>
                <a:cubicBezTo>
                  <a:pt x="4825395" y="2284291"/>
                  <a:pt x="4824629" y="2288771"/>
                  <a:pt x="4817175" y="2292213"/>
                </a:cubicBezTo>
                <a:cubicBezTo>
                  <a:pt x="4809722" y="2295654"/>
                  <a:pt x="4802029" y="2298367"/>
                  <a:pt x="4794098" y="2300352"/>
                </a:cubicBezTo>
                <a:cubicBezTo>
                  <a:pt x="4786167" y="2302336"/>
                  <a:pt x="4776577" y="2304320"/>
                  <a:pt x="4765328" y="2306305"/>
                </a:cubicBezTo>
                <a:lnTo>
                  <a:pt x="4765328" y="2342879"/>
                </a:lnTo>
                <a:cubicBezTo>
                  <a:pt x="4774691" y="2340634"/>
                  <a:pt x="4783007" y="2338321"/>
                  <a:pt x="4790275" y="2335940"/>
                </a:cubicBezTo>
                <a:cubicBezTo>
                  <a:pt x="4797543" y="2333559"/>
                  <a:pt x="4804345" y="2335335"/>
                  <a:pt x="4810683" y="2341270"/>
                </a:cubicBezTo>
                <a:cubicBezTo>
                  <a:pt x="4817021" y="2347204"/>
                  <a:pt x="4817194" y="2351499"/>
                  <a:pt x="4811203" y="2354153"/>
                </a:cubicBezTo>
                <a:cubicBezTo>
                  <a:pt x="4805213" y="2356807"/>
                  <a:pt x="4798085" y="2359073"/>
                  <a:pt x="4789819" y="2360952"/>
                </a:cubicBezTo>
                <a:cubicBezTo>
                  <a:pt x="4781553" y="2362831"/>
                  <a:pt x="4773333" y="2364788"/>
                  <a:pt x="4765160" y="2366822"/>
                </a:cubicBezTo>
                <a:cubicBezTo>
                  <a:pt x="4764490" y="2383441"/>
                  <a:pt x="4764155" y="2397251"/>
                  <a:pt x="4764155" y="2408252"/>
                </a:cubicBezTo>
                <a:cubicBezTo>
                  <a:pt x="4779882" y="2407533"/>
                  <a:pt x="4792625" y="2406395"/>
                  <a:pt x="4802385" y="2404838"/>
                </a:cubicBezTo>
                <a:cubicBezTo>
                  <a:pt x="4812146" y="2403282"/>
                  <a:pt x="4824390" y="2401905"/>
                  <a:pt x="4839118" y="2400708"/>
                </a:cubicBezTo>
                <a:cubicBezTo>
                  <a:pt x="4853846" y="2399511"/>
                  <a:pt x="4865464" y="2402457"/>
                  <a:pt x="4873972" y="2409545"/>
                </a:cubicBezTo>
                <a:cubicBezTo>
                  <a:pt x="4882480" y="2416633"/>
                  <a:pt x="4884966" y="2422102"/>
                  <a:pt x="4881432" y="2425953"/>
                </a:cubicBezTo>
                <a:cubicBezTo>
                  <a:pt x="4877897" y="2429804"/>
                  <a:pt x="4872143" y="2430948"/>
                  <a:pt x="4864168" y="2429385"/>
                </a:cubicBezTo>
                <a:cubicBezTo>
                  <a:pt x="4856193" y="2427823"/>
                  <a:pt x="4846470" y="2426852"/>
                  <a:pt x="4834997" y="2426474"/>
                </a:cubicBezTo>
                <a:cubicBezTo>
                  <a:pt x="4823525" y="2426096"/>
                  <a:pt x="4810782" y="2425907"/>
                  <a:pt x="4796767" y="2425907"/>
                </a:cubicBezTo>
                <a:cubicBezTo>
                  <a:pt x="4783795" y="2425907"/>
                  <a:pt x="4763836" y="2427463"/>
                  <a:pt x="4736892" y="2430576"/>
                </a:cubicBezTo>
                <a:cubicBezTo>
                  <a:pt x="4709948" y="2433689"/>
                  <a:pt x="4690132" y="2436411"/>
                  <a:pt x="4677444" y="2438743"/>
                </a:cubicBezTo>
                <a:cubicBezTo>
                  <a:pt x="4664757" y="2441075"/>
                  <a:pt x="4655809" y="2442631"/>
                  <a:pt x="4650600" y="2443412"/>
                </a:cubicBezTo>
                <a:cubicBezTo>
                  <a:pt x="4645391" y="2444194"/>
                  <a:pt x="4639059" y="2441019"/>
                  <a:pt x="4631605" y="2433887"/>
                </a:cubicBezTo>
                <a:cubicBezTo>
                  <a:pt x="4624152" y="2426756"/>
                  <a:pt x="4622477" y="2422853"/>
                  <a:pt x="4626582" y="2422177"/>
                </a:cubicBezTo>
                <a:cubicBezTo>
                  <a:pt x="4630688" y="2421501"/>
                  <a:pt x="4637788" y="2420971"/>
                  <a:pt x="4647884" y="2420586"/>
                </a:cubicBezTo>
                <a:cubicBezTo>
                  <a:pt x="4657979" y="2420202"/>
                  <a:pt x="4671243" y="2419033"/>
                  <a:pt x="4687676" y="2417079"/>
                </a:cubicBezTo>
                <a:cubicBezTo>
                  <a:pt x="4704109" y="2415126"/>
                  <a:pt x="4722161" y="2413095"/>
                  <a:pt x="4741831" y="2410987"/>
                </a:cubicBezTo>
                <a:lnTo>
                  <a:pt x="4741831" y="2371026"/>
                </a:lnTo>
                <a:cubicBezTo>
                  <a:pt x="4735022" y="2371808"/>
                  <a:pt x="4726483" y="2372198"/>
                  <a:pt x="4716214" y="2372198"/>
                </a:cubicBezTo>
                <a:cubicBezTo>
                  <a:pt x="4706206" y="2372198"/>
                  <a:pt x="4697856" y="2369857"/>
                  <a:pt x="4691165" y="2365175"/>
                </a:cubicBezTo>
                <a:cubicBezTo>
                  <a:pt x="4684473" y="2360494"/>
                  <a:pt x="4686011" y="2357384"/>
                  <a:pt x="4695778" y="2355846"/>
                </a:cubicBezTo>
                <a:cubicBezTo>
                  <a:pt x="4705545" y="2354308"/>
                  <a:pt x="4712819" y="2353139"/>
                  <a:pt x="4717600" y="2352339"/>
                </a:cubicBezTo>
                <a:cubicBezTo>
                  <a:pt x="4722381" y="2351539"/>
                  <a:pt x="4730849" y="2349787"/>
                  <a:pt x="4743003" y="2347083"/>
                </a:cubicBezTo>
                <a:lnTo>
                  <a:pt x="4743003" y="2309170"/>
                </a:lnTo>
                <a:cubicBezTo>
                  <a:pt x="4731742" y="2311501"/>
                  <a:pt x="4722037" y="2312667"/>
                  <a:pt x="4713889" y="2312667"/>
                </a:cubicBezTo>
                <a:cubicBezTo>
                  <a:pt x="4706485" y="2312667"/>
                  <a:pt x="4698454" y="2311501"/>
                  <a:pt x="4689797" y="2309170"/>
                </a:cubicBezTo>
                <a:cubicBezTo>
                  <a:pt x="4679578" y="2325578"/>
                  <a:pt x="4668574" y="2337267"/>
                  <a:pt x="4656785" y="2344237"/>
                </a:cubicBezTo>
                <a:cubicBezTo>
                  <a:pt x="4644997" y="2351207"/>
                  <a:pt x="4643797" y="2347750"/>
                  <a:pt x="4653186" y="2333866"/>
                </a:cubicBezTo>
                <a:cubicBezTo>
                  <a:pt x="4662574" y="2319981"/>
                  <a:pt x="4671135" y="2303644"/>
                  <a:pt x="4678868" y="2284855"/>
                </a:cubicBezTo>
                <a:cubicBezTo>
                  <a:pt x="4686601" y="2266065"/>
                  <a:pt x="4689493" y="2253139"/>
                  <a:pt x="4687546" y="2246076"/>
                </a:cubicBezTo>
                <a:cubicBezTo>
                  <a:pt x="4685599" y="2239013"/>
                  <a:pt x="4690876" y="2238321"/>
                  <a:pt x="4703378" y="2244002"/>
                </a:cubicBezTo>
                <a:cubicBezTo>
                  <a:pt x="4715879" y="2249682"/>
                  <a:pt x="4720676" y="2254686"/>
                  <a:pt x="4717768" y="2259015"/>
                </a:cubicBezTo>
                <a:cubicBezTo>
                  <a:pt x="4714859" y="2263343"/>
                  <a:pt x="4711474" y="2268788"/>
                  <a:pt x="4707610" y="2275348"/>
                </a:cubicBezTo>
                <a:cubicBezTo>
                  <a:pt x="4703747" y="2281909"/>
                  <a:pt x="4700023" y="2288501"/>
                  <a:pt x="4696439" y="2295124"/>
                </a:cubicBezTo>
                <a:cubicBezTo>
                  <a:pt x="4696625" y="2294268"/>
                  <a:pt x="4701579" y="2293273"/>
                  <a:pt x="4711303" y="2292138"/>
                </a:cubicBezTo>
                <a:cubicBezTo>
                  <a:pt x="4721026" y="2291003"/>
                  <a:pt x="4731593" y="2289096"/>
                  <a:pt x="4743003" y="2286418"/>
                </a:cubicBezTo>
                <a:cubicBezTo>
                  <a:pt x="4743003" y="2258066"/>
                  <a:pt x="4742814" y="2239158"/>
                  <a:pt x="4742436" y="2229695"/>
                </a:cubicBezTo>
                <a:cubicBezTo>
                  <a:pt x="4742058" y="2220232"/>
                  <a:pt x="4740110" y="2210853"/>
                  <a:pt x="4736594" y="2201558"/>
                </a:cubicBezTo>
                <a:cubicBezTo>
                  <a:pt x="4733957" y="2194586"/>
                  <a:pt x="4736701" y="2191776"/>
                  <a:pt x="4744825" y="2193127"/>
                </a:cubicBezTo>
                <a:close/>
                <a:moveTo>
                  <a:pt x="4424553" y="2193098"/>
                </a:moveTo>
                <a:cubicBezTo>
                  <a:pt x="4426029" y="2193172"/>
                  <a:pt x="4427832" y="2193570"/>
                  <a:pt x="4429962" y="2194293"/>
                </a:cubicBezTo>
                <a:cubicBezTo>
                  <a:pt x="4438482" y="2197183"/>
                  <a:pt x="4445707" y="2201120"/>
                  <a:pt x="4451635" y="2206106"/>
                </a:cubicBezTo>
                <a:cubicBezTo>
                  <a:pt x="4457563" y="2211092"/>
                  <a:pt x="4459024" y="2215302"/>
                  <a:pt x="4456016" y="2218738"/>
                </a:cubicBezTo>
                <a:cubicBezTo>
                  <a:pt x="4453008" y="2222173"/>
                  <a:pt x="4450227" y="2225491"/>
                  <a:pt x="4447672" y="2228691"/>
                </a:cubicBezTo>
                <a:cubicBezTo>
                  <a:pt x="4474462" y="2256534"/>
                  <a:pt x="4493239" y="2275069"/>
                  <a:pt x="4504004" y="2284297"/>
                </a:cubicBezTo>
                <a:cubicBezTo>
                  <a:pt x="4514769" y="2293524"/>
                  <a:pt x="4525857" y="2301375"/>
                  <a:pt x="4537267" y="2307849"/>
                </a:cubicBezTo>
                <a:cubicBezTo>
                  <a:pt x="4548677" y="2314323"/>
                  <a:pt x="4561697" y="2320276"/>
                  <a:pt x="4576325" y="2325708"/>
                </a:cubicBezTo>
                <a:cubicBezTo>
                  <a:pt x="4590954" y="2331140"/>
                  <a:pt x="4592088" y="2335190"/>
                  <a:pt x="4579730" y="2337856"/>
                </a:cubicBezTo>
                <a:cubicBezTo>
                  <a:pt x="4567371" y="2340523"/>
                  <a:pt x="4553815" y="2341450"/>
                  <a:pt x="4539062" y="2340637"/>
                </a:cubicBezTo>
                <a:cubicBezTo>
                  <a:pt x="4524310" y="2339825"/>
                  <a:pt x="4513929" y="2335556"/>
                  <a:pt x="4507920" y="2327829"/>
                </a:cubicBezTo>
                <a:cubicBezTo>
                  <a:pt x="4501911" y="2320102"/>
                  <a:pt x="4493620" y="2309250"/>
                  <a:pt x="4483047" y="2295273"/>
                </a:cubicBezTo>
                <a:cubicBezTo>
                  <a:pt x="4472474" y="2281295"/>
                  <a:pt x="4458134" y="2262580"/>
                  <a:pt x="4440026" y="2239127"/>
                </a:cubicBezTo>
                <a:cubicBezTo>
                  <a:pt x="4431506" y="2256764"/>
                  <a:pt x="4422350" y="2272434"/>
                  <a:pt x="4412558" y="2286139"/>
                </a:cubicBezTo>
                <a:cubicBezTo>
                  <a:pt x="4402767" y="2299843"/>
                  <a:pt x="4390761" y="2314199"/>
                  <a:pt x="4376542" y="2329206"/>
                </a:cubicBezTo>
                <a:cubicBezTo>
                  <a:pt x="4362323" y="2344212"/>
                  <a:pt x="4345697" y="2356103"/>
                  <a:pt x="4326666" y="2364878"/>
                </a:cubicBezTo>
                <a:cubicBezTo>
                  <a:pt x="4307635" y="2373653"/>
                  <a:pt x="4305411" y="2371398"/>
                  <a:pt x="4319997" y="2358115"/>
                </a:cubicBezTo>
                <a:cubicBezTo>
                  <a:pt x="4334582" y="2344832"/>
                  <a:pt x="4348479" y="2330613"/>
                  <a:pt x="4361687" y="2315458"/>
                </a:cubicBezTo>
                <a:cubicBezTo>
                  <a:pt x="4374896" y="2300302"/>
                  <a:pt x="4386098" y="2285636"/>
                  <a:pt x="4395294" y="2271460"/>
                </a:cubicBezTo>
                <a:cubicBezTo>
                  <a:pt x="4404491" y="2257284"/>
                  <a:pt x="4411411" y="2243896"/>
                  <a:pt x="4416056" y="2231295"/>
                </a:cubicBezTo>
                <a:cubicBezTo>
                  <a:pt x="4420701" y="2218695"/>
                  <a:pt x="4422049" y="2208655"/>
                  <a:pt x="4420102" y="2201176"/>
                </a:cubicBezTo>
                <a:cubicBezTo>
                  <a:pt x="4418642" y="2195567"/>
                  <a:pt x="4420125" y="2192874"/>
                  <a:pt x="4424553" y="2193098"/>
                </a:cubicBezTo>
                <a:close/>
                <a:moveTo>
                  <a:pt x="211875" y="1954131"/>
                </a:moveTo>
                <a:cubicBezTo>
                  <a:pt x="215875" y="1954131"/>
                  <a:pt x="219825" y="1955424"/>
                  <a:pt x="223726" y="1958010"/>
                </a:cubicBezTo>
                <a:cubicBezTo>
                  <a:pt x="231527" y="1963182"/>
                  <a:pt x="235427" y="1969752"/>
                  <a:pt x="235427" y="1977720"/>
                </a:cubicBezTo>
                <a:cubicBezTo>
                  <a:pt x="235427" y="1985689"/>
                  <a:pt x="231740" y="1991880"/>
                  <a:pt x="224368" y="1996296"/>
                </a:cubicBezTo>
                <a:cubicBezTo>
                  <a:pt x="216994" y="2000711"/>
                  <a:pt x="209416" y="2000956"/>
                  <a:pt x="201634" y="1997031"/>
                </a:cubicBezTo>
                <a:cubicBezTo>
                  <a:pt x="193851" y="1993105"/>
                  <a:pt x="189538" y="1986913"/>
                  <a:pt x="188695" y="1978455"/>
                </a:cubicBezTo>
                <a:cubicBezTo>
                  <a:pt x="187852" y="1969996"/>
                  <a:pt x="191529" y="1963182"/>
                  <a:pt x="199727" y="1958010"/>
                </a:cubicBezTo>
                <a:cubicBezTo>
                  <a:pt x="203826" y="1955424"/>
                  <a:pt x="207875" y="1954131"/>
                  <a:pt x="211875" y="1954131"/>
                </a:cubicBezTo>
                <a:close/>
                <a:moveTo>
                  <a:pt x="4978335" y="1947387"/>
                </a:moveTo>
                <a:cubicBezTo>
                  <a:pt x="4975419" y="1947551"/>
                  <a:pt x="4972583" y="1948658"/>
                  <a:pt x="4969826" y="1950708"/>
                </a:cubicBezTo>
                <a:cubicBezTo>
                  <a:pt x="4964314" y="1954807"/>
                  <a:pt x="4961557" y="1960270"/>
                  <a:pt x="4961557" y="1967098"/>
                </a:cubicBezTo>
                <a:cubicBezTo>
                  <a:pt x="4961557" y="1973925"/>
                  <a:pt x="4964627" y="1979050"/>
                  <a:pt x="4970766" y="1982473"/>
                </a:cubicBezTo>
                <a:cubicBezTo>
                  <a:pt x="4976905" y="1985896"/>
                  <a:pt x="4982914" y="1985723"/>
                  <a:pt x="4988793" y="1981952"/>
                </a:cubicBezTo>
                <a:cubicBezTo>
                  <a:pt x="4994671" y="1978170"/>
                  <a:pt x="4997434" y="1972713"/>
                  <a:pt x="4997081" y="1965581"/>
                </a:cubicBezTo>
                <a:cubicBezTo>
                  <a:pt x="4996727" y="1958450"/>
                  <a:pt x="4993475" y="1953164"/>
                  <a:pt x="4987323" y="1949722"/>
                </a:cubicBezTo>
                <a:cubicBezTo>
                  <a:pt x="4984248" y="1948001"/>
                  <a:pt x="4981251" y="1947223"/>
                  <a:pt x="4978335" y="1947387"/>
                </a:cubicBezTo>
                <a:close/>
                <a:moveTo>
                  <a:pt x="3543762" y="1936062"/>
                </a:moveTo>
                <a:cubicBezTo>
                  <a:pt x="3546220" y="1936099"/>
                  <a:pt x="3548825" y="1936851"/>
                  <a:pt x="3551578" y="1938318"/>
                </a:cubicBezTo>
                <a:cubicBezTo>
                  <a:pt x="3557085" y="1941251"/>
                  <a:pt x="3562774" y="1945483"/>
                  <a:pt x="3568647" y="1951015"/>
                </a:cubicBezTo>
                <a:cubicBezTo>
                  <a:pt x="3574520" y="1956546"/>
                  <a:pt x="3572262" y="1960701"/>
                  <a:pt x="3561875" y="1963479"/>
                </a:cubicBezTo>
                <a:cubicBezTo>
                  <a:pt x="3551488" y="1966257"/>
                  <a:pt x="3536057" y="1975646"/>
                  <a:pt x="3515580" y="1991645"/>
                </a:cubicBezTo>
                <a:cubicBezTo>
                  <a:pt x="3528032" y="2000971"/>
                  <a:pt x="3534258" y="2008989"/>
                  <a:pt x="3534258" y="2015699"/>
                </a:cubicBezTo>
                <a:cubicBezTo>
                  <a:pt x="3534258" y="2023029"/>
                  <a:pt x="3532026" y="2028374"/>
                  <a:pt x="3527561" y="2031735"/>
                </a:cubicBezTo>
                <a:cubicBezTo>
                  <a:pt x="3523096" y="2035096"/>
                  <a:pt x="3516756" y="2031859"/>
                  <a:pt x="3508539" y="2022024"/>
                </a:cubicBezTo>
                <a:cubicBezTo>
                  <a:pt x="3500322" y="2012189"/>
                  <a:pt x="3492416" y="2002050"/>
                  <a:pt x="3484819" y="1991608"/>
                </a:cubicBezTo>
                <a:cubicBezTo>
                  <a:pt x="3477223" y="1981165"/>
                  <a:pt x="3476767" y="1976759"/>
                  <a:pt x="3483452" y="1978390"/>
                </a:cubicBezTo>
                <a:cubicBezTo>
                  <a:pt x="3490137" y="1980021"/>
                  <a:pt x="3496977" y="1981928"/>
                  <a:pt x="3503972" y="1984110"/>
                </a:cubicBezTo>
                <a:cubicBezTo>
                  <a:pt x="3515791" y="1973320"/>
                  <a:pt x="3523381" y="1965727"/>
                  <a:pt x="3526743" y="1961330"/>
                </a:cubicBezTo>
                <a:cubicBezTo>
                  <a:pt x="3530104" y="1956934"/>
                  <a:pt x="3531756" y="1954791"/>
                  <a:pt x="3531700" y="1954903"/>
                </a:cubicBezTo>
                <a:cubicBezTo>
                  <a:pt x="3531645" y="1955015"/>
                  <a:pt x="3523723" y="1956785"/>
                  <a:pt x="3507934" y="1960214"/>
                </a:cubicBezTo>
                <a:cubicBezTo>
                  <a:pt x="3492146" y="1963643"/>
                  <a:pt x="3482125" y="1966756"/>
                  <a:pt x="3477871" y="1969553"/>
                </a:cubicBezTo>
                <a:cubicBezTo>
                  <a:pt x="3473617" y="1972350"/>
                  <a:pt x="3468548" y="1972486"/>
                  <a:pt x="3462663" y="1969962"/>
                </a:cubicBezTo>
                <a:cubicBezTo>
                  <a:pt x="3456778" y="1967438"/>
                  <a:pt x="3451845" y="1963135"/>
                  <a:pt x="3447864" y="1957052"/>
                </a:cubicBezTo>
                <a:cubicBezTo>
                  <a:pt x="3443882" y="1950968"/>
                  <a:pt x="3447665" y="1948320"/>
                  <a:pt x="3459212" y="1949108"/>
                </a:cubicBezTo>
                <a:cubicBezTo>
                  <a:pt x="3470758" y="1949895"/>
                  <a:pt x="3485502" y="1948953"/>
                  <a:pt x="3503442" y="1946280"/>
                </a:cubicBezTo>
                <a:cubicBezTo>
                  <a:pt x="3521382" y="1943607"/>
                  <a:pt x="3532513" y="1940879"/>
                  <a:pt x="3536835" y="1938095"/>
                </a:cubicBezTo>
                <a:cubicBezTo>
                  <a:pt x="3538996" y="1936702"/>
                  <a:pt x="3541305" y="1936025"/>
                  <a:pt x="3543762" y="1936062"/>
                </a:cubicBezTo>
                <a:close/>
                <a:moveTo>
                  <a:pt x="3186735" y="1934889"/>
                </a:moveTo>
                <a:cubicBezTo>
                  <a:pt x="3188213" y="1934981"/>
                  <a:pt x="3190172" y="1935541"/>
                  <a:pt x="3192614" y="1936569"/>
                </a:cubicBezTo>
                <a:cubicBezTo>
                  <a:pt x="3202381" y="1940681"/>
                  <a:pt x="3209553" y="1944659"/>
                  <a:pt x="3214129" y="1948503"/>
                </a:cubicBezTo>
                <a:cubicBezTo>
                  <a:pt x="3219685" y="1953167"/>
                  <a:pt x="3221939" y="1960289"/>
                  <a:pt x="3220891" y="1969869"/>
                </a:cubicBezTo>
                <a:cubicBezTo>
                  <a:pt x="3219844" y="1979450"/>
                  <a:pt x="3215255" y="1980693"/>
                  <a:pt x="3207125" y="1973599"/>
                </a:cubicBezTo>
                <a:cubicBezTo>
                  <a:pt x="3198995" y="1966505"/>
                  <a:pt x="3192102" y="1957532"/>
                  <a:pt x="3186447" y="1946680"/>
                </a:cubicBezTo>
                <a:cubicBezTo>
                  <a:pt x="3182205" y="1938541"/>
                  <a:pt x="3182301" y="1934611"/>
                  <a:pt x="3186735" y="1934889"/>
                </a:cubicBezTo>
                <a:close/>
                <a:moveTo>
                  <a:pt x="4980482" y="1927565"/>
                </a:moveTo>
                <a:cubicBezTo>
                  <a:pt x="4985257" y="1927670"/>
                  <a:pt x="4990138" y="1928771"/>
                  <a:pt x="4995127" y="1930867"/>
                </a:cubicBezTo>
                <a:cubicBezTo>
                  <a:pt x="5005105" y="1935059"/>
                  <a:pt x="5011731" y="1941701"/>
                  <a:pt x="5015005" y="1950792"/>
                </a:cubicBezTo>
                <a:cubicBezTo>
                  <a:pt x="5018279" y="1959882"/>
                  <a:pt x="5018664" y="1968874"/>
                  <a:pt x="5016158" y="1977767"/>
                </a:cubicBezTo>
                <a:cubicBezTo>
                  <a:pt x="5013653" y="1986659"/>
                  <a:pt x="5008965" y="1993465"/>
                  <a:pt x="5002094" y="1998184"/>
                </a:cubicBezTo>
                <a:cubicBezTo>
                  <a:pt x="4995224" y="2002903"/>
                  <a:pt x="4987060" y="2005263"/>
                  <a:pt x="4977603" y="2005263"/>
                </a:cubicBezTo>
                <a:cubicBezTo>
                  <a:pt x="4968146" y="2005263"/>
                  <a:pt x="4959582" y="2001424"/>
                  <a:pt x="4951911" y="1993747"/>
                </a:cubicBezTo>
                <a:cubicBezTo>
                  <a:pt x="4944241" y="1986070"/>
                  <a:pt x="4940405" y="1977816"/>
                  <a:pt x="4940405" y="1968986"/>
                </a:cubicBezTo>
                <a:cubicBezTo>
                  <a:pt x="4940405" y="1960155"/>
                  <a:pt x="4942470" y="1952432"/>
                  <a:pt x="4946600" y="1945815"/>
                </a:cubicBezTo>
                <a:cubicBezTo>
                  <a:pt x="4950730" y="1939198"/>
                  <a:pt x="4957356" y="1934005"/>
                  <a:pt x="4966478" y="1930235"/>
                </a:cubicBezTo>
                <a:cubicBezTo>
                  <a:pt x="4971039" y="1928350"/>
                  <a:pt x="4975707" y="1927460"/>
                  <a:pt x="4980482" y="1927565"/>
                </a:cubicBezTo>
                <a:close/>
                <a:moveTo>
                  <a:pt x="3504549" y="1910227"/>
                </a:moveTo>
                <a:cubicBezTo>
                  <a:pt x="3514408" y="1912341"/>
                  <a:pt x="3520851" y="1916127"/>
                  <a:pt x="3523878" y="1921584"/>
                </a:cubicBezTo>
                <a:cubicBezTo>
                  <a:pt x="3526904" y="1927041"/>
                  <a:pt x="3526305" y="1932430"/>
                  <a:pt x="3522082" y="1937751"/>
                </a:cubicBezTo>
                <a:cubicBezTo>
                  <a:pt x="3517859" y="1943071"/>
                  <a:pt x="3512269" y="1942141"/>
                  <a:pt x="3505311" y="1934960"/>
                </a:cubicBezTo>
                <a:cubicBezTo>
                  <a:pt x="3498354" y="1927779"/>
                  <a:pt x="3494025" y="1922062"/>
                  <a:pt x="3492326" y="1917808"/>
                </a:cubicBezTo>
                <a:cubicBezTo>
                  <a:pt x="3490614" y="1910639"/>
                  <a:pt x="3494689" y="1908112"/>
                  <a:pt x="3504549" y="1910227"/>
                </a:cubicBezTo>
                <a:close/>
                <a:moveTo>
                  <a:pt x="1136916" y="1869834"/>
                </a:moveTo>
                <a:cubicBezTo>
                  <a:pt x="1139611" y="1869846"/>
                  <a:pt x="1142652" y="1870679"/>
                  <a:pt x="1146042" y="1872331"/>
                </a:cubicBezTo>
                <a:cubicBezTo>
                  <a:pt x="1152819" y="1875636"/>
                  <a:pt x="1159154" y="1879748"/>
                  <a:pt x="1165045" y="1884665"/>
                </a:cubicBezTo>
                <a:cubicBezTo>
                  <a:pt x="1170936" y="1889583"/>
                  <a:pt x="1172272" y="1894057"/>
                  <a:pt x="1169054" y="1898088"/>
                </a:cubicBezTo>
                <a:cubicBezTo>
                  <a:pt x="1165836" y="1902119"/>
                  <a:pt x="1162103" y="1914381"/>
                  <a:pt x="1157855" y="1934876"/>
                </a:cubicBezTo>
                <a:cubicBezTo>
                  <a:pt x="1153607" y="1955371"/>
                  <a:pt x="1149691" y="1969587"/>
                  <a:pt x="1146107" y="1977525"/>
                </a:cubicBezTo>
                <a:cubicBezTo>
                  <a:pt x="1142522" y="1985462"/>
                  <a:pt x="1138857" y="1992144"/>
                  <a:pt x="1135112" y="1997570"/>
                </a:cubicBezTo>
                <a:cubicBezTo>
                  <a:pt x="1131366" y="2002996"/>
                  <a:pt x="1125050" y="2007579"/>
                  <a:pt x="1116164" y="2011318"/>
                </a:cubicBezTo>
                <a:cubicBezTo>
                  <a:pt x="1107278" y="2015057"/>
                  <a:pt x="1102602" y="2013104"/>
                  <a:pt x="1102137" y="2005458"/>
                </a:cubicBezTo>
                <a:cubicBezTo>
                  <a:pt x="1101672" y="1997812"/>
                  <a:pt x="1098122" y="1989812"/>
                  <a:pt x="1091486" y="1981459"/>
                </a:cubicBezTo>
                <a:cubicBezTo>
                  <a:pt x="1084851" y="1973106"/>
                  <a:pt x="1084154" y="1969959"/>
                  <a:pt x="1089394" y="1972018"/>
                </a:cubicBezTo>
                <a:cubicBezTo>
                  <a:pt x="1094634" y="1974077"/>
                  <a:pt x="1101015" y="1976216"/>
                  <a:pt x="1108537" y="1978436"/>
                </a:cubicBezTo>
                <a:cubicBezTo>
                  <a:pt x="1116059" y="1980656"/>
                  <a:pt x="1122582" y="1972582"/>
                  <a:pt x="1128108" y="1954215"/>
                </a:cubicBezTo>
                <a:cubicBezTo>
                  <a:pt x="1133633" y="1935847"/>
                  <a:pt x="1136396" y="1920152"/>
                  <a:pt x="1136396" y="1907129"/>
                </a:cubicBezTo>
                <a:cubicBezTo>
                  <a:pt x="1136396" y="1896277"/>
                  <a:pt x="1134173" y="1891239"/>
                  <a:pt x="1129726" y="1892014"/>
                </a:cubicBezTo>
                <a:cubicBezTo>
                  <a:pt x="1125280" y="1892789"/>
                  <a:pt x="1115876" y="1894528"/>
                  <a:pt x="1101514" y="1897232"/>
                </a:cubicBezTo>
                <a:cubicBezTo>
                  <a:pt x="1108881" y="1899849"/>
                  <a:pt x="1113445" y="1902686"/>
                  <a:pt x="1115206" y="1905743"/>
                </a:cubicBezTo>
                <a:cubicBezTo>
                  <a:pt x="1116968" y="1908800"/>
                  <a:pt x="1115966" y="1912127"/>
                  <a:pt x="1112202" y="1915724"/>
                </a:cubicBezTo>
                <a:cubicBezTo>
                  <a:pt x="1108438" y="1919321"/>
                  <a:pt x="1102667" y="1927531"/>
                  <a:pt x="1094891" y="1940355"/>
                </a:cubicBezTo>
                <a:cubicBezTo>
                  <a:pt x="1087115" y="1953179"/>
                  <a:pt x="1077242" y="1965175"/>
                  <a:pt x="1065274" y="1976343"/>
                </a:cubicBezTo>
                <a:cubicBezTo>
                  <a:pt x="1053306" y="1987512"/>
                  <a:pt x="1040764" y="1995707"/>
                  <a:pt x="1027649" y="2000928"/>
                </a:cubicBezTo>
                <a:cubicBezTo>
                  <a:pt x="1014533" y="2006149"/>
                  <a:pt x="1012986" y="2003827"/>
                  <a:pt x="1023007" y="1993961"/>
                </a:cubicBezTo>
                <a:cubicBezTo>
                  <a:pt x="1033028" y="1984095"/>
                  <a:pt x="1043192" y="1973624"/>
                  <a:pt x="1053498" y="1962549"/>
                </a:cubicBezTo>
                <a:cubicBezTo>
                  <a:pt x="1063804" y="1951474"/>
                  <a:pt x="1071832" y="1939856"/>
                  <a:pt x="1077580" y="1927695"/>
                </a:cubicBezTo>
                <a:cubicBezTo>
                  <a:pt x="1083329" y="1915535"/>
                  <a:pt x="1085726" y="1907148"/>
                  <a:pt x="1084771" y="1902534"/>
                </a:cubicBezTo>
                <a:cubicBezTo>
                  <a:pt x="1079835" y="1904866"/>
                  <a:pt x="1075230" y="1906614"/>
                  <a:pt x="1070958" y="1907780"/>
                </a:cubicBezTo>
                <a:cubicBezTo>
                  <a:pt x="1066685" y="1908946"/>
                  <a:pt x="1061346" y="1906593"/>
                  <a:pt x="1054940" y="1900720"/>
                </a:cubicBezTo>
                <a:cubicBezTo>
                  <a:pt x="1048534" y="1894848"/>
                  <a:pt x="1049635" y="1891911"/>
                  <a:pt x="1058242" y="1891911"/>
                </a:cubicBezTo>
                <a:cubicBezTo>
                  <a:pt x="1064121" y="1891911"/>
                  <a:pt x="1076529" y="1889450"/>
                  <a:pt x="1095468" y="1884526"/>
                </a:cubicBezTo>
                <a:cubicBezTo>
                  <a:pt x="1114406" y="1879602"/>
                  <a:pt x="1125875" y="1875512"/>
                  <a:pt x="1129875" y="1872257"/>
                </a:cubicBezTo>
                <a:cubicBezTo>
                  <a:pt x="1131875" y="1870629"/>
                  <a:pt x="1134222" y="1869821"/>
                  <a:pt x="1136916" y="1869834"/>
                </a:cubicBezTo>
                <a:close/>
                <a:moveTo>
                  <a:pt x="3461344" y="1863318"/>
                </a:moveTo>
                <a:cubicBezTo>
                  <a:pt x="3464859" y="1863253"/>
                  <a:pt x="3468166" y="1863783"/>
                  <a:pt x="3471267" y="1864908"/>
                </a:cubicBezTo>
                <a:cubicBezTo>
                  <a:pt x="3477468" y="1867160"/>
                  <a:pt x="3480569" y="1871119"/>
                  <a:pt x="3480569" y="1876787"/>
                </a:cubicBezTo>
                <a:cubicBezTo>
                  <a:pt x="3480569" y="1883831"/>
                  <a:pt x="3476240" y="1886346"/>
                  <a:pt x="3467583" y="1884331"/>
                </a:cubicBezTo>
                <a:cubicBezTo>
                  <a:pt x="3458927" y="1882315"/>
                  <a:pt x="3452093" y="1880049"/>
                  <a:pt x="3447082" y="1877531"/>
                </a:cubicBezTo>
                <a:cubicBezTo>
                  <a:pt x="3441290" y="1871888"/>
                  <a:pt x="3442323" y="1867811"/>
                  <a:pt x="3450180" y="1865299"/>
                </a:cubicBezTo>
                <a:cubicBezTo>
                  <a:pt x="3454108" y="1864043"/>
                  <a:pt x="3457830" y="1863383"/>
                  <a:pt x="3461344" y="1863318"/>
                </a:cubicBezTo>
                <a:close/>
                <a:moveTo>
                  <a:pt x="3490933" y="1860409"/>
                </a:moveTo>
                <a:cubicBezTo>
                  <a:pt x="3492879" y="1859502"/>
                  <a:pt x="3495991" y="1859777"/>
                  <a:pt x="3500270" y="1861234"/>
                </a:cubicBezTo>
                <a:cubicBezTo>
                  <a:pt x="3508827" y="1864149"/>
                  <a:pt x="3514880" y="1867367"/>
                  <a:pt x="3518427" y="1870890"/>
                </a:cubicBezTo>
                <a:cubicBezTo>
                  <a:pt x="3521974" y="1874412"/>
                  <a:pt x="3521806" y="1877680"/>
                  <a:pt x="3517924" y="1880694"/>
                </a:cubicBezTo>
                <a:cubicBezTo>
                  <a:pt x="3544329" y="1899495"/>
                  <a:pt x="3567103" y="1913684"/>
                  <a:pt x="3586246" y="1923258"/>
                </a:cubicBezTo>
                <a:cubicBezTo>
                  <a:pt x="3605389" y="1932833"/>
                  <a:pt x="3624662" y="1939567"/>
                  <a:pt x="3644066" y="1943462"/>
                </a:cubicBezTo>
                <a:cubicBezTo>
                  <a:pt x="3663469" y="1947356"/>
                  <a:pt x="3665891" y="1951424"/>
                  <a:pt x="3651330" y="1955666"/>
                </a:cubicBezTo>
                <a:cubicBezTo>
                  <a:pt x="3636770" y="1959907"/>
                  <a:pt x="3624501" y="1962617"/>
                  <a:pt x="3614523" y="1963795"/>
                </a:cubicBezTo>
                <a:cubicBezTo>
                  <a:pt x="3604546" y="1964974"/>
                  <a:pt x="3594354" y="1960992"/>
                  <a:pt x="3583948" y="1951852"/>
                </a:cubicBezTo>
                <a:cubicBezTo>
                  <a:pt x="3573543" y="1942711"/>
                  <a:pt x="3562799" y="1933788"/>
                  <a:pt x="3551718" y="1925082"/>
                </a:cubicBezTo>
                <a:cubicBezTo>
                  <a:pt x="3540636" y="1916375"/>
                  <a:pt x="3526749" y="1904190"/>
                  <a:pt x="3510055" y="1888526"/>
                </a:cubicBezTo>
                <a:cubicBezTo>
                  <a:pt x="3491328" y="1911892"/>
                  <a:pt x="3475995" y="1928154"/>
                  <a:pt x="3464058" y="1937313"/>
                </a:cubicBezTo>
                <a:cubicBezTo>
                  <a:pt x="3452121" y="1946472"/>
                  <a:pt x="3441597" y="1953824"/>
                  <a:pt x="3432488" y="1959368"/>
                </a:cubicBezTo>
                <a:cubicBezTo>
                  <a:pt x="3423378" y="1964912"/>
                  <a:pt x="3410995" y="1969860"/>
                  <a:pt x="3395337" y="1974213"/>
                </a:cubicBezTo>
                <a:cubicBezTo>
                  <a:pt x="3379679" y="1978567"/>
                  <a:pt x="3380383" y="1975013"/>
                  <a:pt x="3397448" y="1963554"/>
                </a:cubicBezTo>
                <a:cubicBezTo>
                  <a:pt x="3414514" y="1952094"/>
                  <a:pt x="3430559" y="1939812"/>
                  <a:pt x="3445585" y="1926709"/>
                </a:cubicBezTo>
                <a:cubicBezTo>
                  <a:pt x="3460610" y="1913606"/>
                  <a:pt x="3471729" y="1901960"/>
                  <a:pt x="3478941" y="1891772"/>
                </a:cubicBezTo>
                <a:cubicBezTo>
                  <a:pt x="3486153" y="1881583"/>
                  <a:pt x="3489371" y="1873218"/>
                  <a:pt x="3488596" y="1866676"/>
                </a:cubicBezTo>
                <a:cubicBezTo>
                  <a:pt x="3488209" y="1863405"/>
                  <a:pt x="3488988" y="1861316"/>
                  <a:pt x="3490933" y="1860409"/>
                </a:cubicBezTo>
                <a:close/>
                <a:moveTo>
                  <a:pt x="3540323" y="1858862"/>
                </a:moveTo>
                <a:cubicBezTo>
                  <a:pt x="3548347" y="1858323"/>
                  <a:pt x="3555764" y="1859197"/>
                  <a:pt x="3562573" y="1861485"/>
                </a:cubicBezTo>
                <a:cubicBezTo>
                  <a:pt x="3569382" y="1863774"/>
                  <a:pt x="3572287" y="1868657"/>
                  <a:pt x="3571289" y="1876136"/>
                </a:cubicBezTo>
                <a:cubicBezTo>
                  <a:pt x="3570290" y="1883614"/>
                  <a:pt x="3565456" y="1885906"/>
                  <a:pt x="3556787" y="1883010"/>
                </a:cubicBezTo>
                <a:cubicBezTo>
                  <a:pt x="3548118" y="1880114"/>
                  <a:pt x="3541284" y="1876167"/>
                  <a:pt x="3536286" y="1871169"/>
                </a:cubicBezTo>
                <a:cubicBezTo>
                  <a:pt x="3530953" y="1863504"/>
                  <a:pt x="3532299" y="1859402"/>
                  <a:pt x="3540323" y="1858862"/>
                </a:cubicBezTo>
                <a:close/>
                <a:moveTo>
                  <a:pt x="2587777" y="1854035"/>
                </a:moveTo>
                <a:cubicBezTo>
                  <a:pt x="2596836" y="1855263"/>
                  <a:pt x="2604244" y="1857526"/>
                  <a:pt x="2609998" y="1860825"/>
                </a:cubicBezTo>
                <a:cubicBezTo>
                  <a:pt x="2617353" y="1863851"/>
                  <a:pt x="2619663" y="1868025"/>
                  <a:pt x="2616928" y="1873345"/>
                </a:cubicBezTo>
                <a:cubicBezTo>
                  <a:pt x="2614194" y="1878666"/>
                  <a:pt x="2613214" y="1900295"/>
                  <a:pt x="2613989" y="1938234"/>
                </a:cubicBezTo>
                <a:cubicBezTo>
                  <a:pt x="2614764" y="1976173"/>
                  <a:pt x="2613428" y="2001886"/>
                  <a:pt x="2609980" y="2015374"/>
                </a:cubicBezTo>
                <a:cubicBezTo>
                  <a:pt x="2606532" y="2028861"/>
                  <a:pt x="2601456" y="2030250"/>
                  <a:pt x="2594753" y="2019541"/>
                </a:cubicBezTo>
                <a:cubicBezTo>
                  <a:pt x="2588049" y="2008831"/>
                  <a:pt x="2585281" y="2000423"/>
                  <a:pt x="2586446" y="1994314"/>
                </a:cubicBezTo>
                <a:cubicBezTo>
                  <a:pt x="2587612" y="1988206"/>
                  <a:pt x="2588973" y="1975860"/>
                  <a:pt x="2590530" y="1957275"/>
                </a:cubicBezTo>
                <a:cubicBezTo>
                  <a:pt x="2592086" y="1938690"/>
                  <a:pt x="2591909" y="1919900"/>
                  <a:pt x="2590000" y="1900906"/>
                </a:cubicBezTo>
                <a:cubicBezTo>
                  <a:pt x="2588090" y="1881912"/>
                  <a:pt x="2584977" y="1869045"/>
                  <a:pt x="2580661" y="1862304"/>
                </a:cubicBezTo>
                <a:cubicBezTo>
                  <a:pt x="2576345" y="1855563"/>
                  <a:pt x="2578717" y="1852807"/>
                  <a:pt x="2587777" y="1854035"/>
                </a:cubicBezTo>
                <a:close/>
                <a:moveTo>
                  <a:pt x="89892" y="1837161"/>
                </a:moveTo>
                <a:lnTo>
                  <a:pt x="31663" y="1923426"/>
                </a:lnTo>
                <a:lnTo>
                  <a:pt x="89892" y="1923426"/>
                </a:lnTo>
                <a:close/>
                <a:moveTo>
                  <a:pt x="3468995" y="1833738"/>
                </a:moveTo>
                <a:cubicBezTo>
                  <a:pt x="3472509" y="1833937"/>
                  <a:pt x="3476004" y="1834600"/>
                  <a:pt x="3479480" y="1835729"/>
                </a:cubicBezTo>
                <a:cubicBezTo>
                  <a:pt x="3486432" y="1837986"/>
                  <a:pt x="3489402" y="1842290"/>
                  <a:pt x="3488391" y="1848640"/>
                </a:cubicBezTo>
                <a:cubicBezTo>
                  <a:pt x="3487381" y="1854990"/>
                  <a:pt x="3482814" y="1857346"/>
                  <a:pt x="3474690" y="1855709"/>
                </a:cubicBezTo>
                <a:cubicBezTo>
                  <a:pt x="3466566" y="1854072"/>
                  <a:pt x="3459863" y="1851058"/>
                  <a:pt x="3454579" y="1846668"/>
                </a:cubicBezTo>
                <a:cubicBezTo>
                  <a:pt x="3450016" y="1840045"/>
                  <a:pt x="3451287" y="1836002"/>
                  <a:pt x="3458393" y="1834538"/>
                </a:cubicBezTo>
                <a:cubicBezTo>
                  <a:pt x="3461946" y="1833806"/>
                  <a:pt x="3465480" y="1833540"/>
                  <a:pt x="3468995" y="1833738"/>
                </a:cubicBezTo>
                <a:close/>
                <a:moveTo>
                  <a:pt x="3553862" y="1828601"/>
                </a:moveTo>
                <a:cubicBezTo>
                  <a:pt x="3557666" y="1828777"/>
                  <a:pt x="3561295" y="1829646"/>
                  <a:pt x="3564749" y="1831208"/>
                </a:cubicBezTo>
                <a:cubicBezTo>
                  <a:pt x="3571658" y="1834334"/>
                  <a:pt x="3574597" y="1838829"/>
                  <a:pt x="3573568" y="1844696"/>
                </a:cubicBezTo>
                <a:cubicBezTo>
                  <a:pt x="3572538" y="1850562"/>
                  <a:pt x="3567611" y="1852683"/>
                  <a:pt x="3558787" y="1851058"/>
                </a:cubicBezTo>
                <a:cubicBezTo>
                  <a:pt x="3549963" y="1849433"/>
                  <a:pt x="3543021" y="1846934"/>
                  <a:pt x="3537960" y="1843561"/>
                </a:cubicBezTo>
                <a:cubicBezTo>
                  <a:pt x="3532292" y="1837050"/>
                  <a:pt x="3533613" y="1832582"/>
                  <a:pt x="3541923" y="1830157"/>
                </a:cubicBezTo>
                <a:cubicBezTo>
                  <a:pt x="3546078" y="1828945"/>
                  <a:pt x="3550057" y="1828426"/>
                  <a:pt x="3553862" y="1828601"/>
                </a:cubicBezTo>
                <a:close/>
                <a:moveTo>
                  <a:pt x="3194298" y="1826650"/>
                </a:moveTo>
                <a:cubicBezTo>
                  <a:pt x="3184289" y="1828982"/>
                  <a:pt x="3174218" y="1830799"/>
                  <a:pt x="3164086" y="1832101"/>
                </a:cubicBezTo>
                <a:lnTo>
                  <a:pt x="3164086" y="1849886"/>
                </a:lnTo>
                <a:cubicBezTo>
                  <a:pt x="3162982" y="1849886"/>
                  <a:pt x="3166433" y="1848909"/>
                  <a:pt x="3174438" y="1846956"/>
                </a:cubicBezTo>
                <a:cubicBezTo>
                  <a:pt x="3182444" y="1845003"/>
                  <a:pt x="3188168" y="1846324"/>
                  <a:pt x="3191609" y="1850919"/>
                </a:cubicBezTo>
                <a:cubicBezTo>
                  <a:pt x="3195051" y="1855514"/>
                  <a:pt x="3192564" y="1859039"/>
                  <a:pt x="3184149" y="1861495"/>
                </a:cubicBezTo>
                <a:cubicBezTo>
                  <a:pt x="3175735" y="1863950"/>
                  <a:pt x="3169047" y="1865178"/>
                  <a:pt x="3164086" y="1865178"/>
                </a:cubicBezTo>
                <a:cubicBezTo>
                  <a:pt x="3164086" y="1865575"/>
                  <a:pt x="3163695" y="1870195"/>
                  <a:pt x="3162914" y="1879038"/>
                </a:cubicBezTo>
                <a:cubicBezTo>
                  <a:pt x="3163360" y="1879224"/>
                  <a:pt x="3167214" y="1878300"/>
                  <a:pt x="3174476" y="1876266"/>
                </a:cubicBezTo>
                <a:cubicBezTo>
                  <a:pt x="3181737" y="1874232"/>
                  <a:pt x="3187073" y="1875699"/>
                  <a:pt x="3190484" y="1880666"/>
                </a:cubicBezTo>
                <a:cubicBezTo>
                  <a:pt x="3193895" y="1885633"/>
                  <a:pt x="3192589" y="1889158"/>
                  <a:pt x="3186568" y="1891242"/>
                </a:cubicBezTo>
                <a:cubicBezTo>
                  <a:pt x="3180546" y="1893325"/>
                  <a:pt x="3172544" y="1894367"/>
                  <a:pt x="3162560" y="1894367"/>
                </a:cubicBezTo>
                <a:cubicBezTo>
                  <a:pt x="3162027" y="1900407"/>
                  <a:pt x="3161760" y="1907365"/>
                  <a:pt x="3161760" y="1915240"/>
                </a:cubicBezTo>
                <a:cubicBezTo>
                  <a:pt x="3176010" y="1913740"/>
                  <a:pt x="3186100" y="1912394"/>
                  <a:pt x="3192028" y="1911203"/>
                </a:cubicBezTo>
                <a:cubicBezTo>
                  <a:pt x="3193541" y="1871131"/>
                  <a:pt x="3194298" y="1842947"/>
                  <a:pt x="3194298" y="1826650"/>
                </a:cubicBezTo>
                <a:close/>
                <a:moveTo>
                  <a:pt x="3311639" y="1795685"/>
                </a:moveTo>
                <a:cubicBezTo>
                  <a:pt x="3314101" y="1795682"/>
                  <a:pt x="3317006" y="1796296"/>
                  <a:pt x="3320355" y="1797527"/>
                </a:cubicBezTo>
                <a:cubicBezTo>
                  <a:pt x="3327052" y="1799988"/>
                  <a:pt x="3332646" y="1802639"/>
                  <a:pt x="3337135" y="1805480"/>
                </a:cubicBezTo>
                <a:cubicBezTo>
                  <a:pt x="3341625" y="1808320"/>
                  <a:pt x="3342307" y="1812902"/>
                  <a:pt x="3339182" y="1819228"/>
                </a:cubicBezTo>
                <a:cubicBezTo>
                  <a:pt x="3336056" y="1825553"/>
                  <a:pt x="3334683" y="1839632"/>
                  <a:pt x="3335061" y="1861467"/>
                </a:cubicBezTo>
                <a:cubicBezTo>
                  <a:pt x="3335439" y="1883301"/>
                  <a:pt x="3336019" y="1904134"/>
                  <a:pt x="3336801" y="1923965"/>
                </a:cubicBezTo>
                <a:cubicBezTo>
                  <a:pt x="3337582" y="1943797"/>
                  <a:pt x="3338369" y="1960717"/>
                  <a:pt x="3339163" y="1974725"/>
                </a:cubicBezTo>
                <a:cubicBezTo>
                  <a:pt x="3339957" y="1988733"/>
                  <a:pt x="3335666" y="2001799"/>
                  <a:pt x="3326290" y="2013923"/>
                </a:cubicBezTo>
                <a:cubicBezTo>
                  <a:pt x="3316913" y="2026046"/>
                  <a:pt x="3310545" y="2027565"/>
                  <a:pt x="3307184" y="2018480"/>
                </a:cubicBezTo>
                <a:cubicBezTo>
                  <a:pt x="3303823" y="2009396"/>
                  <a:pt x="3297981" y="1999644"/>
                  <a:pt x="3289659" y="1989226"/>
                </a:cubicBezTo>
                <a:cubicBezTo>
                  <a:pt x="3281337" y="1978808"/>
                  <a:pt x="3282100" y="1975351"/>
                  <a:pt x="3291948" y="1978855"/>
                </a:cubicBezTo>
                <a:cubicBezTo>
                  <a:pt x="3301795" y="1982359"/>
                  <a:pt x="3307469" y="1984051"/>
                  <a:pt x="3308970" y="1983934"/>
                </a:cubicBezTo>
                <a:cubicBezTo>
                  <a:pt x="3310471" y="1983816"/>
                  <a:pt x="3311773" y="1980067"/>
                  <a:pt x="3312876" y="1972688"/>
                </a:cubicBezTo>
                <a:cubicBezTo>
                  <a:pt x="3313980" y="1965308"/>
                  <a:pt x="3314532" y="1945012"/>
                  <a:pt x="3314532" y="1911799"/>
                </a:cubicBezTo>
                <a:cubicBezTo>
                  <a:pt x="3314532" y="1878560"/>
                  <a:pt x="3313965" y="1855321"/>
                  <a:pt x="3312830" y="1842082"/>
                </a:cubicBezTo>
                <a:cubicBezTo>
                  <a:pt x="3311695" y="1828842"/>
                  <a:pt x="3310303" y="1821209"/>
                  <a:pt x="3308654" y="1819181"/>
                </a:cubicBezTo>
                <a:cubicBezTo>
                  <a:pt x="3307004" y="1817153"/>
                  <a:pt x="3302682" y="1816725"/>
                  <a:pt x="3295687" y="1817897"/>
                </a:cubicBezTo>
                <a:cubicBezTo>
                  <a:pt x="3288692" y="1819069"/>
                  <a:pt x="3282571" y="1820220"/>
                  <a:pt x="3277325" y="1821348"/>
                </a:cubicBezTo>
                <a:lnTo>
                  <a:pt x="3277325" y="1862704"/>
                </a:lnTo>
                <a:cubicBezTo>
                  <a:pt x="3279669" y="1862791"/>
                  <a:pt x="3284088" y="1861644"/>
                  <a:pt x="3290580" y="1859262"/>
                </a:cubicBezTo>
                <a:cubicBezTo>
                  <a:pt x="3297073" y="1856881"/>
                  <a:pt x="3302908" y="1858341"/>
                  <a:pt x="3308086" y="1863643"/>
                </a:cubicBezTo>
                <a:cubicBezTo>
                  <a:pt x="3313264" y="1868945"/>
                  <a:pt x="3311270" y="1873057"/>
                  <a:pt x="3302105" y="1875978"/>
                </a:cubicBezTo>
                <a:cubicBezTo>
                  <a:pt x="3292940" y="1878898"/>
                  <a:pt x="3284574" y="1880359"/>
                  <a:pt x="3277009" y="1880359"/>
                </a:cubicBezTo>
                <a:cubicBezTo>
                  <a:pt x="3275620" y="1897722"/>
                  <a:pt x="3274559" y="1908177"/>
                  <a:pt x="3273828" y="1911724"/>
                </a:cubicBezTo>
                <a:cubicBezTo>
                  <a:pt x="3276172" y="1911067"/>
                  <a:pt x="3281185" y="1909737"/>
                  <a:pt x="3288869" y="1907734"/>
                </a:cubicBezTo>
                <a:cubicBezTo>
                  <a:pt x="3296552" y="1905731"/>
                  <a:pt x="3302970" y="1907204"/>
                  <a:pt x="3308123" y="1912152"/>
                </a:cubicBezTo>
                <a:cubicBezTo>
                  <a:pt x="3313276" y="1917101"/>
                  <a:pt x="3310405" y="1921013"/>
                  <a:pt x="3299510" y="1923891"/>
                </a:cubicBezTo>
                <a:cubicBezTo>
                  <a:pt x="3288614" y="1926768"/>
                  <a:pt x="3279440" y="1927432"/>
                  <a:pt x="3271986" y="1925881"/>
                </a:cubicBezTo>
                <a:cubicBezTo>
                  <a:pt x="3269233" y="1942054"/>
                  <a:pt x="3264848" y="1956565"/>
                  <a:pt x="3258833" y="1969414"/>
                </a:cubicBezTo>
                <a:cubicBezTo>
                  <a:pt x="3252818" y="1982262"/>
                  <a:pt x="3245228" y="1993266"/>
                  <a:pt x="3236063" y="2002426"/>
                </a:cubicBezTo>
                <a:cubicBezTo>
                  <a:pt x="3226897" y="2011585"/>
                  <a:pt x="3216284" y="2019404"/>
                  <a:pt x="3204223" y="2025885"/>
                </a:cubicBezTo>
                <a:cubicBezTo>
                  <a:pt x="3192161" y="2032365"/>
                  <a:pt x="3190490" y="2030539"/>
                  <a:pt x="3199209" y="2020406"/>
                </a:cubicBezTo>
                <a:cubicBezTo>
                  <a:pt x="3207928" y="2010273"/>
                  <a:pt x="3216895" y="1998491"/>
                  <a:pt x="3226110" y="1985059"/>
                </a:cubicBezTo>
                <a:cubicBezTo>
                  <a:pt x="3235325" y="1971627"/>
                  <a:pt x="3241861" y="1957787"/>
                  <a:pt x="3245718" y="1943536"/>
                </a:cubicBezTo>
                <a:cubicBezTo>
                  <a:pt x="3249575" y="1929286"/>
                  <a:pt x="3252282" y="1912059"/>
                  <a:pt x="3253838" y="1891856"/>
                </a:cubicBezTo>
                <a:cubicBezTo>
                  <a:pt x="3255395" y="1871652"/>
                  <a:pt x="3255981" y="1855083"/>
                  <a:pt x="3255596" y="1842147"/>
                </a:cubicBezTo>
                <a:cubicBezTo>
                  <a:pt x="3255212" y="1829211"/>
                  <a:pt x="3253851" y="1819286"/>
                  <a:pt x="3251513" y="1812372"/>
                </a:cubicBezTo>
                <a:cubicBezTo>
                  <a:pt x="3249175" y="1805458"/>
                  <a:pt x="3251559" y="1802779"/>
                  <a:pt x="3258666" y="1804335"/>
                </a:cubicBezTo>
                <a:cubicBezTo>
                  <a:pt x="3265772" y="1805892"/>
                  <a:pt x="3272036" y="1806496"/>
                  <a:pt x="3277455" y="1806149"/>
                </a:cubicBezTo>
                <a:cubicBezTo>
                  <a:pt x="3282875" y="1805802"/>
                  <a:pt x="3288131" y="1804900"/>
                  <a:pt x="3293222" y="1803442"/>
                </a:cubicBezTo>
                <a:cubicBezTo>
                  <a:pt x="3298313" y="1801985"/>
                  <a:pt x="3302434" y="1800019"/>
                  <a:pt x="3305584" y="1797545"/>
                </a:cubicBezTo>
                <a:cubicBezTo>
                  <a:pt x="3307159" y="1796308"/>
                  <a:pt x="3309177" y="1795688"/>
                  <a:pt x="3311639" y="1795685"/>
                </a:cubicBezTo>
                <a:close/>
                <a:moveTo>
                  <a:pt x="486854" y="1790355"/>
                </a:moveTo>
                <a:lnTo>
                  <a:pt x="585750" y="1790355"/>
                </a:lnTo>
                <a:lnTo>
                  <a:pt x="585750" y="1817311"/>
                </a:lnTo>
                <a:lnTo>
                  <a:pt x="510387" y="1817311"/>
                </a:lnTo>
                <a:cubicBezTo>
                  <a:pt x="506803" y="1836783"/>
                  <a:pt x="503132" y="1851133"/>
                  <a:pt x="499374" y="1860360"/>
                </a:cubicBezTo>
                <a:cubicBezTo>
                  <a:pt x="507956" y="1855709"/>
                  <a:pt x="517673" y="1853591"/>
                  <a:pt x="528526" y="1854007"/>
                </a:cubicBezTo>
                <a:cubicBezTo>
                  <a:pt x="539378" y="1854422"/>
                  <a:pt x="549768" y="1856906"/>
                  <a:pt x="559696" y="1861458"/>
                </a:cubicBezTo>
                <a:cubicBezTo>
                  <a:pt x="569624" y="1866009"/>
                  <a:pt x="576808" y="1872120"/>
                  <a:pt x="581248" y="1879791"/>
                </a:cubicBezTo>
                <a:cubicBezTo>
                  <a:pt x="585688" y="1887462"/>
                  <a:pt x="588907" y="1895083"/>
                  <a:pt x="590903" y="1902655"/>
                </a:cubicBezTo>
                <a:cubicBezTo>
                  <a:pt x="592900" y="1910227"/>
                  <a:pt x="593694" y="1918455"/>
                  <a:pt x="593284" y="1927342"/>
                </a:cubicBezTo>
                <a:cubicBezTo>
                  <a:pt x="592875" y="1936228"/>
                  <a:pt x="591049" y="1945331"/>
                  <a:pt x="587806" y="1954652"/>
                </a:cubicBezTo>
                <a:cubicBezTo>
                  <a:pt x="584562" y="1963972"/>
                  <a:pt x="579624" y="1971745"/>
                  <a:pt x="572988" y="1977971"/>
                </a:cubicBezTo>
                <a:cubicBezTo>
                  <a:pt x="566353" y="1984197"/>
                  <a:pt x="558347" y="1989133"/>
                  <a:pt x="548971" y="1992780"/>
                </a:cubicBezTo>
                <a:cubicBezTo>
                  <a:pt x="539595" y="1996426"/>
                  <a:pt x="528743" y="1997849"/>
                  <a:pt x="516415" y="1997049"/>
                </a:cubicBezTo>
                <a:cubicBezTo>
                  <a:pt x="504087" y="1996249"/>
                  <a:pt x="492360" y="1991729"/>
                  <a:pt x="481235" y="1983487"/>
                </a:cubicBezTo>
                <a:cubicBezTo>
                  <a:pt x="470111" y="1975246"/>
                  <a:pt x="462489" y="1960596"/>
                  <a:pt x="458372" y="1939536"/>
                </a:cubicBezTo>
                <a:lnTo>
                  <a:pt x="485663" y="1931574"/>
                </a:lnTo>
                <a:cubicBezTo>
                  <a:pt x="491356" y="1953688"/>
                  <a:pt x="500152" y="1965637"/>
                  <a:pt x="512052" y="1967423"/>
                </a:cubicBezTo>
                <a:cubicBezTo>
                  <a:pt x="523952" y="1969209"/>
                  <a:pt x="533614" y="1967963"/>
                  <a:pt x="541036" y="1963684"/>
                </a:cubicBezTo>
                <a:cubicBezTo>
                  <a:pt x="548459" y="1959405"/>
                  <a:pt x="553854" y="1953346"/>
                  <a:pt x="557221" y="1945508"/>
                </a:cubicBezTo>
                <a:cubicBezTo>
                  <a:pt x="560589" y="1937670"/>
                  <a:pt x="562083" y="1928939"/>
                  <a:pt x="561705" y="1919314"/>
                </a:cubicBezTo>
                <a:cubicBezTo>
                  <a:pt x="561327" y="1909690"/>
                  <a:pt x="558834" y="1901688"/>
                  <a:pt x="554226" y="1895307"/>
                </a:cubicBezTo>
                <a:cubicBezTo>
                  <a:pt x="549619" y="1888926"/>
                  <a:pt x="543762" y="1884644"/>
                  <a:pt x="536655" y="1882461"/>
                </a:cubicBezTo>
                <a:cubicBezTo>
                  <a:pt x="529549" y="1880278"/>
                  <a:pt x="521503" y="1880290"/>
                  <a:pt x="512517" y="1882498"/>
                </a:cubicBezTo>
                <a:cubicBezTo>
                  <a:pt x="503532" y="1884706"/>
                  <a:pt x="495771" y="1890219"/>
                  <a:pt x="489235" y="1899037"/>
                </a:cubicBezTo>
                <a:lnTo>
                  <a:pt x="464213" y="1896190"/>
                </a:lnTo>
                <a:cubicBezTo>
                  <a:pt x="465776" y="1889257"/>
                  <a:pt x="473323" y="1853979"/>
                  <a:pt x="486854" y="1790355"/>
                </a:cubicBezTo>
                <a:close/>
                <a:moveTo>
                  <a:pt x="2954824" y="1789246"/>
                </a:moveTo>
                <a:cubicBezTo>
                  <a:pt x="2950986" y="1789470"/>
                  <a:pt x="2945761" y="1790070"/>
                  <a:pt x="2939150" y="1791043"/>
                </a:cubicBezTo>
                <a:cubicBezTo>
                  <a:pt x="2925929" y="1792990"/>
                  <a:pt x="2903977" y="1796463"/>
                  <a:pt x="2873294" y="1801461"/>
                </a:cubicBezTo>
                <a:cubicBezTo>
                  <a:pt x="2874832" y="1804090"/>
                  <a:pt x="2876543" y="1809330"/>
                  <a:pt x="2878429" y="1817181"/>
                </a:cubicBezTo>
                <a:cubicBezTo>
                  <a:pt x="2890310" y="1815011"/>
                  <a:pt x="2902923" y="1811743"/>
                  <a:pt x="2916268" y="1807377"/>
                </a:cubicBezTo>
                <a:cubicBezTo>
                  <a:pt x="2929613" y="1803011"/>
                  <a:pt x="2938822" y="1803945"/>
                  <a:pt x="2943894" y="1810177"/>
                </a:cubicBezTo>
                <a:cubicBezTo>
                  <a:pt x="2948967" y="1816409"/>
                  <a:pt x="2942825" y="1821488"/>
                  <a:pt x="2925468" y="1825413"/>
                </a:cubicBezTo>
                <a:cubicBezTo>
                  <a:pt x="2908111" y="1829339"/>
                  <a:pt x="2893442" y="1831617"/>
                  <a:pt x="2881461" y="1832250"/>
                </a:cubicBezTo>
                <a:cubicBezTo>
                  <a:pt x="2883780" y="1840026"/>
                  <a:pt x="2885417" y="1845117"/>
                  <a:pt x="2886372" y="1847523"/>
                </a:cubicBezTo>
                <a:cubicBezTo>
                  <a:pt x="2918184" y="1842947"/>
                  <a:pt x="2939715" y="1839952"/>
                  <a:pt x="2950964" y="1838538"/>
                </a:cubicBezTo>
                <a:cubicBezTo>
                  <a:pt x="2957462" y="1823419"/>
                  <a:pt x="2961490" y="1811761"/>
                  <a:pt x="2963047" y="1803563"/>
                </a:cubicBezTo>
                <a:cubicBezTo>
                  <a:pt x="2964603" y="1795365"/>
                  <a:pt x="2964315" y="1790742"/>
                  <a:pt x="2962182" y="1789694"/>
                </a:cubicBezTo>
                <a:cubicBezTo>
                  <a:pt x="2961115" y="1789171"/>
                  <a:pt x="2958662" y="1789021"/>
                  <a:pt x="2954824" y="1789246"/>
                </a:cubicBezTo>
                <a:close/>
                <a:moveTo>
                  <a:pt x="95901" y="1786839"/>
                </a:moveTo>
                <a:lnTo>
                  <a:pt x="119211" y="1786839"/>
                </a:lnTo>
                <a:lnTo>
                  <a:pt x="119211" y="1923426"/>
                </a:lnTo>
                <a:lnTo>
                  <a:pt x="147228" y="1923426"/>
                </a:lnTo>
                <a:lnTo>
                  <a:pt x="147228" y="1949229"/>
                </a:lnTo>
                <a:lnTo>
                  <a:pt x="119211" y="1949229"/>
                </a:lnTo>
                <a:lnTo>
                  <a:pt x="119211" y="1993580"/>
                </a:lnTo>
                <a:lnTo>
                  <a:pt x="89892" y="1993580"/>
                </a:lnTo>
                <a:lnTo>
                  <a:pt x="89892" y="1949229"/>
                </a:lnTo>
                <a:lnTo>
                  <a:pt x="0" y="1949229"/>
                </a:lnTo>
                <a:lnTo>
                  <a:pt x="0" y="1925361"/>
                </a:lnTo>
                <a:close/>
                <a:moveTo>
                  <a:pt x="4797909" y="1779746"/>
                </a:moveTo>
                <a:cubicBezTo>
                  <a:pt x="4802313" y="1780438"/>
                  <a:pt x="4806515" y="1782275"/>
                  <a:pt x="4810515" y="1785258"/>
                </a:cubicBezTo>
                <a:cubicBezTo>
                  <a:pt x="4818515" y="1791223"/>
                  <a:pt x="4817560" y="1795914"/>
                  <a:pt x="4807650" y="1799331"/>
                </a:cubicBezTo>
                <a:cubicBezTo>
                  <a:pt x="4797741" y="1802748"/>
                  <a:pt x="4777017" y="1806869"/>
                  <a:pt x="4745478" y="1811693"/>
                </a:cubicBezTo>
                <a:cubicBezTo>
                  <a:pt x="4752485" y="1817671"/>
                  <a:pt x="4755191" y="1822585"/>
                  <a:pt x="4753598" y="1826436"/>
                </a:cubicBezTo>
                <a:cubicBezTo>
                  <a:pt x="4752004" y="1830287"/>
                  <a:pt x="4750463" y="1841595"/>
                  <a:pt x="4748975" y="1860360"/>
                </a:cubicBezTo>
                <a:cubicBezTo>
                  <a:pt x="4771361" y="1855845"/>
                  <a:pt x="4788396" y="1851994"/>
                  <a:pt x="4800079" y="1848807"/>
                </a:cubicBezTo>
                <a:cubicBezTo>
                  <a:pt x="4811762" y="1845620"/>
                  <a:pt x="4821926" y="1848227"/>
                  <a:pt x="4830570" y="1856630"/>
                </a:cubicBezTo>
                <a:cubicBezTo>
                  <a:pt x="4839215" y="1865032"/>
                  <a:pt x="4835680" y="1869913"/>
                  <a:pt x="4819966" y="1871271"/>
                </a:cubicBezTo>
                <a:cubicBezTo>
                  <a:pt x="4804252" y="1872629"/>
                  <a:pt x="4790777" y="1874092"/>
                  <a:pt x="4779541" y="1875661"/>
                </a:cubicBezTo>
                <a:cubicBezTo>
                  <a:pt x="4768304" y="1877230"/>
                  <a:pt x="4757607" y="1879001"/>
                  <a:pt x="4747450" y="1880973"/>
                </a:cubicBezTo>
                <a:cubicBezTo>
                  <a:pt x="4746879" y="1886281"/>
                  <a:pt x="4746222" y="1891366"/>
                  <a:pt x="4745478" y="1896227"/>
                </a:cubicBezTo>
                <a:cubicBezTo>
                  <a:pt x="4762878" y="1916617"/>
                  <a:pt x="4778747" y="1932622"/>
                  <a:pt x="4793084" y="1944243"/>
                </a:cubicBezTo>
                <a:cubicBezTo>
                  <a:pt x="4807421" y="1955864"/>
                  <a:pt x="4818751" y="1964322"/>
                  <a:pt x="4827072" y="1969618"/>
                </a:cubicBezTo>
                <a:cubicBezTo>
                  <a:pt x="4835394" y="1974914"/>
                  <a:pt x="4843549" y="1978653"/>
                  <a:pt x="4851536" y="1980836"/>
                </a:cubicBezTo>
                <a:cubicBezTo>
                  <a:pt x="4859523" y="1983019"/>
                  <a:pt x="4867386" y="1985428"/>
                  <a:pt x="4875125" y="1988064"/>
                </a:cubicBezTo>
                <a:cubicBezTo>
                  <a:pt x="4882864" y="1990699"/>
                  <a:pt x="4886734" y="1993685"/>
                  <a:pt x="4886734" y="1997021"/>
                </a:cubicBezTo>
                <a:cubicBezTo>
                  <a:pt x="4886734" y="2000729"/>
                  <a:pt x="4878533" y="2003418"/>
                  <a:pt x="4862131" y="2005086"/>
                </a:cubicBezTo>
                <a:cubicBezTo>
                  <a:pt x="4845729" y="2006754"/>
                  <a:pt x="4834123" y="2006959"/>
                  <a:pt x="4827314" y="2005700"/>
                </a:cubicBezTo>
                <a:cubicBezTo>
                  <a:pt x="4820505" y="2004441"/>
                  <a:pt x="4814267" y="2000978"/>
                  <a:pt x="4808599" y="1995310"/>
                </a:cubicBezTo>
                <a:cubicBezTo>
                  <a:pt x="4802931" y="1989642"/>
                  <a:pt x="4794169" y="1979695"/>
                  <a:pt x="4782312" y="1965470"/>
                </a:cubicBezTo>
                <a:cubicBezTo>
                  <a:pt x="4770456" y="1951244"/>
                  <a:pt x="4756987" y="1932597"/>
                  <a:pt x="4741906" y="1909529"/>
                </a:cubicBezTo>
                <a:cubicBezTo>
                  <a:pt x="4733795" y="1936628"/>
                  <a:pt x="4720518" y="1957396"/>
                  <a:pt x="4702076" y="1971832"/>
                </a:cubicBezTo>
                <a:cubicBezTo>
                  <a:pt x="4683633" y="1986268"/>
                  <a:pt x="4664831" y="1994280"/>
                  <a:pt x="4645670" y="1995868"/>
                </a:cubicBezTo>
                <a:cubicBezTo>
                  <a:pt x="4626508" y="1997455"/>
                  <a:pt x="4622837" y="1995192"/>
                  <a:pt x="4634656" y="1989078"/>
                </a:cubicBezTo>
                <a:cubicBezTo>
                  <a:pt x="4646476" y="1982963"/>
                  <a:pt x="4657309" y="1977066"/>
                  <a:pt x="4667157" y="1971386"/>
                </a:cubicBezTo>
                <a:cubicBezTo>
                  <a:pt x="4677004" y="1965705"/>
                  <a:pt x="4685928" y="1958673"/>
                  <a:pt x="4693927" y="1950289"/>
                </a:cubicBezTo>
                <a:cubicBezTo>
                  <a:pt x="4701927" y="1941905"/>
                  <a:pt x="4708410" y="1931987"/>
                  <a:pt x="4713377" y="1920533"/>
                </a:cubicBezTo>
                <a:cubicBezTo>
                  <a:pt x="4718344" y="1909079"/>
                  <a:pt x="4721603" y="1897244"/>
                  <a:pt x="4723153" y="1885028"/>
                </a:cubicBezTo>
                <a:cubicBezTo>
                  <a:pt x="4704128" y="1888910"/>
                  <a:pt x="4692088" y="1891437"/>
                  <a:pt x="4687035" y="1892609"/>
                </a:cubicBezTo>
                <a:cubicBezTo>
                  <a:pt x="4681981" y="1893781"/>
                  <a:pt x="4674675" y="1890910"/>
                  <a:pt x="4665120" y="1883996"/>
                </a:cubicBezTo>
                <a:cubicBezTo>
                  <a:pt x="4655564" y="1877081"/>
                  <a:pt x="4656919" y="1873373"/>
                  <a:pt x="4669185" y="1872871"/>
                </a:cubicBezTo>
                <a:cubicBezTo>
                  <a:pt x="4681450" y="1872368"/>
                  <a:pt x="4699886" y="1869581"/>
                  <a:pt x="4724493" y="1864508"/>
                </a:cubicBezTo>
                <a:cubicBezTo>
                  <a:pt x="4725163" y="1858456"/>
                  <a:pt x="4725497" y="1850481"/>
                  <a:pt x="4725497" y="1840584"/>
                </a:cubicBezTo>
                <a:cubicBezTo>
                  <a:pt x="4725497" y="1829918"/>
                  <a:pt x="4725206" y="1821386"/>
                  <a:pt x="4724623" y="1814986"/>
                </a:cubicBezTo>
                <a:cubicBezTo>
                  <a:pt x="4725578" y="1814986"/>
                  <a:pt x="4722149" y="1815569"/>
                  <a:pt x="4714335" y="1816735"/>
                </a:cubicBezTo>
                <a:cubicBezTo>
                  <a:pt x="4706522" y="1817900"/>
                  <a:pt x="4698646" y="1815473"/>
                  <a:pt x="4690709" y="1809451"/>
                </a:cubicBezTo>
                <a:cubicBezTo>
                  <a:pt x="4682771" y="1803430"/>
                  <a:pt x="4684529" y="1799920"/>
                  <a:pt x="4695983" y="1798922"/>
                </a:cubicBezTo>
                <a:cubicBezTo>
                  <a:pt x="4707436" y="1797923"/>
                  <a:pt x="4722580" y="1795505"/>
                  <a:pt x="4741413" y="1791666"/>
                </a:cubicBezTo>
                <a:cubicBezTo>
                  <a:pt x="4760246" y="1787828"/>
                  <a:pt x="4774471" y="1784309"/>
                  <a:pt x="4784089" y="1781109"/>
                </a:cubicBezTo>
                <a:cubicBezTo>
                  <a:pt x="4788898" y="1779509"/>
                  <a:pt x="4793505" y="1779055"/>
                  <a:pt x="4797909" y="1779746"/>
                </a:cubicBezTo>
                <a:close/>
                <a:moveTo>
                  <a:pt x="1010322" y="1770549"/>
                </a:moveTo>
                <a:cubicBezTo>
                  <a:pt x="1011784" y="1770660"/>
                  <a:pt x="1013538" y="1771133"/>
                  <a:pt x="1015584" y="1771965"/>
                </a:cubicBezTo>
                <a:cubicBezTo>
                  <a:pt x="1023770" y="1775295"/>
                  <a:pt x="1029559" y="1778231"/>
                  <a:pt x="1032951" y="1780774"/>
                </a:cubicBezTo>
                <a:cubicBezTo>
                  <a:pt x="1036343" y="1783317"/>
                  <a:pt x="1038696" y="1786126"/>
                  <a:pt x="1040011" y="1789201"/>
                </a:cubicBezTo>
                <a:cubicBezTo>
                  <a:pt x="1041325" y="1792277"/>
                  <a:pt x="1040296" y="1795384"/>
                  <a:pt x="1036923" y="1798522"/>
                </a:cubicBezTo>
                <a:cubicBezTo>
                  <a:pt x="1033549" y="1801660"/>
                  <a:pt x="1022002" y="1821106"/>
                  <a:pt x="1002283" y="1856862"/>
                </a:cubicBezTo>
                <a:cubicBezTo>
                  <a:pt x="1011622" y="1865842"/>
                  <a:pt x="1015894" y="1876678"/>
                  <a:pt x="1015101" y="1889372"/>
                </a:cubicBezTo>
                <a:cubicBezTo>
                  <a:pt x="1014902" y="1892545"/>
                  <a:pt x="1014704" y="1896371"/>
                  <a:pt x="1014507" y="1900850"/>
                </a:cubicBezTo>
                <a:lnTo>
                  <a:pt x="1014274" y="1906900"/>
                </a:lnTo>
                <a:lnTo>
                  <a:pt x="1021696" y="1897088"/>
                </a:lnTo>
                <a:cubicBezTo>
                  <a:pt x="1024731" y="1893122"/>
                  <a:pt x="1028266" y="1888544"/>
                  <a:pt x="1032299" y="1883354"/>
                </a:cubicBezTo>
                <a:cubicBezTo>
                  <a:pt x="1040367" y="1872973"/>
                  <a:pt x="1047281" y="1861281"/>
                  <a:pt x="1053042" y="1848277"/>
                </a:cubicBezTo>
                <a:cubicBezTo>
                  <a:pt x="1058803" y="1835273"/>
                  <a:pt x="1061293" y="1825088"/>
                  <a:pt x="1060512" y="1817721"/>
                </a:cubicBezTo>
                <a:cubicBezTo>
                  <a:pt x="1059730" y="1810354"/>
                  <a:pt x="1063070" y="1808344"/>
                  <a:pt x="1070530" y="1811693"/>
                </a:cubicBezTo>
                <a:cubicBezTo>
                  <a:pt x="1077990" y="1815042"/>
                  <a:pt x="1083984" y="1818620"/>
                  <a:pt x="1088510" y="1822427"/>
                </a:cubicBezTo>
                <a:cubicBezTo>
                  <a:pt x="1094066" y="1828046"/>
                  <a:pt x="1094934" y="1832321"/>
                  <a:pt x="1091115" y="1835254"/>
                </a:cubicBezTo>
                <a:cubicBezTo>
                  <a:pt x="1087295" y="1838188"/>
                  <a:pt x="1080737" y="1847015"/>
                  <a:pt x="1071441" y="1861737"/>
                </a:cubicBezTo>
                <a:cubicBezTo>
                  <a:pt x="1062146" y="1876458"/>
                  <a:pt x="1053089" y="1887828"/>
                  <a:pt x="1044271" y="1895846"/>
                </a:cubicBezTo>
                <a:cubicBezTo>
                  <a:pt x="1035453" y="1903864"/>
                  <a:pt x="1027199" y="1909123"/>
                  <a:pt x="1019509" y="1911622"/>
                </a:cubicBezTo>
                <a:lnTo>
                  <a:pt x="1014070" y="1912199"/>
                </a:lnTo>
                <a:lnTo>
                  <a:pt x="1013915" y="1916243"/>
                </a:lnTo>
                <a:cubicBezTo>
                  <a:pt x="1013521" y="1927809"/>
                  <a:pt x="1013128" y="1941986"/>
                  <a:pt x="1012738" y="1958773"/>
                </a:cubicBezTo>
                <a:cubicBezTo>
                  <a:pt x="1011150" y="1980117"/>
                  <a:pt x="1008654" y="1994367"/>
                  <a:pt x="1005250" y="2001523"/>
                </a:cubicBezTo>
                <a:cubicBezTo>
                  <a:pt x="1001845" y="2008679"/>
                  <a:pt x="997170" y="2006459"/>
                  <a:pt x="991223" y="1994863"/>
                </a:cubicBezTo>
                <a:cubicBezTo>
                  <a:pt x="985276" y="1983267"/>
                  <a:pt x="983862" y="1973475"/>
                  <a:pt x="986981" y="1965488"/>
                </a:cubicBezTo>
                <a:cubicBezTo>
                  <a:pt x="990100" y="1957501"/>
                  <a:pt x="992045" y="1945390"/>
                  <a:pt x="992814" y="1929156"/>
                </a:cubicBezTo>
                <a:cubicBezTo>
                  <a:pt x="993583" y="1912921"/>
                  <a:pt x="993967" y="1900134"/>
                  <a:pt x="993967" y="1890795"/>
                </a:cubicBezTo>
                <a:cubicBezTo>
                  <a:pt x="993967" y="1881915"/>
                  <a:pt x="993452" y="1874542"/>
                  <a:pt x="992423" y="1868676"/>
                </a:cubicBezTo>
                <a:cubicBezTo>
                  <a:pt x="988727" y="1875236"/>
                  <a:pt x="982213" y="1883183"/>
                  <a:pt x="972880" y="1892516"/>
                </a:cubicBezTo>
                <a:cubicBezTo>
                  <a:pt x="963547" y="1901849"/>
                  <a:pt x="952667" y="1909352"/>
                  <a:pt x="940240" y="1915026"/>
                </a:cubicBezTo>
                <a:cubicBezTo>
                  <a:pt x="927813" y="1920700"/>
                  <a:pt x="928092" y="1916536"/>
                  <a:pt x="941077" y="1902534"/>
                </a:cubicBezTo>
                <a:cubicBezTo>
                  <a:pt x="954062" y="1888532"/>
                  <a:pt x="965944" y="1873063"/>
                  <a:pt x="976721" y="1856128"/>
                </a:cubicBezTo>
                <a:cubicBezTo>
                  <a:pt x="987499" y="1839192"/>
                  <a:pt x="995211" y="1824198"/>
                  <a:pt x="999855" y="1811144"/>
                </a:cubicBezTo>
                <a:cubicBezTo>
                  <a:pt x="1004500" y="1798091"/>
                  <a:pt x="1006236" y="1787465"/>
                  <a:pt x="1005064" y="1779267"/>
                </a:cubicBezTo>
                <a:cubicBezTo>
                  <a:pt x="1004185" y="1773119"/>
                  <a:pt x="1005938" y="1770213"/>
                  <a:pt x="1010322" y="1770549"/>
                </a:cubicBezTo>
                <a:close/>
                <a:moveTo>
                  <a:pt x="2969067" y="1770272"/>
                </a:moveTo>
                <a:cubicBezTo>
                  <a:pt x="2972451" y="1770502"/>
                  <a:pt x="2975756" y="1771441"/>
                  <a:pt x="2978981" y="1773091"/>
                </a:cubicBezTo>
                <a:cubicBezTo>
                  <a:pt x="2985430" y="1776390"/>
                  <a:pt x="2991997" y="1780796"/>
                  <a:pt x="2998682" y="1786309"/>
                </a:cubicBezTo>
                <a:cubicBezTo>
                  <a:pt x="3005366" y="1791821"/>
                  <a:pt x="3006418" y="1796249"/>
                  <a:pt x="3001835" y="1799592"/>
                </a:cubicBezTo>
                <a:cubicBezTo>
                  <a:pt x="2997252" y="1802934"/>
                  <a:pt x="2991098" y="1811560"/>
                  <a:pt x="2983371" y="1825469"/>
                </a:cubicBezTo>
                <a:cubicBezTo>
                  <a:pt x="2975644" y="1839378"/>
                  <a:pt x="2969195" y="1849278"/>
                  <a:pt x="2964023" y="1855170"/>
                </a:cubicBezTo>
                <a:cubicBezTo>
                  <a:pt x="2958852" y="1861061"/>
                  <a:pt x="2954629" y="1860893"/>
                  <a:pt x="2951354" y="1854667"/>
                </a:cubicBezTo>
                <a:cubicBezTo>
                  <a:pt x="2941805" y="1855424"/>
                  <a:pt x="2928236" y="1856745"/>
                  <a:pt x="2910650" y="1858630"/>
                </a:cubicBezTo>
                <a:cubicBezTo>
                  <a:pt x="2926215" y="1862239"/>
                  <a:pt x="2933005" y="1866338"/>
                  <a:pt x="2931021" y="1870927"/>
                </a:cubicBezTo>
                <a:cubicBezTo>
                  <a:pt x="2929036" y="1875516"/>
                  <a:pt x="2927697" y="1882504"/>
                  <a:pt x="2927002" y="1891893"/>
                </a:cubicBezTo>
                <a:cubicBezTo>
                  <a:pt x="2937631" y="1889549"/>
                  <a:pt x="2947655" y="1887406"/>
                  <a:pt x="2957075" y="1885465"/>
                </a:cubicBezTo>
                <a:cubicBezTo>
                  <a:pt x="2966494" y="1883524"/>
                  <a:pt x="2974538" y="1885906"/>
                  <a:pt x="2981204" y="1892609"/>
                </a:cubicBezTo>
                <a:cubicBezTo>
                  <a:pt x="2987870" y="1899312"/>
                  <a:pt x="2983954" y="1903808"/>
                  <a:pt x="2969456" y="1906097"/>
                </a:cubicBezTo>
                <a:cubicBezTo>
                  <a:pt x="2954957" y="1908385"/>
                  <a:pt x="2940726" y="1910893"/>
                  <a:pt x="2926761" y="1913622"/>
                </a:cubicBezTo>
                <a:cubicBezTo>
                  <a:pt x="2926141" y="1922179"/>
                  <a:pt x="2925830" y="1929329"/>
                  <a:pt x="2925830" y="1935072"/>
                </a:cubicBezTo>
                <a:cubicBezTo>
                  <a:pt x="2937017" y="1933559"/>
                  <a:pt x="2946235" y="1932014"/>
                  <a:pt x="2953484" y="1930439"/>
                </a:cubicBezTo>
                <a:cubicBezTo>
                  <a:pt x="2960734" y="1928864"/>
                  <a:pt x="2967664" y="1931689"/>
                  <a:pt x="2974274" y="1938913"/>
                </a:cubicBezTo>
                <a:cubicBezTo>
                  <a:pt x="2980884" y="1946138"/>
                  <a:pt x="2979312" y="1950230"/>
                  <a:pt x="2969558" y="1951192"/>
                </a:cubicBezTo>
                <a:cubicBezTo>
                  <a:pt x="2959804" y="1952153"/>
                  <a:pt x="2945172" y="1953718"/>
                  <a:pt x="2925663" y="1955889"/>
                </a:cubicBezTo>
                <a:lnTo>
                  <a:pt x="2924658" y="1981766"/>
                </a:lnTo>
                <a:cubicBezTo>
                  <a:pt x="2970237" y="1977922"/>
                  <a:pt x="2998598" y="1975212"/>
                  <a:pt x="3009742" y="1973637"/>
                </a:cubicBezTo>
                <a:cubicBezTo>
                  <a:pt x="3020885" y="1972061"/>
                  <a:pt x="3030116" y="1974781"/>
                  <a:pt x="3037433" y="1981794"/>
                </a:cubicBezTo>
                <a:cubicBezTo>
                  <a:pt x="3044750" y="1988808"/>
                  <a:pt x="3047317" y="1994082"/>
                  <a:pt x="3045135" y="1997617"/>
                </a:cubicBezTo>
                <a:cubicBezTo>
                  <a:pt x="3042952" y="2001151"/>
                  <a:pt x="3036239" y="2002140"/>
                  <a:pt x="3024996" y="2000584"/>
                </a:cubicBezTo>
                <a:cubicBezTo>
                  <a:pt x="3013754" y="1999027"/>
                  <a:pt x="2997962" y="1998444"/>
                  <a:pt x="2977623" y="1998835"/>
                </a:cubicBezTo>
                <a:cubicBezTo>
                  <a:pt x="2957283" y="1999226"/>
                  <a:pt x="2939048" y="2000187"/>
                  <a:pt x="2922919" y="2001719"/>
                </a:cubicBezTo>
                <a:cubicBezTo>
                  <a:pt x="2906790" y="2003250"/>
                  <a:pt x="2886667" y="2005573"/>
                  <a:pt x="2862550" y="2008686"/>
                </a:cubicBezTo>
                <a:cubicBezTo>
                  <a:pt x="2838434" y="2011799"/>
                  <a:pt x="2822798" y="2013950"/>
                  <a:pt x="2815642" y="2015141"/>
                </a:cubicBezTo>
                <a:cubicBezTo>
                  <a:pt x="2808485" y="2016332"/>
                  <a:pt x="2802073" y="2015436"/>
                  <a:pt x="2796406" y="2012453"/>
                </a:cubicBezTo>
                <a:cubicBezTo>
                  <a:pt x="2790738" y="2009470"/>
                  <a:pt x="2786549" y="2005560"/>
                  <a:pt x="2783839" y="2000723"/>
                </a:cubicBezTo>
                <a:cubicBezTo>
                  <a:pt x="2781129" y="1995886"/>
                  <a:pt x="2784853" y="1993468"/>
                  <a:pt x="2795010" y="1993468"/>
                </a:cubicBezTo>
                <a:cubicBezTo>
                  <a:pt x="2803642" y="1993468"/>
                  <a:pt x="2817214" y="1992696"/>
                  <a:pt x="2835724" y="1991152"/>
                </a:cubicBezTo>
                <a:cubicBezTo>
                  <a:pt x="2854235" y="1989608"/>
                  <a:pt x="2877219" y="1987391"/>
                  <a:pt x="2904678" y="1984501"/>
                </a:cubicBezTo>
                <a:lnTo>
                  <a:pt x="2904678" y="1958568"/>
                </a:lnTo>
                <a:cubicBezTo>
                  <a:pt x="2894384" y="1960899"/>
                  <a:pt x="2886441" y="1962456"/>
                  <a:pt x="2880847" y="1963237"/>
                </a:cubicBezTo>
                <a:cubicBezTo>
                  <a:pt x="2875254" y="1964019"/>
                  <a:pt x="2868293" y="1961346"/>
                  <a:pt x="2859965" y="1955219"/>
                </a:cubicBezTo>
                <a:cubicBezTo>
                  <a:pt x="2851636" y="1949092"/>
                  <a:pt x="2853004" y="1945775"/>
                  <a:pt x="2864067" y="1945266"/>
                </a:cubicBezTo>
                <a:cubicBezTo>
                  <a:pt x="2875129" y="1944758"/>
                  <a:pt x="2888667" y="1943114"/>
                  <a:pt x="2904678" y="1940336"/>
                </a:cubicBezTo>
                <a:lnTo>
                  <a:pt x="2904678" y="1915371"/>
                </a:lnTo>
                <a:cubicBezTo>
                  <a:pt x="2889932" y="1918421"/>
                  <a:pt x="2879055" y="1920353"/>
                  <a:pt x="2872048" y="1921166"/>
                </a:cubicBezTo>
                <a:cubicBezTo>
                  <a:pt x="2865040" y="1921978"/>
                  <a:pt x="2858163" y="1918880"/>
                  <a:pt x="2851416" y="1911873"/>
                </a:cubicBezTo>
                <a:cubicBezTo>
                  <a:pt x="2846505" y="1919091"/>
                  <a:pt x="2840778" y="1924951"/>
                  <a:pt x="2834236" y="1929453"/>
                </a:cubicBezTo>
                <a:cubicBezTo>
                  <a:pt x="2827694" y="1933955"/>
                  <a:pt x="2819703" y="1937208"/>
                  <a:pt x="2810265" y="1939211"/>
                </a:cubicBezTo>
                <a:cubicBezTo>
                  <a:pt x="2800827" y="1941214"/>
                  <a:pt x="2800669" y="1938104"/>
                  <a:pt x="2809791" y="1929881"/>
                </a:cubicBezTo>
                <a:cubicBezTo>
                  <a:pt x="2818913" y="1921658"/>
                  <a:pt x="2827278" y="1912261"/>
                  <a:pt x="2834887" y="1901688"/>
                </a:cubicBezTo>
                <a:cubicBezTo>
                  <a:pt x="2842496" y="1891115"/>
                  <a:pt x="2845913" y="1882948"/>
                  <a:pt x="2845138" y="1877187"/>
                </a:cubicBezTo>
                <a:cubicBezTo>
                  <a:pt x="2844362" y="1871426"/>
                  <a:pt x="2847258" y="1869603"/>
                  <a:pt x="2853825" y="1871717"/>
                </a:cubicBezTo>
                <a:cubicBezTo>
                  <a:pt x="2860392" y="1873832"/>
                  <a:pt x="2866253" y="1877078"/>
                  <a:pt x="2871406" y="1881456"/>
                </a:cubicBezTo>
                <a:cubicBezTo>
                  <a:pt x="2876559" y="1885834"/>
                  <a:pt x="2877008" y="1889508"/>
                  <a:pt x="2872755" y="1892479"/>
                </a:cubicBezTo>
                <a:cubicBezTo>
                  <a:pt x="2868500" y="1895449"/>
                  <a:pt x="2864011" y="1898751"/>
                  <a:pt x="2859286" y="1902385"/>
                </a:cubicBezTo>
                <a:cubicBezTo>
                  <a:pt x="2878100" y="1901678"/>
                  <a:pt x="2892840" y="1899992"/>
                  <a:pt x="2903506" y="1897325"/>
                </a:cubicBezTo>
                <a:cubicBezTo>
                  <a:pt x="2903506" y="1882430"/>
                  <a:pt x="2902253" y="1870158"/>
                  <a:pt x="2899748" y="1860509"/>
                </a:cubicBezTo>
                <a:lnTo>
                  <a:pt x="2886596" y="1862518"/>
                </a:lnTo>
                <a:cubicBezTo>
                  <a:pt x="2882887" y="1872068"/>
                  <a:pt x="2878720" y="1872517"/>
                  <a:pt x="2874094" y="1863867"/>
                </a:cubicBezTo>
                <a:cubicBezTo>
                  <a:pt x="2869468" y="1855216"/>
                  <a:pt x="2864343" y="1843855"/>
                  <a:pt x="2858718" y="1829785"/>
                </a:cubicBezTo>
                <a:cubicBezTo>
                  <a:pt x="2853094" y="1815715"/>
                  <a:pt x="2847674" y="1805328"/>
                  <a:pt x="2842459" y="1798624"/>
                </a:cubicBezTo>
                <a:cubicBezTo>
                  <a:pt x="2837243" y="1791921"/>
                  <a:pt x="2837609" y="1788082"/>
                  <a:pt x="2843556" y="1787109"/>
                </a:cubicBezTo>
                <a:cubicBezTo>
                  <a:pt x="2849503" y="1786135"/>
                  <a:pt x="2854768" y="1786039"/>
                  <a:pt x="2859351" y="1786820"/>
                </a:cubicBezTo>
                <a:cubicBezTo>
                  <a:pt x="2863933" y="1787602"/>
                  <a:pt x="2879861" y="1785874"/>
                  <a:pt x="2907134" y="1781639"/>
                </a:cubicBezTo>
                <a:cubicBezTo>
                  <a:pt x="2934407" y="1777404"/>
                  <a:pt x="2951587" y="1774095"/>
                  <a:pt x="2958675" y="1771714"/>
                </a:cubicBezTo>
                <a:cubicBezTo>
                  <a:pt x="2962219" y="1770524"/>
                  <a:pt x="2965683" y="1770043"/>
                  <a:pt x="2969067" y="1770272"/>
                </a:cubicBezTo>
                <a:close/>
                <a:moveTo>
                  <a:pt x="806557" y="1769554"/>
                </a:moveTo>
                <a:cubicBezTo>
                  <a:pt x="811664" y="1768895"/>
                  <a:pt x="819554" y="1771314"/>
                  <a:pt x="830228" y="1776812"/>
                </a:cubicBezTo>
                <a:cubicBezTo>
                  <a:pt x="844460" y="1784141"/>
                  <a:pt x="848463" y="1791214"/>
                  <a:pt x="842237" y="1798029"/>
                </a:cubicBezTo>
                <a:cubicBezTo>
                  <a:pt x="836011" y="1804844"/>
                  <a:pt x="832898" y="1822533"/>
                  <a:pt x="832898" y="1851095"/>
                </a:cubicBezTo>
                <a:cubicBezTo>
                  <a:pt x="832898" y="1881431"/>
                  <a:pt x="833676" y="1913535"/>
                  <a:pt x="835232" y="1947406"/>
                </a:cubicBezTo>
                <a:cubicBezTo>
                  <a:pt x="836789" y="1981276"/>
                  <a:pt x="832724" y="2004056"/>
                  <a:pt x="823038" y="2015746"/>
                </a:cubicBezTo>
                <a:cubicBezTo>
                  <a:pt x="813352" y="2027435"/>
                  <a:pt x="806608" y="2029153"/>
                  <a:pt x="802807" y="2020899"/>
                </a:cubicBezTo>
                <a:cubicBezTo>
                  <a:pt x="799005" y="2012645"/>
                  <a:pt x="791567" y="2002894"/>
                  <a:pt x="780491" y="1991645"/>
                </a:cubicBezTo>
                <a:cubicBezTo>
                  <a:pt x="769416" y="1980396"/>
                  <a:pt x="768502" y="1975956"/>
                  <a:pt x="777747" y="1978325"/>
                </a:cubicBezTo>
                <a:cubicBezTo>
                  <a:pt x="786993" y="1980693"/>
                  <a:pt x="793865" y="1981859"/>
                  <a:pt x="798360" y="1981822"/>
                </a:cubicBezTo>
                <a:cubicBezTo>
                  <a:pt x="802856" y="1981785"/>
                  <a:pt x="805823" y="1977441"/>
                  <a:pt x="807262" y="1968790"/>
                </a:cubicBezTo>
                <a:cubicBezTo>
                  <a:pt x="808701" y="1960140"/>
                  <a:pt x="809420" y="1936082"/>
                  <a:pt x="809420" y="1896618"/>
                </a:cubicBezTo>
                <a:cubicBezTo>
                  <a:pt x="809420" y="1857154"/>
                  <a:pt x="808862" y="1830588"/>
                  <a:pt x="807746" y="1816921"/>
                </a:cubicBezTo>
                <a:cubicBezTo>
                  <a:pt x="806629" y="1803253"/>
                  <a:pt x="804620" y="1795815"/>
                  <a:pt x="801718" y="1794606"/>
                </a:cubicBezTo>
                <a:cubicBezTo>
                  <a:pt x="798816" y="1793397"/>
                  <a:pt x="779964" y="1795378"/>
                  <a:pt x="745163" y="1800550"/>
                </a:cubicBezTo>
                <a:cubicBezTo>
                  <a:pt x="744506" y="1815494"/>
                  <a:pt x="744177" y="1831152"/>
                  <a:pt x="744177" y="1847523"/>
                </a:cubicBezTo>
                <a:cubicBezTo>
                  <a:pt x="759172" y="1844473"/>
                  <a:pt x="770554" y="1841958"/>
                  <a:pt x="778324" y="1839980"/>
                </a:cubicBezTo>
                <a:cubicBezTo>
                  <a:pt x="786094" y="1838002"/>
                  <a:pt x="792268" y="1840187"/>
                  <a:pt x="796844" y="1846538"/>
                </a:cubicBezTo>
                <a:cubicBezTo>
                  <a:pt x="801420" y="1852888"/>
                  <a:pt x="797151" y="1857191"/>
                  <a:pt x="784035" y="1859448"/>
                </a:cubicBezTo>
                <a:cubicBezTo>
                  <a:pt x="770920" y="1861705"/>
                  <a:pt x="757088" y="1862450"/>
                  <a:pt x="742540" y="1861681"/>
                </a:cubicBezTo>
                <a:cubicBezTo>
                  <a:pt x="741263" y="1872074"/>
                  <a:pt x="739477" y="1884476"/>
                  <a:pt x="737183" y="1898888"/>
                </a:cubicBezTo>
                <a:cubicBezTo>
                  <a:pt x="744240" y="1898206"/>
                  <a:pt x="753659" y="1896091"/>
                  <a:pt x="765441" y="1892544"/>
                </a:cubicBezTo>
                <a:cubicBezTo>
                  <a:pt x="777224" y="1888997"/>
                  <a:pt x="786938" y="1889819"/>
                  <a:pt x="794584" y="1895009"/>
                </a:cubicBezTo>
                <a:cubicBezTo>
                  <a:pt x="802230" y="1900199"/>
                  <a:pt x="797883" y="1905086"/>
                  <a:pt x="781543" y="1909669"/>
                </a:cubicBezTo>
                <a:cubicBezTo>
                  <a:pt x="765203" y="1914251"/>
                  <a:pt x="749722" y="1914986"/>
                  <a:pt x="735099" y="1911873"/>
                </a:cubicBezTo>
                <a:cubicBezTo>
                  <a:pt x="727732" y="1942470"/>
                  <a:pt x="717457" y="1965960"/>
                  <a:pt x="704273" y="1982343"/>
                </a:cubicBezTo>
                <a:cubicBezTo>
                  <a:pt x="691089" y="1998727"/>
                  <a:pt x="677301" y="2010143"/>
                  <a:pt x="662908" y="2016592"/>
                </a:cubicBezTo>
                <a:cubicBezTo>
                  <a:pt x="648515" y="2023041"/>
                  <a:pt x="643532" y="2023345"/>
                  <a:pt x="647960" y="2017504"/>
                </a:cubicBezTo>
                <a:cubicBezTo>
                  <a:pt x="652388" y="2011662"/>
                  <a:pt x="659836" y="2003312"/>
                  <a:pt x="670303" y="1992454"/>
                </a:cubicBezTo>
                <a:cubicBezTo>
                  <a:pt x="680770" y="1981596"/>
                  <a:pt x="690045" y="1967510"/>
                  <a:pt x="698124" y="1950196"/>
                </a:cubicBezTo>
                <a:cubicBezTo>
                  <a:pt x="706205" y="1932883"/>
                  <a:pt x="712179" y="1913581"/>
                  <a:pt x="716049" y="1892293"/>
                </a:cubicBezTo>
                <a:cubicBezTo>
                  <a:pt x="719918" y="1871004"/>
                  <a:pt x="721664" y="1851219"/>
                  <a:pt x="721286" y="1832938"/>
                </a:cubicBezTo>
                <a:cubicBezTo>
                  <a:pt x="720908" y="1814657"/>
                  <a:pt x="718185" y="1800649"/>
                  <a:pt x="713119" y="1790913"/>
                </a:cubicBezTo>
                <a:cubicBezTo>
                  <a:pt x="708053" y="1781177"/>
                  <a:pt x="710207" y="1777704"/>
                  <a:pt x="719584" y="1780495"/>
                </a:cubicBezTo>
                <a:cubicBezTo>
                  <a:pt x="728960" y="1783286"/>
                  <a:pt x="735784" y="1785037"/>
                  <a:pt x="740057" y="1785751"/>
                </a:cubicBezTo>
                <a:cubicBezTo>
                  <a:pt x="744330" y="1786464"/>
                  <a:pt x="754701" y="1785127"/>
                  <a:pt x="771171" y="1781741"/>
                </a:cubicBezTo>
                <a:cubicBezTo>
                  <a:pt x="787641" y="1778356"/>
                  <a:pt x="798044" y="1774855"/>
                  <a:pt x="802379" y="1771240"/>
                </a:cubicBezTo>
                <a:cubicBezTo>
                  <a:pt x="803462" y="1770336"/>
                  <a:pt x="804856" y="1769774"/>
                  <a:pt x="806557" y="1769554"/>
                </a:cubicBezTo>
                <a:close/>
                <a:moveTo>
                  <a:pt x="1097068" y="1764663"/>
                </a:moveTo>
                <a:cubicBezTo>
                  <a:pt x="1106692" y="1766586"/>
                  <a:pt x="1112149" y="1769702"/>
                  <a:pt x="1113439" y="1774012"/>
                </a:cubicBezTo>
                <a:cubicBezTo>
                  <a:pt x="1114729" y="1778321"/>
                  <a:pt x="1119590" y="1786609"/>
                  <a:pt x="1128024" y="1798875"/>
                </a:cubicBezTo>
                <a:cubicBezTo>
                  <a:pt x="1136457" y="1811141"/>
                  <a:pt x="1146413" y="1823013"/>
                  <a:pt x="1157892" y="1834492"/>
                </a:cubicBezTo>
                <a:cubicBezTo>
                  <a:pt x="1169370" y="1845970"/>
                  <a:pt x="1182300" y="1854788"/>
                  <a:pt x="1196681" y="1860946"/>
                </a:cubicBezTo>
                <a:cubicBezTo>
                  <a:pt x="1211061" y="1867104"/>
                  <a:pt x="1217597" y="1871466"/>
                  <a:pt x="1216288" y="1874033"/>
                </a:cubicBezTo>
                <a:cubicBezTo>
                  <a:pt x="1214980" y="1876601"/>
                  <a:pt x="1208282" y="1878297"/>
                  <a:pt x="1196196" y="1879122"/>
                </a:cubicBezTo>
                <a:cubicBezTo>
                  <a:pt x="1184110" y="1879946"/>
                  <a:pt x="1173649" y="1879103"/>
                  <a:pt x="1164812" y="1876591"/>
                </a:cubicBezTo>
                <a:cubicBezTo>
                  <a:pt x="1155976" y="1874080"/>
                  <a:pt x="1148531" y="1867380"/>
                  <a:pt x="1142479" y="1856490"/>
                </a:cubicBezTo>
                <a:cubicBezTo>
                  <a:pt x="1136426" y="1845601"/>
                  <a:pt x="1127438" y="1830352"/>
                  <a:pt x="1115513" y="1810744"/>
                </a:cubicBezTo>
                <a:cubicBezTo>
                  <a:pt x="1103588" y="1791136"/>
                  <a:pt x="1094358" y="1778554"/>
                  <a:pt x="1087822" y="1772998"/>
                </a:cubicBezTo>
                <a:cubicBezTo>
                  <a:pt x="1081286" y="1767441"/>
                  <a:pt x="1084368" y="1764663"/>
                  <a:pt x="1097068" y="1764663"/>
                </a:cubicBezTo>
                <a:close/>
                <a:moveTo>
                  <a:pt x="4468062" y="1759975"/>
                </a:moveTo>
                <a:cubicBezTo>
                  <a:pt x="4489667" y="1781146"/>
                  <a:pt x="4505396" y="1801985"/>
                  <a:pt x="4515250" y="1822492"/>
                </a:cubicBezTo>
                <a:cubicBezTo>
                  <a:pt x="4525103" y="1843000"/>
                  <a:pt x="4530030" y="1866152"/>
                  <a:pt x="4530030" y="1891949"/>
                </a:cubicBezTo>
                <a:cubicBezTo>
                  <a:pt x="4530030" y="1918130"/>
                  <a:pt x="4525051" y="1941586"/>
                  <a:pt x="4515092" y="1962316"/>
                </a:cubicBezTo>
                <a:cubicBezTo>
                  <a:pt x="4505132" y="1983047"/>
                  <a:pt x="4489443" y="2003198"/>
                  <a:pt x="4468025" y="2022769"/>
                </a:cubicBezTo>
                <a:lnTo>
                  <a:pt x="4451691" y="2006732"/>
                </a:lnTo>
                <a:cubicBezTo>
                  <a:pt x="4469811" y="1989443"/>
                  <a:pt x="4483289" y="1971773"/>
                  <a:pt x="4492126" y="1953722"/>
                </a:cubicBezTo>
                <a:cubicBezTo>
                  <a:pt x="4500962" y="1935670"/>
                  <a:pt x="4505381" y="1915079"/>
                  <a:pt x="4505381" y="1891949"/>
                </a:cubicBezTo>
                <a:cubicBezTo>
                  <a:pt x="4505381" y="1869228"/>
                  <a:pt x="4501009" y="1848934"/>
                  <a:pt x="4492265" y="1831069"/>
                </a:cubicBezTo>
                <a:cubicBezTo>
                  <a:pt x="4483521" y="1813203"/>
                  <a:pt x="4469997" y="1795142"/>
                  <a:pt x="4451691" y="1776886"/>
                </a:cubicBezTo>
                <a:close/>
                <a:moveTo>
                  <a:pt x="3802763" y="1759975"/>
                </a:moveTo>
                <a:lnTo>
                  <a:pt x="3819208" y="1776886"/>
                </a:lnTo>
                <a:cubicBezTo>
                  <a:pt x="3800853" y="1795155"/>
                  <a:pt x="3787316" y="1813203"/>
                  <a:pt x="3778597" y="1831031"/>
                </a:cubicBezTo>
                <a:cubicBezTo>
                  <a:pt x="3769878" y="1848860"/>
                  <a:pt x="3765519" y="1869165"/>
                  <a:pt x="3765519" y="1891949"/>
                </a:cubicBezTo>
                <a:cubicBezTo>
                  <a:pt x="3765519" y="1915141"/>
                  <a:pt x="3769928" y="1935747"/>
                  <a:pt x="3778746" y="1953768"/>
                </a:cubicBezTo>
                <a:cubicBezTo>
                  <a:pt x="3787564" y="1971789"/>
                  <a:pt x="3801051" y="1989437"/>
                  <a:pt x="3819208" y="2006714"/>
                </a:cubicBezTo>
                <a:lnTo>
                  <a:pt x="3802819" y="2022769"/>
                </a:lnTo>
                <a:cubicBezTo>
                  <a:pt x="3781412" y="2003210"/>
                  <a:pt x="3765735" y="1983081"/>
                  <a:pt x="3755789" y="1962382"/>
                </a:cubicBezTo>
                <a:cubicBezTo>
                  <a:pt x="3745842" y="1941682"/>
                  <a:pt x="3740869" y="1918204"/>
                  <a:pt x="3740869" y="1891949"/>
                </a:cubicBezTo>
                <a:cubicBezTo>
                  <a:pt x="3740869" y="1866065"/>
                  <a:pt x="3745783" y="1842894"/>
                  <a:pt x="3755612" y="1822437"/>
                </a:cubicBezTo>
                <a:cubicBezTo>
                  <a:pt x="3765441" y="1801979"/>
                  <a:pt x="3781158" y="1781159"/>
                  <a:pt x="3802763" y="1759975"/>
                </a:cubicBezTo>
                <a:close/>
                <a:moveTo>
                  <a:pt x="2324937" y="1759975"/>
                </a:moveTo>
                <a:cubicBezTo>
                  <a:pt x="2346542" y="1781146"/>
                  <a:pt x="2362271" y="1801985"/>
                  <a:pt x="2372125" y="1822492"/>
                </a:cubicBezTo>
                <a:cubicBezTo>
                  <a:pt x="2381978" y="1843000"/>
                  <a:pt x="2386905" y="1866152"/>
                  <a:pt x="2386905" y="1891949"/>
                </a:cubicBezTo>
                <a:cubicBezTo>
                  <a:pt x="2386905" y="1918130"/>
                  <a:pt x="2381925" y="1941586"/>
                  <a:pt x="2371966" y="1962316"/>
                </a:cubicBezTo>
                <a:cubicBezTo>
                  <a:pt x="2362007" y="1983047"/>
                  <a:pt x="2346318" y="2003198"/>
                  <a:pt x="2324900" y="2022769"/>
                </a:cubicBezTo>
                <a:lnTo>
                  <a:pt x="2308566" y="2006732"/>
                </a:lnTo>
                <a:cubicBezTo>
                  <a:pt x="2326686" y="1989443"/>
                  <a:pt x="2340164" y="1971773"/>
                  <a:pt x="2349000" y="1953722"/>
                </a:cubicBezTo>
                <a:cubicBezTo>
                  <a:pt x="2357837" y="1935670"/>
                  <a:pt x="2362255" y="1915079"/>
                  <a:pt x="2362255" y="1891949"/>
                </a:cubicBezTo>
                <a:cubicBezTo>
                  <a:pt x="2362255" y="1869228"/>
                  <a:pt x="2357884" y="1848934"/>
                  <a:pt x="2349140" y="1831069"/>
                </a:cubicBezTo>
                <a:cubicBezTo>
                  <a:pt x="2340396" y="1813203"/>
                  <a:pt x="2326872" y="1795142"/>
                  <a:pt x="2308566" y="1776886"/>
                </a:cubicBezTo>
                <a:close/>
                <a:moveTo>
                  <a:pt x="1659638" y="1759975"/>
                </a:moveTo>
                <a:lnTo>
                  <a:pt x="1676083" y="1776886"/>
                </a:lnTo>
                <a:cubicBezTo>
                  <a:pt x="1657728" y="1795155"/>
                  <a:pt x="1644191" y="1813203"/>
                  <a:pt x="1635472" y="1831031"/>
                </a:cubicBezTo>
                <a:cubicBezTo>
                  <a:pt x="1626753" y="1848860"/>
                  <a:pt x="1622394" y="1869165"/>
                  <a:pt x="1622394" y="1891949"/>
                </a:cubicBezTo>
                <a:cubicBezTo>
                  <a:pt x="1622394" y="1915141"/>
                  <a:pt x="1626803" y="1935747"/>
                  <a:pt x="1635621" y="1953768"/>
                </a:cubicBezTo>
                <a:cubicBezTo>
                  <a:pt x="1644439" y="1971789"/>
                  <a:pt x="1657926" y="1989437"/>
                  <a:pt x="1676083" y="2006714"/>
                </a:cubicBezTo>
                <a:lnTo>
                  <a:pt x="1659694" y="2022769"/>
                </a:lnTo>
                <a:cubicBezTo>
                  <a:pt x="1638287" y="2003210"/>
                  <a:pt x="1622611" y="1983081"/>
                  <a:pt x="1612664" y="1962382"/>
                </a:cubicBezTo>
                <a:cubicBezTo>
                  <a:pt x="1602717" y="1941682"/>
                  <a:pt x="1597744" y="1918204"/>
                  <a:pt x="1597744" y="1891949"/>
                </a:cubicBezTo>
                <a:cubicBezTo>
                  <a:pt x="1597744" y="1866065"/>
                  <a:pt x="1602658" y="1842894"/>
                  <a:pt x="1612487" y="1822437"/>
                </a:cubicBezTo>
                <a:cubicBezTo>
                  <a:pt x="1622316" y="1801979"/>
                  <a:pt x="1638033" y="1781159"/>
                  <a:pt x="1659638" y="1759975"/>
                </a:cubicBezTo>
                <a:close/>
                <a:moveTo>
                  <a:pt x="3556164" y="1759843"/>
                </a:moveTo>
                <a:cubicBezTo>
                  <a:pt x="3560127" y="1760709"/>
                  <a:pt x="3563683" y="1762698"/>
                  <a:pt x="3566833" y="1765808"/>
                </a:cubicBezTo>
                <a:cubicBezTo>
                  <a:pt x="3573134" y="1772027"/>
                  <a:pt x="3569568" y="1776514"/>
                  <a:pt x="3556136" y="1779267"/>
                </a:cubicBezTo>
                <a:cubicBezTo>
                  <a:pt x="3542704" y="1782021"/>
                  <a:pt x="3529186" y="1784290"/>
                  <a:pt x="3515580" y="1786076"/>
                </a:cubicBezTo>
                <a:cubicBezTo>
                  <a:pt x="3518681" y="1785456"/>
                  <a:pt x="3521595" y="1786395"/>
                  <a:pt x="3524324" y="1788895"/>
                </a:cubicBezTo>
                <a:cubicBezTo>
                  <a:pt x="3527053" y="1791393"/>
                  <a:pt x="3527611" y="1794048"/>
                  <a:pt x="3525998" y="1796857"/>
                </a:cubicBezTo>
                <a:cubicBezTo>
                  <a:pt x="3524386" y="1799666"/>
                  <a:pt x="3523251" y="1802546"/>
                  <a:pt x="3522594" y="1805498"/>
                </a:cubicBezTo>
                <a:cubicBezTo>
                  <a:pt x="3539808" y="1804022"/>
                  <a:pt x="3554049" y="1802314"/>
                  <a:pt x="3565317" y="1800373"/>
                </a:cubicBezTo>
                <a:cubicBezTo>
                  <a:pt x="3576585" y="1798432"/>
                  <a:pt x="3585167" y="1796466"/>
                  <a:pt x="3591064" y="1794476"/>
                </a:cubicBezTo>
                <a:cubicBezTo>
                  <a:pt x="3596961" y="1792485"/>
                  <a:pt x="3603550" y="1793353"/>
                  <a:pt x="3610830" y="1797080"/>
                </a:cubicBezTo>
                <a:cubicBezTo>
                  <a:pt x="3618110" y="1800807"/>
                  <a:pt x="3626042" y="1806760"/>
                  <a:pt x="3634624" y="1814939"/>
                </a:cubicBezTo>
                <a:cubicBezTo>
                  <a:pt x="3643207" y="1823119"/>
                  <a:pt x="3642035" y="1827686"/>
                  <a:pt x="3631108" y="1828641"/>
                </a:cubicBezTo>
                <a:cubicBezTo>
                  <a:pt x="3620182" y="1829596"/>
                  <a:pt x="3608874" y="1833199"/>
                  <a:pt x="3597185" y="1839450"/>
                </a:cubicBezTo>
                <a:cubicBezTo>
                  <a:pt x="3585496" y="1845700"/>
                  <a:pt x="3581406" y="1844662"/>
                  <a:pt x="3584916" y="1836333"/>
                </a:cubicBezTo>
                <a:cubicBezTo>
                  <a:pt x="3588426" y="1828005"/>
                  <a:pt x="3590370" y="1822443"/>
                  <a:pt x="3590748" y="1819646"/>
                </a:cubicBezTo>
                <a:cubicBezTo>
                  <a:pt x="3591126" y="1816849"/>
                  <a:pt x="3588990" y="1814983"/>
                  <a:pt x="3584339" y="1814046"/>
                </a:cubicBezTo>
                <a:cubicBezTo>
                  <a:pt x="3579688" y="1813110"/>
                  <a:pt x="3558716" y="1815594"/>
                  <a:pt x="3521422" y="1821497"/>
                </a:cubicBezTo>
                <a:cubicBezTo>
                  <a:pt x="3521422" y="1840237"/>
                  <a:pt x="3519549" y="1852981"/>
                  <a:pt x="3515804" y="1859727"/>
                </a:cubicBezTo>
                <a:cubicBezTo>
                  <a:pt x="3512058" y="1866474"/>
                  <a:pt x="3507754" y="1866654"/>
                  <a:pt x="3502893" y="1860267"/>
                </a:cubicBezTo>
                <a:cubicBezTo>
                  <a:pt x="3498031" y="1853880"/>
                  <a:pt x="3496183" y="1847793"/>
                  <a:pt x="3497349" y="1842008"/>
                </a:cubicBezTo>
                <a:cubicBezTo>
                  <a:pt x="3498515" y="1836222"/>
                  <a:pt x="3499098" y="1830328"/>
                  <a:pt x="3499098" y="1824325"/>
                </a:cubicBezTo>
                <a:cubicBezTo>
                  <a:pt x="3467397" y="1826656"/>
                  <a:pt x="3447820" y="1828132"/>
                  <a:pt x="3440366" y="1828753"/>
                </a:cubicBezTo>
                <a:cubicBezTo>
                  <a:pt x="3439027" y="1836777"/>
                  <a:pt x="3434423" y="1846410"/>
                  <a:pt x="3426553" y="1857653"/>
                </a:cubicBezTo>
                <a:cubicBezTo>
                  <a:pt x="3418684" y="1868896"/>
                  <a:pt x="3412464" y="1870409"/>
                  <a:pt x="3407894" y="1862192"/>
                </a:cubicBezTo>
                <a:cubicBezTo>
                  <a:pt x="3403324" y="1853976"/>
                  <a:pt x="3403218" y="1847393"/>
                  <a:pt x="3407578" y="1842445"/>
                </a:cubicBezTo>
                <a:cubicBezTo>
                  <a:pt x="3411937" y="1837496"/>
                  <a:pt x="3415246" y="1832588"/>
                  <a:pt x="3417503" y="1827720"/>
                </a:cubicBezTo>
                <a:cubicBezTo>
                  <a:pt x="3419760" y="1822852"/>
                  <a:pt x="3422336" y="1816766"/>
                  <a:pt x="3425232" y="1809461"/>
                </a:cubicBezTo>
                <a:cubicBezTo>
                  <a:pt x="3428128" y="1802156"/>
                  <a:pt x="3433384" y="1804338"/>
                  <a:pt x="3440999" y="1816009"/>
                </a:cubicBezTo>
                <a:cubicBezTo>
                  <a:pt x="3452037" y="1816071"/>
                  <a:pt x="3471403" y="1814279"/>
                  <a:pt x="3499098" y="1810633"/>
                </a:cubicBezTo>
                <a:cubicBezTo>
                  <a:pt x="3499098" y="1800711"/>
                  <a:pt x="3498322" y="1793598"/>
                  <a:pt x="3496772" y="1789294"/>
                </a:cubicBezTo>
                <a:cubicBezTo>
                  <a:pt x="3489852" y="1790076"/>
                  <a:pt x="3483613" y="1790259"/>
                  <a:pt x="3478057" y="1789843"/>
                </a:cubicBezTo>
                <a:cubicBezTo>
                  <a:pt x="3472501" y="1789428"/>
                  <a:pt x="3467227" y="1786557"/>
                  <a:pt x="3462235" y="1781230"/>
                </a:cubicBezTo>
                <a:cubicBezTo>
                  <a:pt x="3457243" y="1775903"/>
                  <a:pt x="3463857" y="1772737"/>
                  <a:pt x="3482075" y="1771733"/>
                </a:cubicBezTo>
                <a:cubicBezTo>
                  <a:pt x="3513181" y="1767069"/>
                  <a:pt x="3533508" y="1763361"/>
                  <a:pt x="3543058" y="1760608"/>
                </a:cubicBezTo>
                <a:cubicBezTo>
                  <a:pt x="3547833" y="1759231"/>
                  <a:pt x="3552201" y="1758976"/>
                  <a:pt x="3556164" y="1759843"/>
                </a:cubicBezTo>
                <a:close/>
                <a:moveTo>
                  <a:pt x="3189695" y="1757793"/>
                </a:moveTo>
                <a:cubicBezTo>
                  <a:pt x="3190940" y="1757665"/>
                  <a:pt x="3192555" y="1757856"/>
                  <a:pt x="3194540" y="1758366"/>
                </a:cubicBezTo>
                <a:cubicBezTo>
                  <a:pt x="3202477" y="1760406"/>
                  <a:pt x="3209115" y="1762812"/>
                  <a:pt x="3214455" y="1765584"/>
                </a:cubicBezTo>
                <a:cubicBezTo>
                  <a:pt x="3219794" y="1768356"/>
                  <a:pt x="3221490" y="1772328"/>
                  <a:pt x="3219543" y="1777500"/>
                </a:cubicBezTo>
                <a:cubicBezTo>
                  <a:pt x="3217595" y="1782672"/>
                  <a:pt x="3216622" y="1791614"/>
                  <a:pt x="3216622" y="1804326"/>
                </a:cubicBezTo>
                <a:cubicBezTo>
                  <a:pt x="3218048" y="1803694"/>
                  <a:pt x="3221347" y="1802757"/>
                  <a:pt x="3226519" y="1801517"/>
                </a:cubicBezTo>
                <a:cubicBezTo>
                  <a:pt x="3231691" y="1800277"/>
                  <a:pt x="3236782" y="1802590"/>
                  <a:pt x="3241792" y="1808456"/>
                </a:cubicBezTo>
                <a:cubicBezTo>
                  <a:pt x="3246803" y="1814322"/>
                  <a:pt x="3245498" y="1818043"/>
                  <a:pt x="3237876" y="1819618"/>
                </a:cubicBezTo>
                <a:cubicBezTo>
                  <a:pt x="3230255" y="1821193"/>
                  <a:pt x="3222705" y="1822613"/>
                  <a:pt x="3215227" y="1823878"/>
                </a:cubicBezTo>
                <a:cubicBezTo>
                  <a:pt x="3214557" y="1835871"/>
                  <a:pt x="3214030" y="1849474"/>
                  <a:pt x="3213645" y="1864685"/>
                </a:cubicBezTo>
                <a:cubicBezTo>
                  <a:pt x="3213261" y="1879897"/>
                  <a:pt x="3212697" y="1894410"/>
                  <a:pt x="3211952" y="1908227"/>
                </a:cubicBezTo>
                <a:cubicBezTo>
                  <a:pt x="3213416" y="1907445"/>
                  <a:pt x="3217865" y="1906472"/>
                  <a:pt x="3225300" y="1905306"/>
                </a:cubicBezTo>
                <a:cubicBezTo>
                  <a:pt x="3232736" y="1904140"/>
                  <a:pt x="3238983" y="1906363"/>
                  <a:pt x="3244043" y="1911975"/>
                </a:cubicBezTo>
                <a:cubicBezTo>
                  <a:pt x="3249104" y="1917587"/>
                  <a:pt x="3244214" y="1921296"/>
                  <a:pt x="3229375" y="1923100"/>
                </a:cubicBezTo>
                <a:cubicBezTo>
                  <a:pt x="3214535" y="1924905"/>
                  <a:pt x="3200266" y="1926784"/>
                  <a:pt x="3186568" y="1928737"/>
                </a:cubicBezTo>
                <a:lnTo>
                  <a:pt x="3153882" y="1935194"/>
                </a:lnTo>
                <a:lnTo>
                  <a:pt x="3159863" y="1937732"/>
                </a:lnTo>
                <a:cubicBezTo>
                  <a:pt x="3169685" y="1943797"/>
                  <a:pt x="3172835" y="1948643"/>
                  <a:pt x="3169313" y="1952271"/>
                </a:cubicBezTo>
                <a:cubicBezTo>
                  <a:pt x="3165791" y="1955898"/>
                  <a:pt x="3161714" y="1959606"/>
                  <a:pt x="3157081" y="1963395"/>
                </a:cubicBezTo>
                <a:cubicBezTo>
                  <a:pt x="3152449" y="1967184"/>
                  <a:pt x="3145767" y="1973082"/>
                  <a:pt x="3137036" y="1981087"/>
                </a:cubicBezTo>
                <a:cubicBezTo>
                  <a:pt x="3128305" y="1989093"/>
                  <a:pt x="3118157" y="1995124"/>
                  <a:pt x="3106591" y="1999179"/>
                </a:cubicBezTo>
                <a:cubicBezTo>
                  <a:pt x="3095026" y="2003235"/>
                  <a:pt x="3092233" y="2002150"/>
                  <a:pt x="3098211" y="1995924"/>
                </a:cubicBezTo>
                <a:cubicBezTo>
                  <a:pt x="3104188" y="1989698"/>
                  <a:pt x="3110911" y="1982656"/>
                  <a:pt x="3118377" y="1974799"/>
                </a:cubicBezTo>
                <a:cubicBezTo>
                  <a:pt x="3125843" y="1966942"/>
                  <a:pt x="3131421" y="1960800"/>
                  <a:pt x="3135111" y="1956373"/>
                </a:cubicBezTo>
                <a:cubicBezTo>
                  <a:pt x="3138800" y="1951945"/>
                  <a:pt x="3141126" y="1946317"/>
                  <a:pt x="3142087" y="1939490"/>
                </a:cubicBezTo>
                <a:lnTo>
                  <a:pt x="3142983" y="1937347"/>
                </a:lnTo>
                <a:lnTo>
                  <a:pt x="3142068" y="1937527"/>
                </a:lnTo>
                <a:cubicBezTo>
                  <a:pt x="3126100" y="1941434"/>
                  <a:pt x="3114495" y="1944361"/>
                  <a:pt x="3107252" y="1946308"/>
                </a:cubicBezTo>
                <a:cubicBezTo>
                  <a:pt x="3100009" y="1948255"/>
                  <a:pt x="3092862" y="1945124"/>
                  <a:pt x="3085811" y="1936913"/>
                </a:cubicBezTo>
                <a:cubicBezTo>
                  <a:pt x="3078761" y="1928703"/>
                  <a:pt x="3078757" y="1924598"/>
                  <a:pt x="3085802" y="1924598"/>
                </a:cubicBezTo>
                <a:cubicBezTo>
                  <a:pt x="3091309" y="1924598"/>
                  <a:pt x="3098384" y="1924220"/>
                  <a:pt x="3107029" y="1923463"/>
                </a:cubicBezTo>
                <a:cubicBezTo>
                  <a:pt x="3115673" y="1922706"/>
                  <a:pt x="3128063" y="1920927"/>
                  <a:pt x="3144198" y="1918124"/>
                </a:cubicBezTo>
                <a:cubicBezTo>
                  <a:pt x="3144918" y="1904568"/>
                  <a:pt x="3145277" y="1890789"/>
                  <a:pt x="3145277" y="1876787"/>
                </a:cubicBezTo>
                <a:lnTo>
                  <a:pt x="3145277" y="1834817"/>
                </a:lnTo>
                <a:cubicBezTo>
                  <a:pt x="3142003" y="1836343"/>
                  <a:pt x="3137910" y="1837310"/>
                  <a:pt x="3132999" y="1837719"/>
                </a:cubicBezTo>
                <a:cubicBezTo>
                  <a:pt x="3128088" y="1838129"/>
                  <a:pt x="3122680" y="1835744"/>
                  <a:pt x="3116777" y="1830566"/>
                </a:cubicBezTo>
                <a:cubicBezTo>
                  <a:pt x="3110873" y="1825388"/>
                  <a:pt x="3111822" y="1822275"/>
                  <a:pt x="3119623" y="1821227"/>
                </a:cubicBezTo>
                <a:cubicBezTo>
                  <a:pt x="3127424" y="1820179"/>
                  <a:pt x="3135976" y="1818998"/>
                  <a:pt x="3145277" y="1817683"/>
                </a:cubicBezTo>
                <a:cubicBezTo>
                  <a:pt x="3144533" y="1804215"/>
                  <a:pt x="3142013" y="1793564"/>
                  <a:pt x="3137715" y="1785732"/>
                </a:cubicBezTo>
                <a:cubicBezTo>
                  <a:pt x="3133418" y="1777900"/>
                  <a:pt x="3137712" y="1776343"/>
                  <a:pt x="3150598" y="1781062"/>
                </a:cubicBezTo>
                <a:cubicBezTo>
                  <a:pt x="3163484" y="1785781"/>
                  <a:pt x="3169133" y="1790225"/>
                  <a:pt x="3167546" y="1794392"/>
                </a:cubicBezTo>
                <a:cubicBezTo>
                  <a:pt x="3165958" y="1798559"/>
                  <a:pt x="3164805" y="1805374"/>
                  <a:pt x="3164086" y="1814837"/>
                </a:cubicBezTo>
                <a:cubicBezTo>
                  <a:pt x="3169270" y="1814229"/>
                  <a:pt x="3179340" y="1812146"/>
                  <a:pt x="3194298" y="1808586"/>
                </a:cubicBezTo>
                <a:cubicBezTo>
                  <a:pt x="3194298" y="1789400"/>
                  <a:pt x="3192354" y="1775723"/>
                  <a:pt x="3188465" y="1767556"/>
                </a:cubicBezTo>
                <a:cubicBezTo>
                  <a:pt x="3185549" y="1761431"/>
                  <a:pt x="3185959" y="1758177"/>
                  <a:pt x="3189695" y="1757793"/>
                </a:cubicBezTo>
                <a:close/>
                <a:moveTo>
                  <a:pt x="2586228" y="1754948"/>
                </a:moveTo>
                <a:cubicBezTo>
                  <a:pt x="2587704" y="1755022"/>
                  <a:pt x="2589507" y="1755421"/>
                  <a:pt x="2591637" y="1756143"/>
                </a:cubicBezTo>
                <a:cubicBezTo>
                  <a:pt x="2600157" y="1759033"/>
                  <a:pt x="2607381" y="1762971"/>
                  <a:pt x="2613310" y="1767956"/>
                </a:cubicBezTo>
                <a:cubicBezTo>
                  <a:pt x="2619238" y="1772942"/>
                  <a:pt x="2620699" y="1777152"/>
                  <a:pt x="2617691" y="1780588"/>
                </a:cubicBezTo>
                <a:cubicBezTo>
                  <a:pt x="2614683" y="1784023"/>
                  <a:pt x="2611902" y="1787341"/>
                  <a:pt x="2609347" y="1790541"/>
                </a:cubicBezTo>
                <a:cubicBezTo>
                  <a:pt x="2636136" y="1818384"/>
                  <a:pt x="2654913" y="1836919"/>
                  <a:pt x="2665679" y="1846147"/>
                </a:cubicBezTo>
                <a:cubicBezTo>
                  <a:pt x="2676444" y="1855374"/>
                  <a:pt x="2687532" y="1863225"/>
                  <a:pt x="2698942" y="1869699"/>
                </a:cubicBezTo>
                <a:cubicBezTo>
                  <a:pt x="2710352" y="1876173"/>
                  <a:pt x="2723371" y="1882126"/>
                  <a:pt x="2738000" y="1887558"/>
                </a:cubicBezTo>
                <a:cubicBezTo>
                  <a:pt x="2752628" y="1892990"/>
                  <a:pt x="2753763" y="1897040"/>
                  <a:pt x="2741404" y="1899706"/>
                </a:cubicBezTo>
                <a:cubicBezTo>
                  <a:pt x="2729046" y="1902373"/>
                  <a:pt x="2715490" y="1903300"/>
                  <a:pt x="2700737" y="1902488"/>
                </a:cubicBezTo>
                <a:cubicBezTo>
                  <a:pt x="2685985" y="1901675"/>
                  <a:pt x="2675604" y="1897406"/>
                  <a:pt x="2669595" y="1889679"/>
                </a:cubicBezTo>
                <a:cubicBezTo>
                  <a:pt x="2663586" y="1881952"/>
                  <a:pt x="2655295" y="1871100"/>
                  <a:pt x="2644722" y="1857123"/>
                </a:cubicBezTo>
                <a:cubicBezTo>
                  <a:pt x="2634149" y="1843145"/>
                  <a:pt x="2619809" y="1824430"/>
                  <a:pt x="2601701" y="1800977"/>
                </a:cubicBezTo>
                <a:cubicBezTo>
                  <a:pt x="2593181" y="1818614"/>
                  <a:pt x="2584025" y="1834284"/>
                  <a:pt x="2574233" y="1847989"/>
                </a:cubicBezTo>
                <a:cubicBezTo>
                  <a:pt x="2564442" y="1861693"/>
                  <a:pt x="2552436" y="1876049"/>
                  <a:pt x="2538217" y="1891056"/>
                </a:cubicBezTo>
                <a:cubicBezTo>
                  <a:pt x="2523998" y="1906063"/>
                  <a:pt x="2507372" y="1917953"/>
                  <a:pt x="2488341" y="1926728"/>
                </a:cubicBezTo>
                <a:cubicBezTo>
                  <a:pt x="2469309" y="1935503"/>
                  <a:pt x="2467086" y="1933248"/>
                  <a:pt x="2481671" y="1919966"/>
                </a:cubicBezTo>
                <a:cubicBezTo>
                  <a:pt x="2496257" y="1906683"/>
                  <a:pt x="2510153" y="1892463"/>
                  <a:pt x="2523362" y="1877308"/>
                </a:cubicBezTo>
                <a:cubicBezTo>
                  <a:pt x="2536570" y="1862152"/>
                  <a:pt x="2547773" y="1847486"/>
                  <a:pt x="2556969" y="1833310"/>
                </a:cubicBezTo>
                <a:cubicBezTo>
                  <a:pt x="2566165" y="1819135"/>
                  <a:pt x="2573086" y="1805746"/>
                  <a:pt x="2577731" y="1793145"/>
                </a:cubicBezTo>
                <a:cubicBezTo>
                  <a:pt x="2582375" y="1780545"/>
                  <a:pt x="2583724" y="1770505"/>
                  <a:pt x="2581777" y="1763026"/>
                </a:cubicBezTo>
                <a:cubicBezTo>
                  <a:pt x="2580317" y="1757417"/>
                  <a:pt x="2581800" y="1754725"/>
                  <a:pt x="2586228" y="1754948"/>
                </a:cubicBezTo>
                <a:close/>
                <a:moveTo>
                  <a:pt x="1365386" y="1754152"/>
                </a:moveTo>
                <a:cubicBezTo>
                  <a:pt x="1368995" y="1754152"/>
                  <a:pt x="1375746" y="1755966"/>
                  <a:pt x="1385637" y="1759594"/>
                </a:cubicBezTo>
                <a:cubicBezTo>
                  <a:pt x="1395527" y="1763222"/>
                  <a:pt x="1399027" y="1767240"/>
                  <a:pt x="1396138" y="1771649"/>
                </a:cubicBezTo>
                <a:cubicBezTo>
                  <a:pt x="1393248" y="1776058"/>
                  <a:pt x="1390606" y="1781450"/>
                  <a:pt x="1388213" y="1787825"/>
                </a:cubicBezTo>
                <a:cubicBezTo>
                  <a:pt x="1385819" y="1794200"/>
                  <a:pt x="1382904" y="1800091"/>
                  <a:pt x="1379469" y="1805498"/>
                </a:cubicBezTo>
                <a:cubicBezTo>
                  <a:pt x="1392281" y="1803985"/>
                  <a:pt x="1406283" y="1802060"/>
                  <a:pt x="1421476" y="1799722"/>
                </a:cubicBezTo>
                <a:cubicBezTo>
                  <a:pt x="1436669" y="1797384"/>
                  <a:pt x="1448826" y="1795427"/>
                  <a:pt x="1457948" y="1793852"/>
                </a:cubicBezTo>
                <a:cubicBezTo>
                  <a:pt x="1467070" y="1792277"/>
                  <a:pt x="1476086" y="1792318"/>
                  <a:pt x="1484997" y="1793973"/>
                </a:cubicBezTo>
                <a:cubicBezTo>
                  <a:pt x="1493909" y="1795629"/>
                  <a:pt x="1500531" y="1799582"/>
                  <a:pt x="1504866" y="1805833"/>
                </a:cubicBezTo>
                <a:cubicBezTo>
                  <a:pt x="1509201" y="1812084"/>
                  <a:pt x="1508500" y="1815755"/>
                  <a:pt x="1502764" y="1816846"/>
                </a:cubicBezTo>
                <a:cubicBezTo>
                  <a:pt x="1497028" y="1817938"/>
                  <a:pt x="1487862" y="1818093"/>
                  <a:pt x="1475268" y="1817311"/>
                </a:cubicBezTo>
                <a:cubicBezTo>
                  <a:pt x="1462673" y="1816530"/>
                  <a:pt x="1448141" y="1816719"/>
                  <a:pt x="1431670" y="1817879"/>
                </a:cubicBezTo>
                <a:cubicBezTo>
                  <a:pt x="1415200" y="1819038"/>
                  <a:pt x="1396249" y="1821094"/>
                  <a:pt x="1374818" y="1824046"/>
                </a:cubicBezTo>
                <a:cubicBezTo>
                  <a:pt x="1368307" y="1838544"/>
                  <a:pt x="1361684" y="1850382"/>
                  <a:pt x="1354950" y="1859560"/>
                </a:cubicBezTo>
                <a:cubicBezTo>
                  <a:pt x="1356723" y="1860875"/>
                  <a:pt x="1364354" y="1860003"/>
                  <a:pt x="1377841" y="1856946"/>
                </a:cubicBezTo>
                <a:cubicBezTo>
                  <a:pt x="1391329" y="1853889"/>
                  <a:pt x="1400581" y="1851359"/>
                  <a:pt x="1405598" y="1849356"/>
                </a:cubicBezTo>
                <a:cubicBezTo>
                  <a:pt x="1410614" y="1847353"/>
                  <a:pt x="1416158" y="1847384"/>
                  <a:pt x="1422229" y="1849449"/>
                </a:cubicBezTo>
                <a:cubicBezTo>
                  <a:pt x="1428300" y="1851514"/>
                  <a:pt x="1433779" y="1853917"/>
                  <a:pt x="1438665" y="1856658"/>
                </a:cubicBezTo>
                <a:cubicBezTo>
                  <a:pt x="1443552" y="1859399"/>
                  <a:pt x="1444631" y="1865265"/>
                  <a:pt x="1441902" y="1874257"/>
                </a:cubicBezTo>
                <a:cubicBezTo>
                  <a:pt x="1439174" y="1883248"/>
                  <a:pt x="1438194" y="1892904"/>
                  <a:pt x="1438963" y="1903222"/>
                </a:cubicBezTo>
                <a:cubicBezTo>
                  <a:pt x="1439732" y="1913541"/>
                  <a:pt x="1440504" y="1925699"/>
                  <a:pt x="1441279" y="1939695"/>
                </a:cubicBezTo>
                <a:cubicBezTo>
                  <a:pt x="1442054" y="1953691"/>
                  <a:pt x="1442842" y="1966453"/>
                  <a:pt x="1443642" y="1977981"/>
                </a:cubicBezTo>
                <a:cubicBezTo>
                  <a:pt x="1444442" y="1989509"/>
                  <a:pt x="1443170" y="1999244"/>
                  <a:pt x="1439828" y="2007188"/>
                </a:cubicBezTo>
                <a:cubicBezTo>
                  <a:pt x="1436486" y="2015132"/>
                  <a:pt x="1431453" y="2021662"/>
                  <a:pt x="1424731" y="2026778"/>
                </a:cubicBezTo>
                <a:cubicBezTo>
                  <a:pt x="1418009" y="2031894"/>
                  <a:pt x="1413672" y="2030849"/>
                  <a:pt x="1411718" y="2023643"/>
                </a:cubicBezTo>
                <a:cubicBezTo>
                  <a:pt x="1409765" y="2016437"/>
                  <a:pt x="1404850" y="2007852"/>
                  <a:pt x="1396975" y="1997886"/>
                </a:cubicBezTo>
                <a:cubicBezTo>
                  <a:pt x="1389099" y="1987921"/>
                  <a:pt x="1389220" y="1984126"/>
                  <a:pt x="1397338" y="1986501"/>
                </a:cubicBezTo>
                <a:cubicBezTo>
                  <a:pt x="1405455" y="1988876"/>
                  <a:pt x="1410903" y="1990045"/>
                  <a:pt x="1413681" y="1990008"/>
                </a:cubicBezTo>
                <a:cubicBezTo>
                  <a:pt x="1416459" y="1989971"/>
                  <a:pt x="1417848" y="1981022"/>
                  <a:pt x="1417848" y="1963163"/>
                </a:cubicBezTo>
                <a:cubicBezTo>
                  <a:pt x="1417848" y="1942339"/>
                  <a:pt x="1417098" y="1921448"/>
                  <a:pt x="1415597" y="1900488"/>
                </a:cubicBezTo>
                <a:cubicBezTo>
                  <a:pt x="1414096" y="1879528"/>
                  <a:pt x="1411154" y="1868403"/>
                  <a:pt x="1406770" y="1867113"/>
                </a:cubicBezTo>
                <a:cubicBezTo>
                  <a:pt x="1402385" y="1865823"/>
                  <a:pt x="1386278" y="1868074"/>
                  <a:pt x="1358448" y="1873866"/>
                </a:cubicBezTo>
                <a:lnTo>
                  <a:pt x="1358448" y="1897716"/>
                </a:lnTo>
                <a:cubicBezTo>
                  <a:pt x="1364066" y="1897790"/>
                  <a:pt x="1372561" y="1896252"/>
                  <a:pt x="1383934" y="1893102"/>
                </a:cubicBezTo>
                <a:cubicBezTo>
                  <a:pt x="1395307" y="1889952"/>
                  <a:pt x="1402658" y="1891347"/>
                  <a:pt x="1405988" y="1897288"/>
                </a:cubicBezTo>
                <a:cubicBezTo>
                  <a:pt x="1409318" y="1903229"/>
                  <a:pt x="1405393" y="1907340"/>
                  <a:pt x="1394212" y="1909622"/>
                </a:cubicBezTo>
                <a:cubicBezTo>
                  <a:pt x="1383032" y="1911904"/>
                  <a:pt x="1371110" y="1913045"/>
                  <a:pt x="1358448" y="1913045"/>
                </a:cubicBezTo>
                <a:cubicBezTo>
                  <a:pt x="1358448" y="1920883"/>
                  <a:pt x="1357672" y="1929007"/>
                  <a:pt x="1356122" y="1937416"/>
                </a:cubicBezTo>
                <a:cubicBezTo>
                  <a:pt x="1367098" y="1937478"/>
                  <a:pt x="1377051" y="1935937"/>
                  <a:pt x="1385980" y="1932793"/>
                </a:cubicBezTo>
                <a:cubicBezTo>
                  <a:pt x="1394910" y="1929649"/>
                  <a:pt x="1401697" y="1931242"/>
                  <a:pt x="1406342" y="1937574"/>
                </a:cubicBezTo>
                <a:cubicBezTo>
                  <a:pt x="1410986" y="1943905"/>
                  <a:pt x="1405669" y="1948404"/>
                  <a:pt x="1390389" y="1951071"/>
                </a:cubicBezTo>
                <a:cubicBezTo>
                  <a:pt x="1375110" y="1953737"/>
                  <a:pt x="1363563" y="1953514"/>
                  <a:pt x="1355750" y="1950401"/>
                </a:cubicBezTo>
                <a:cubicBezTo>
                  <a:pt x="1354360" y="1970505"/>
                  <a:pt x="1350575" y="1986427"/>
                  <a:pt x="1344392" y="1998165"/>
                </a:cubicBezTo>
                <a:cubicBezTo>
                  <a:pt x="1338210" y="2009904"/>
                  <a:pt x="1332759" y="2011730"/>
                  <a:pt x="1328040" y="2003644"/>
                </a:cubicBezTo>
                <a:cubicBezTo>
                  <a:pt x="1323320" y="1995558"/>
                  <a:pt x="1322722" y="1987481"/>
                  <a:pt x="1326244" y="1979413"/>
                </a:cubicBezTo>
                <a:cubicBezTo>
                  <a:pt x="1329767" y="1971345"/>
                  <a:pt x="1332489" y="1962316"/>
                  <a:pt x="1334411" y="1952326"/>
                </a:cubicBezTo>
                <a:cubicBezTo>
                  <a:pt x="1336334" y="1942336"/>
                  <a:pt x="1337878" y="1928247"/>
                  <a:pt x="1339044" y="1910059"/>
                </a:cubicBezTo>
                <a:cubicBezTo>
                  <a:pt x="1340209" y="1891871"/>
                  <a:pt x="1340743" y="1880415"/>
                  <a:pt x="1340644" y="1875689"/>
                </a:cubicBezTo>
                <a:cubicBezTo>
                  <a:pt x="1331714" y="1891974"/>
                  <a:pt x="1321088" y="1906072"/>
                  <a:pt x="1308766" y="1917984"/>
                </a:cubicBezTo>
                <a:cubicBezTo>
                  <a:pt x="1296445" y="1929897"/>
                  <a:pt x="1281580" y="1939834"/>
                  <a:pt x="1264174" y="1947796"/>
                </a:cubicBezTo>
                <a:cubicBezTo>
                  <a:pt x="1246767" y="1955759"/>
                  <a:pt x="1245561" y="1953092"/>
                  <a:pt x="1260555" y="1939797"/>
                </a:cubicBezTo>
                <a:cubicBezTo>
                  <a:pt x="1275550" y="1926502"/>
                  <a:pt x="1291152" y="1910010"/>
                  <a:pt x="1307362" y="1890321"/>
                </a:cubicBezTo>
                <a:cubicBezTo>
                  <a:pt x="1323572" y="1870632"/>
                  <a:pt x="1338219" y="1849018"/>
                  <a:pt x="1351303" y="1825478"/>
                </a:cubicBezTo>
                <a:cubicBezTo>
                  <a:pt x="1321525" y="1829335"/>
                  <a:pt x="1302302" y="1832247"/>
                  <a:pt x="1293632" y="1834213"/>
                </a:cubicBezTo>
                <a:cubicBezTo>
                  <a:pt x="1284963" y="1836178"/>
                  <a:pt x="1276647" y="1833992"/>
                  <a:pt x="1268685" y="1827655"/>
                </a:cubicBezTo>
                <a:cubicBezTo>
                  <a:pt x="1260723" y="1821317"/>
                  <a:pt x="1258983" y="1817804"/>
                  <a:pt x="1263467" y="1817116"/>
                </a:cubicBezTo>
                <a:cubicBezTo>
                  <a:pt x="1267950" y="1816428"/>
                  <a:pt x="1276412" y="1815888"/>
                  <a:pt x="1288851" y="1815498"/>
                </a:cubicBezTo>
                <a:cubicBezTo>
                  <a:pt x="1301291" y="1815107"/>
                  <a:pt x="1323503" y="1812685"/>
                  <a:pt x="1355489" y="1808233"/>
                </a:cubicBezTo>
                <a:cubicBezTo>
                  <a:pt x="1364369" y="1786516"/>
                  <a:pt x="1367060" y="1772074"/>
                  <a:pt x="1363563" y="1764905"/>
                </a:cubicBezTo>
                <a:cubicBezTo>
                  <a:pt x="1360066" y="1757737"/>
                  <a:pt x="1360673" y="1754152"/>
                  <a:pt x="1365386" y="1754152"/>
                </a:cubicBezTo>
                <a:close/>
                <a:moveTo>
                  <a:pt x="211875" y="1515981"/>
                </a:moveTo>
                <a:cubicBezTo>
                  <a:pt x="215875" y="1515981"/>
                  <a:pt x="219825" y="1517274"/>
                  <a:pt x="223726" y="1519860"/>
                </a:cubicBezTo>
                <a:cubicBezTo>
                  <a:pt x="231527" y="1525032"/>
                  <a:pt x="235427" y="1531602"/>
                  <a:pt x="235427" y="1539570"/>
                </a:cubicBezTo>
                <a:cubicBezTo>
                  <a:pt x="235427" y="1547539"/>
                  <a:pt x="231740" y="1553731"/>
                  <a:pt x="224368" y="1558146"/>
                </a:cubicBezTo>
                <a:cubicBezTo>
                  <a:pt x="216994" y="1562561"/>
                  <a:pt x="209416" y="1562806"/>
                  <a:pt x="201634" y="1558881"/>
                </a:cubicBezTo>
                <a:cubicBezTo>
                  <a:pt x="193851" y="1554955"/>
                  <a:pt x="189538" y="1548763"/>
                  <a:pt x="188695" y="1540305"/>
                </a:cubicBezTo>
                <a:cubicBezTo>
                  <a:pt x="187852" y="1531847"/>
                  <a:pt x="191529" y="1525032"/>
                  <a:pt x="199727" y="1519860"/>
                </a:cubicBezTo>
                <a:cubicBezTo>
                  <a:pt x="203826" y="1517274"/>
                  <a:pt x="207875" y="1515981"/>
                  <a:pt x="211875" y="1515981"/>
                </a:cubicBezTo>
                <a:close/>
                <a:moveTo>
                  <a:pt x="4009281" y="1467770"/>
                </a:moveTo>
                <a:lnTo>
                  <a:pt x="4233565" y="1467770"/>
                </a:lnTo>
                <a:lnTo>
                  <a:pt x="4233565" y="1493573"/>
                </a:lnTo>
                <a:lnTo>
                  <a:pt x="4009281" y="1493573"/>
                </a:lnTo>
                <a:close/>
                <a:moveTo>
                  <a:pt x="1113681" y="1467770"/>
                </a:moveTo>
                <a:lnTo>
                  <a:pt x="1337965" y="1467770"/>
                </a:lnTo>
                <a:lnTo>
                  <a:pt x="1337965" y="1493573"/>
                </a:lnTo>
                <a:lnTo>
                  <a:pt x="1113681" y="1493573"/>
                </a:lnTo>
                <a:close/>
                <a:moveTo>
                  <a:pt x="908625" y="1453125"/>
                </a:moveTo>
                <a:cubicBezTo>
                  <a:pt x="910771" y="1452732"/>
                  <a:pt x="913555" y="1452792"/>
                  <a:pt x="916976" y="1453306"/>
                </a:cubicBezTo>
                <a:cubicBezTo>
                  <a:pt x="930662" y="1455358"/>
                  <a:pt x="939440" y="1459640"/>
                  <a:pt x="943309" y="1466151"/>
                </a:cubicBezTo>
                <a:cubicBezTo>
                  <a:pt x="947179" y="1472663"/>
                  <a:pt x="948085" y="1479444"/>
                  <a:pt x="946026" y="1486494"/>
                </a:cubicBezTo>
                <a:cubicBezTo>
                  <a:pt x="943967" y="1493545"/>
                  <a:pt x="938684" y="1494388"/>
                  <a:pt x="930176" y="1489024"/>
                </a:cubicBezTo>
                <a:cubicBezTo>
                  <a:pt x="921668" y="1483660"/>
                  <a:pt x="913786" y="1476948"/>
                  <a:pt x="906530" y="1468886"/>
                </a:cubicBezTo>
                <a:cubicBezTo>
                  <a:pt x="901489" y="1459556"/>
                  <a:pt x="902187" y="1454303"/>
                  <a:pt x="908625" y="1453125"/>
                </a:cubicBezTo>
                <a:close/>
                <a:moveTo>
                  <a:pt x="3280172" y="1447920"/>
                </a:moveTo>
                <a:cubicBezTo>
                  <a:pt x="3269146" y="1449396"/>
                  <a:pt x="3261128" y="1454778"/>
                  <a:pt x="3256117" y="1464068"/>
                </a:cubicBezTo>
                <a:cubicBezTo>
                  <a:pt x="3251106" y="1473357"/>
                  <a:pt x="3248976" y="1483391"/>
                  <a:pt x="3249727" y="1494168"/>
                </a:cubicBezTo>
                <a:cubicBezTo>
                  <a:pt x="3250477" y="1504946"/>
                  <a:pt x="3254108" y="1513770"/>
                  <a:pt x="3260619" y="1520641"/>
                </a:cubicBezTo>
                <a:cubicBezTo>
                  <a:pt x="3267130" y="1527512"/>
                  <a:pt x="3275573" y="1531115"/>
                  <a:pt x="3285948" y="1531450"/>
                </a:cubicBezTo>
                <a:cubicBezTo>
                  <a:pt x="3296322" y="1531785"/>
                  <a:pt x="3305119" y="1528163"/>
                  <a:pt x="3312337" y="1520585"/>
                </a:cubicBezTo>
                <a:cubicBezTo>
                  <a:pt x="3319555" y="1513007"/>
                  <a:pt x="3323164" y="1501479"/>
                  <a:pt x="3323164" y="1486001"/>
                </a:cubicBezTo>
                <a:cubicBezTo>
                  <a:pt x="3323164" y="1470523"/>
                  <a:pt x="3318755" y="1459938"/>
                  <a:pt x="3309937" y="1454245"/>
                </a:cubicBezTo>
                <a:cubicBezTo>
                  <a:pt x="3301119" y="1448552"/>
                  <a:pt x="3291197" y="1446444"/>
                  <a:pt x="3280172" y="1447920"/>
                </a:cubicBezTo>
                <a:close/>
                <a:moveTo>
                  <a:pt x="5354742" y="1423531"/>
                </a:moveTo>
                <a:cubicBezTo>
                  <a:pt x="5339612" y="1426644"/>
                  <a:pt x="5326428" y="1429186"/>
                  <a:pt x="5315191" y="1431158"/>
                </a:cubicBezTo>
                <a:cubicBezTo>
                  <a:pt x="5315935" y="1442283"/>
                  <a:pt x="5316637" y="1452143"/>
                  <a:pt x="5317294" y="1460738"/>
                </a:cubicBezTo>
                <a:cubicBezTo>
                  <a:pt x="5327464" y="1460068"/>
                  <a:pt x="5339947" y="1458673"/>
                  <a:pt x="5354742" y="1456552"/>
                </a:cubicBezTo>
                <a:close/>
                <a:moveTo>
                  <a:pt x="3492652" y="1415885"/>
                </a:moveTo>
                <a:cubicBezTo>
                  <a:pt x="3501711" y="1417113"/>
                  <a:pt x="3509119" y="1419376"/>
                  <a:pt x="3514873" y="1422675"/>
                </a:cubicBezTo>
                <a:cubicBezTo>
                  <a:pt x="3522228" y="1425701"/>
                  <a:pt x="3524538" y="1429875"/>
                  <a:pt x="3521803" y="1435195"/>
                </a:cubicBezTo>
                <a:cubicBezTo>
                  <a:pt x="3519069" y="1440516"/>
                  <a:pt x="3518089" y="1462145"/>
                  <a:pt x="3518864" y="1500084"/>
                </a:cubicBezTo>
                <a:cubicBezTo>
                  <a:pt x="3519639" y="1538023"/>
                  <a:pt x="3518303" y="1563736"/>
                  <a:pt x="3514855" y="1577224"/>
                </a:cubicBezTo>
                <a:cubicBezTo>
                  <a:pt x="3511407" y="1590711"/>
                  <a:pt x="3506331" y="1592100"/>
                  <a:pt x="3499628" y="1581391"/>
                </a:cubicBezTo>
                <a:cubicBezTo>
                  <a:pt x="3492925" y="1570681"/>
                  <a:pt x="3490156" y="1562273"/>
                  <a:pt x="3491321" y="1556165"/>
                </a:cubicBezTo>
                <a:cubicBezTo>
                  <a:pt x="3492487" y="1550056"/>
                  <a:pt x="3493848" y="1537710"/>
                  <a:pt x="3495405" y="1519125"/>
                </a:cubicBezTo>
                <a:cubicBezTo>
                  <a:pt x="3496961" y="1500540"/>
                  <a:pt x="3496784" y="1481750"/>
                  <a:pt x="3494875" y="1462756"/>
                </a:cubicBezTo>
                <a:cubicBezTo>
                  <a:pt x="3492965" y="1443762"/>
                  <a:pt x="3489852" y="1430895"/>
                  <a:pt x="3485536" y="1424154"/>
                </a:cubicBezTo>
                <a:cubicBezTo>
                  <a:pt x="3481220" y="1417413"/>
                  <a:pt x="3483592" y="1414657"/>
                  <a:pt x="3492652" y="1415885"/>
                </a:cubicBezTo>
                <a:close/>
                <a:moveTo>
                  <a:pt x="4009281" y="1409392"/>
                </a:moveTo>
                <a:lnTo>
                  <a:pt x="4233565" y="1409392"/>
                </a:lnTo>
                <a:lnTo>
                  <a:pt x="4233565" y="1435195"/>
                </a:lnTo>
                <a:lnTo>
                  <a:pt x="4009281" y="1435195"/>
                </a:lnTo>
                <a:close/>
                <a:moveTo>
                  <a:pt x="1113681" y="1409392"/>
                </a:moveTo>
                <a:lnTo>
                  <a:pt x="1337965" y="1409392"/>
                </a:lnTo>
                <a:lnTo>
                  <a:pt x="1337965" y="1435195"/>
                </a:lnTo>
                <a:lnTo>
                  <a:pt x="1113681" y="1435195"/>
                </a:lnTo>
                <a:close/>
                <a:moveTo>
                  <a:pt x="850316" y="1381391"/>
                </a:moveTo>
                <a:cubicBezTo>
                  <a:pt x="845519" y="1381945"/>
                  <a:pt x="838758" y="1383632"/>
                  <a:pt x="830033" y="1386454"/>
                </a:cubicBezTo>
                <a:lnTo>
                  <a:pt x="830033" y="1438562"/>
                </a:lnTo>
                <a:cubicBezTo>
                  <a:pt x="832017" y="1437223"/>
                  <a:pt x="836470" y="1435527"/>
                  <a:pt x="843390" y="1433474"/>
                </a:cubicBezTo>
                <a:cubicBezTo>
                  <a:pt x="850311" y="1431422"/>
                  <a:pt x="855458" y="1433099"/>
                  <a:pt x="858831" y="1438507"/>
                </a:cubicBezTo>
                <a:cubicBezTo>
                  <a:pt x="862204" y="1443914"/>
                  <a:pt x="859886" y="1447827"/>
                  <a:pt x="851873" y="1450245"/>
                </a:cubicBezTo>
                <a:cubicBezTo>
                  <a:pt x="843862" y="1452664"/>
                  <a:pt x="836197" y="1453873"/>
                  <a:pt x="828879" y="1453873"/>
                </a:cubicBezTo>
                <a:lnTo>
                  <a:pt x="828879" y="1509777"/>
                </a:lnTo>
                <a:cubicBezTo>
                  <a:pt x="839434" y="1508226"/>
                  <a:pt x="849027" y="1507451"/>
                  <a:pt x="857659" y="1507451"/>
                </a:cubicBezTo>
                <a:cubicBezTo>
                  <a:pt x="860164" y="1501820"/>
                  <a:pt x="861417" y="1492500"/>
                  <a:pt x="861417" y="1479490"/>
                </a:cubicBezTo>
                <a:lnTo>
                  <a:pt x="861417" y="1423456"/>
                </a:lnTo>
                <a:cubicBezTo>
                  <a:pt x="861417" y="1400003"/>
                  <a:pt x="860549" y="1386562"/>
                  <a:pt x="858813" y="1383133"/>
                </a:cubicBezTo>
                <a:cubicBezTo>
                  <a:pt x="857944" y="1381419"/>
                  <a:pt x="855112" y="1380838"/>
                  <a:pt x="850316" y="1381391"/>
                </a:cubicBezTo>
                <a:close/>
                <a:moveTo>
                  <a:pt x="2482141" y="1370365"/>
                </a:moveTo>
                <a:cubicBezTo>
                  <a:pt x="2473523" y="1370428"/>
                  <a:pt x="2449176" y="1374681"/>
                  <a:pt x="2409099" y="1383124"/>
                </a:cubicBezTo>
                <a:cubicBezTo>
                  <a:pt x="2411431" y="1401566"/>
                  <a:pt x="2412597" y="1420443"/>
                  <a:pt x="2412597" y="1439753"/>
                </a:cubicBezTo>
                <a:cubicBezTo>
                  <a:pt x="2418153" y="1439753"/>
                  <a:pt x="2427371" y="1437024"/>
                  <a:pt x="2440251" y="1431567"/>
                </a:cubicBezTo>
                <a:cubicBezTo>
                  <a:pt x="2453130" y="1426110"/>
                  <a:pt x="2464389" y="1426848"/>
                  <a:pt x="2474025" y="1433781"/>
                </a:cubicBezTo>
                <a:cubicBezTo>
                  <a:pt x="2483662" y="1440714"/>
                  <a:pt x="2477107" y="1446379"/>
                  <a:pt x="2454361" y="1450776"/>
                </a:cubicBezTo>
                <a:cubicBezTo>
                  <a:pt x="2431615" y="1455172"/>
                  <a:pt x="2417564" y="1455814"/>
                  <a:pt x="2412206" y="1452701"/>
                </a:cubicBezTo>
                <a:cubicBezTo>
                  <a:pt x="2410866" y="1473004"/>
                  <a:pt x="2409831" y="1493195"/>
                  <a:pt x="2409099" y="1513274"/>
                </a:cubicBezTo>
                <a:cubicBezTo>
                  <a:pt x="2425557" y="1513324"/>
                  <a:pt x="2440595" y="1511001"/>
                  <a:pt x="2454213" y="1506307"/>
                </a:cubicBezTo>
                <a:cubicBezTo>
                  <a:pt x="2467830" y="1501613"/>
                  <a:pt x="2476974" y="1502183"/>
                  <a:pt x="2481644" y="1508019"/>
                </a:cubicBezTo>
                <a:cubicBezTo>
                  <a:pt x="2486313" y="1513854"/>
                  <a:pt x="2489569" y="1516545"/>
                  <a:pt x="2491410" y="1516093"/>
                </a:cubicBezTo>
                <a:cubicBezTo>
                  <a:pt x="2493252" y="1515640"/>
                  <a:pt x="2494173" y="1500326"/>
                  <a:pt x="2494173" y="1470151"/>
                </a:cubicBezTo>
                <a:cubicBezTo>
                  <a:pt x="2494173" y="1439133"/>
                  <a:pt x="2493801" y="1415109"/>
                  <a:pt x="2493057" y="1398081"/>
                </a:cubicBezTo>
                <a:cubicBezTo>
                  <a:pt x="2492313" y="1381053"/>
                  <a:pt x="2489584" y="1371890"/>
                  <a:pt x="2484871" y="1370594"/>
                </a:cubicBezTo>
                <a:cubicBezTo>
                  <a:pt x="2484282" y="1370432"/>
                  <a:pt x="2483372" y="1370356"/>
                  <a:pt x="2482141" y="1370365"/>
                </a:cubicBezTo>
                <a:close/>
                <a:moveTo>
                  <a:pt x="864889" y="1362209"/>
                </a:moveTo>
                <a:cubicBezTo>
                  <a:pt x="868546" y="1362829"/>
                  <a:pt x="873156" y="1364458"/>
                  <a:pt x="878718" y="1367097"/>
                </a:cubicBezTo>
                <a:cubicBezTo>
                  <a:pt x="889843" y="1372374"/>
                  <a:pt x="893986" y="1377143"/>
                  <a:pt x="891145" y="1381403"/>
                </a:cubicBezTo>
                <a:cubicBezTo>
                  <a:pt x="888305" y="1385663"/>
                  <a:pt x="885772" y="1391502"/>
                  <a:pt x="883546" y="1398918"/>
                </a:cubicBezTo>
                <a:cubicBezTo>
                  <a:pt x="881320" y="1406335"/>
                  <a:pt x="880790" y="1427155"/>
                  <a:pt x="881955" y="1461380"/>
                </a:cubicBezTo>
                <a:cubicBezTo>
                  <a:pt x="883121" y="1495604"/>
                  <a:pt x="881874" y="1518669"/>
                  <a:pt x="878216" y="1530575"/>
                </a:cubicBezTo>
                <a:cubicBezTo>
                  <a:pt x="874558" y="1542482"/>
                  <a:pt x="870685" y="1547185"/>
                  <a:pt x="866598" y="1544686"/>
                </a:cubicBezTo>
                <a:cubicBezTo>
                  <a:pt x="862511" y="1542187"/>
                  <a:pt x="859408" y="1534873"/>
                  <a:pt x="857287" y="1522743"/>
                </a:cubicBezTo>
                <a:cubicBezTo>
                  <a:pt x="848717" y="1523512"/>
                  <a:pt x="839148" y="1524889"/>
                  <a:pt x="828582" y="1526873"/>
                </a:cubicBezTo>
                <a:cubicBezTo>
                  <a:pt x="826461" y="1544361"/>
                  <a:pt x="821677" y="1547548"/>
                  <a:pt x="814229" y="1536436"/>
                </a:cubicBezTo>
                <a:cubicBezTo>
                  <a:pt x="806781" y="1525323"/>
                  <a:pt x="804223" y="1515351"/>
                  <a:pt x="806555" y="1506521"/>
                </a:cubicBezTo>
                <a:cubicBezTo>
                  <a:pt x="808887" y="1497690"/>
                  <a:pt x="810248" y="1476734"/>
                  <a:pt x="810638" y="1443650"/>
                </a:cubicBezTo>
                <a:cubicBezTo>
                  <a:pt x="811029" y="1410567"/>
                  <a:pt x="809085" y="1388996"/>
                  <a:pt x="804806" y="1378938"/>
                </a:cubicBezTo>
                <a:cubicBezTo>
                  <a:pt x="800528" y="1368880"/>
                  <a:pt x="801991" y="1365016"/>
                  <a:pt x="809197" y="1367348"/>
                </a:cubicBezTo>
                <a:cubicBezTo>
                  <a:pt x="816403" y="1369680"/>
                  <a:pt x="825258" y="1370300"/>
                  <a:pt x="835763" y="1369208"/>
                </a:cubicBezTo>
                <a:cubicBezTo>
                  <a:pt x="846267" y="1368117"/>
                  <a:pt x="853272" y="1366173"/>
                  <a:pt x="856775" y="1363376"/>
                </a:cubicBezTo>
                <a:cubicBezTo>
                  <a:pt x="858527" y="1361978"/>
                  <a:pt x="861232" y="1361589"/>
                  <a:pt x="864889" y="1362209"/>
                </a:cubicBezTo>
                <a:close/>
                <a:moveTo>
                  <a:pt x="466539" y="1352205"/>
                </a:moveTo>
                <a:lnTo>
                  <a:pt x="598605" y="1352205"/>
                </a:lnTo>
                <a:lnTo>
                  <a:pt x="598605" y="1375422"/>
                </a:lnTo>
                <a:cubicBezTo>
                  <a:pt x="561857" y="1434829"/>
                  <a:pt x="537505" y="1494832"/>
                  <a:pt x="525549" y="1555430"/>
                </a:cubicBezTo>
                <a:lnTo>
                  <a:pt x="493402" y="1555430"/>
                </a:lnTo>
                <a:cubicBezTo>
                  <a:pt x="507429" y="1493616"/>
                  <a:pt x="531943" y="1434860"/>
                  <a:pt x="566942" y="1379161"/>
                </a:cubicBezTo>
                <a:lnTo>
                  <a:pt x="466539" y="1379161"/>
                </a:lnTo>
                <a:close/>
                <a:moveTo>
                  <a:pt x="3289417" y="1348689"/>
                </a:moveTo>
                <a:lnTo>
                  <a:pt x="3322141" y="1348689"/>
                </a:lnTo>
                <a:lnTo>
                  <a:pt x="3273102" y="1424554"/>
                </a:lnTo>
                <a:cubicBezTo>
                  <a:pt x="3292152" y="1419109"/>
                  <a:pt x="3308306" y="1420266"/>
                  <a:pt x="3321564" y="1428024"/>
                </a:cubicBezTo>
                <a:cubicBezTo>
                  <a:pt x="3334822" y="1435781"/>
                  <a:pt x="3343668" y="1444295"/>
                  <a:pt x="3348102" y="1453566"/>
                </a:cubicBezTo>
                <a:cubicBezTo>
                  <a:pt x="3352536" y="1462837"/>
                  <a:pt x="3354954" y="1472889"/>
                  <a:pt x="3355358" y="1483722"/>
                </a:cubicBezTo>
                <a:cubicBezTo>
                  <a:pt x="3355761" y="1494556"/>
                  <a:pt x="3354127" y="1505275"/>
                  <a:pt x="3350456" y="1515879"/>
                </a:cubicBezTo>
                <a:cubicBezTo>
                  <a:pt x="3346784" y="1526483"/>
                  <a:pt x="3340220" y="1536107"/>
                  <a:pt x="3330764" y="1544751"/>
                </a:cubicBezTo>
                <a:cubicBezTo>
                  <a:pt x="3321307" y="1553396"/>
                  <a:pt x="3308185" y="1558115"/>
                  <a:pt x="3291399" y="1558909"/>
                </a:cubicBezTo>
                <a:cubicBezTo>
                  <a:pt x="3274612" y="1559702"/>
                  <a:pt x="3260247" y="1556611"/>
                  <a:pt x="3248304" y="1549635"/>
                </a:cubicBezTo>
                <a:cubicBezTo>
                  <a:pt x="3236360" y="1542658"/>
                  <a:pt x="3228147" y="1532823"/>
                  <a:pt x="3223663" y="1520130"/>
                </a:cubicBezTo>
                <a:cubicBezTo>
                  <a:pt x="3219180" y="1507436"/>
                  <a:pt x="3217329" y="1495285"/>
                  <a:pt x="3218110" y="1483676"/>
                </a:cubicBezTo>
                <a:cubicBezTo>
                  <a:pt x="3218892" y="1472067"/>
                  <a:pt x="3221031" y="1462384"/>
                  <a:pt x="3224528" y="1454627"/>
                </a:cubicBezTo>
                <a:cubicBezTo>
                  <a:pt x="3228026" y="1446869"/>
                  <a:pt x="3233365" y="1436981"/>
                  <a:pt x="3240546" y="1424963"/>
                </a:cubicBezTo>
                <a:close/>
                <a:moveTo>
                  <a:pt x="3134980" y="1348110"/>
                </a:moveTo>
                <a:cubicBezTo>
                  <a:pt x="3141554" y="1349051"/>
                  <a:pt x="3147665" y="1350971"/>
                  <a:pt x="3153314" y="1353870"/>
                </a:cubicBezTo>
                <a:cubicBezTo>
                  <a:pt x="3164613" y="1359668"/>
                  <a:pt x="3172479" y="1368052"/>
                  <a:pt x="3176913" y="1379022"/>
                </a:cubicBezTo>
                <a:cubicBezTo>
                  <a:pt x="3181346" y="1389992"/>
                  <a:pt x="3181929" y="1402081"/>
                  <a:pt x="3178661" y="1415289"/>
                </a:cubicBezTo>
                <a:cubicBezTo>
                  <a:pt x="3175393" y="1428498"/>
                  <a:pt x="3166523" y="1439027"/>
                  <a:pt x="3152049" y="1446878"/>
                </a:cubicBezTo>
                <a:cubicBezTo>
                  <a:pt x="3162430" y="1450450"/>
                  <a:pt x="3170665" y="1457122"/>
                  <a:pt x="3176755" y="1466896"/>
                </a:cubicBezTo>
                <a:cubicBezTo>
                  <a:pt x="3182844" y="1476669"/>
                  <a:pt x="3184878" y="1489499"/>
                  <a:pt x="3182857" y="1505386"/>
                </a:cubicBezTo>
                <a:cubicBezTo>
                  <a:pt x="3180835" y="1521274"/>
                  <a:pt x="3173623" y="1534172"/>
                  <a:pt x="3161221" y="1544082"/>
                </a:cubicBezTo>
                <a:cubicBezTo>
                  <a:pt x="3148818" y="1553991"/>
                  <a:pt x="3134804" y="1558744"/>
                  <a:pt x="3119177" y="1558341"/>
                </a:cubicBezTo>
                <a:cubicBezTo>
                  <a:pt x="3103550" y="1557938"/>
                  <a:pt x="3089972" y="1553005"/>
                  <a:pt x="3078444" y="1543542"/>
                </a:cubicBezTo>
                <a:cubicBezTo>
                  <a:pt x="3066916" y="1534079"/>
                  <a:pt x="3059497" y="1519525"/>
                  <a:pt x="3056185" y="1499880"/>
                </a:cubicBezTo>
                <a:lnTo>
                  <a:pt x="3083477" y="1494596"/>
                </a:lnTo>
                <a:cubicBezTo>
                  <a:pt x="3087023" y="1506564"/>
                  <a:pt x="3092016" y="1515392"/>
                  <a:pt x="3098452" y="1521078"/>
                </a:cubicBezTo>
                <a:cubicBezTo>
                  <a:pt x="3104889" y="1526765"/>
                  <a:pt x="3112718" y="1529633"/>
                  <a:pt x="3121939" y="1529682"/>
                </a:cubicBezTo>
                <a:cubicBezTo>
                  <a:pt x="3131160" y="1529732"/>
                  <a:pt x="3138655" y="1525983"/>
                  <a:pt x="3144422" y="1518437"/>
                </a:cubicBezTo>
                <a:cubicBezTo>
                  <a:pt x="3150189" y="1510890"/>
                  <a:pt x="3152700" y="1502242"/>
                  <a:pt x="3151956" y="1492494"/>
                </a:cubicBezTo>
                <a:cubicBezTo>
                  <a:pt x="3151212" y="1482746"/>
                  <a:pt x="3147476" y="1475211"/>
                  <a:pt x="3140747" y="1469891"/>
                </a:cubicBezTo>
                <a:cubicBezTo>
                  <a:pt x="3134019" y="1464570"/>
                  <a:pt x="3121781" y="1460645"/>
                  <a:pt x="3104033" y="1458115"/>
                </a:cubicBezTo>
                <a:lnTo>
                  <a:pt x="3104033" y="1437744"/>
                </a:lnTo>
                <a:cubicBezTo>
                  <a:pt x="3121421" y="1436094"/>
                  <a:pt x="3133551" y="1432023"/>
                  <a:pt x="3140422" y="1425531"/>
                </a:cubicBezTo>
                <a:cubicBezTo>
                  <a:pt x="3147293" y="1419038"/>
                  <a:pt x="3150365" y="1410635"/>
                  <a:pt x="3149640" y="1400323"/>
                </a:cubicBezTo>
                <a:cubicBezTo>
                  <a:pt x="3148914" y="1390010"/>
                  <a:pt x="3144406" y="1382544"/>
                  <a:pt x="3136115" y="1377924"/>
                </a:cubicBezTo>
                <a:cubicBezTo>
                  <a:pt x="3127824" y="1373304"/>
                  <a:pt x="3118938" y="1372814"/>
                  <a:pt x="3109456" y="1376455"/>
                </a:cubicBezTo>
                <a:cubicBezTo>
                  <a:pt x="3099975" y="1380095"/>
                  <a:pt x="3091978" y="1391117"/>
                  <a:pt x="3085467" y="1409522"/>
                </a:cubicBezTo>
                <a:lnTo>
                  <a:pt x="3058511" y="1405337"/>
                </a:lnTo>
                <a:cubicBezTo>
                  <a:pt x="3063323" y="1388841"/>
                  <a:pt x="3070004" y="1375707"/>
                  <a:pt x="3078556" y="1365934"/>
                </a:cubicBezTo>
                <a:cubicBezTo>
                  <a:pt x="3087107" y="1356161"/>
                  <a:pt x="3098880" y="1350258"/>
                  <a:pt x="3113875" y="1348224"/>
                </a:cubicBezTo>
                <a:cubicBezTo>
                  <a:pt x="3121372" y="1347207"/>
                  <a:pt x="3128407" y="1347169"/>
                  <a:pt x="3134980" y="1348110"/>
                </a:cubicBezTo>
                <a:close/>
                <a:moveTo>
                  <a:pt x="86980" y="1348110"/>
                </a:moveTo>
                <a:cubicBezTo>
                  <a:pt x="93554" y="1349051"/>
                  <a:pt x="99665" y="1350971"/>
                  <a:pt x="105314" y="1353870"/>
                </a:cubicBezTo>
                <a:cubicBezTo>
                  <a:pt x="116613" y="1359668"/>
                  <a:pt x="124479" y="1368052"/>
                  <a:pt x="128913" y="1379022"/>
                </a:cubicBezTo>
                <a:cubicBezTo>
                  <a:pt x="133346" y="1389992"/>
                  <a:pt x="133930" y="1402081"/>
                  <a:pt x="130661" y="1415289"/>
                </a:cubicBezTo>
                <a:cubicBezTo>
                  <a:pt x="127394" y="1428498"/>
                  <a:pt x="118523" y="1439027"/>
                  <a:pt x="104049" y="1446878"/>
                </a:cubicBezTo>
                <a:cubicBezTo>
                  <a:pt x="114430" y="1450450"/>
                  <a:pt x="122666" y="1457122"/>
                  <a:pt x="128755" y="1466896"/>
                </a:cubicBezTo>
                <a:cubicBezTo>
                  <a:pt x="134844" y="1476669"/>
                  <a:pt x="136878" y="1489499"/>
                  <a:pt x="134857" y="1505386"/>
                </a:cubicBezTo>
                <a:cubicBezTo>
                  <a:pt x="132835" y="1521274"/>
                  <a:pt x="125623" y="1534172"/>
                  <a:pt x="113221" y="1544082"/>
                </a:cubicBezTo>
                <a:cubicBezTo>
                  <a:pt x="100818" y="1553991"/>
                  <a:pt x="86804" y="1558744"/>
                  <a:pt x="71177" y="1558341"/>
                </a:cubicBezTo>
                <a:cubicBezTo>
                  <a:pt x="55550" y="1557938"/>
                  <a:pt x="41972" y="1553005"/>
                  <a:pt x="30444" y="1543542"/>
                </a:cubicBezTo>
                <a:cubicBezTo>
                  <a:pt x="18917" y="1534079"/>
                  <a:pt x="11497" y="1519525"/>
                  <a:pt x="8186" y="1499880"/>
                </a:cubicBezTo>
                <a:lnTo>
                  <a:pt x="35477" y="1494596"/>
                </a:lnTo>
                <a:cubicBezTo>
                  <a:pt x="39024" y="1506564"/>
                  <a:pt x="44016" y="1515392"/>
                  <a:pt x="50453" y="1521078"/>
                </a:cubicBezTo>
                <a:cubicBezTo>
                  <a:pt x="56889" y="1526765"/>
                  <a:pt x="64719" y="1529633"/>
                  <a:pt x="73939" y="1529682"/>
                </a:cubicBezTo>
                <a:cubicBezTo>
                  <a:pt x="83161" y="1529732"/>
                  <a:pt x="90655" y="1525983"/>
                  <a:pt x="96422" y="1518437"/>
                </a:cubicBezTo>
                <a:cubicBezTo>
                  <a:pt x="102189" y="1510890"/>
                  <a:pt x="104700" y="1502242"/>
                  <a:pt x="103956" y="1492494"/>
                </a:cubicBezTo>
                <a:cubicBezTo>
                  <a:pt x="103212" y="1482746"/>
                  <a:pt x="99476" y="1475211"/>
                  <a:pt x="92747" y="1469891"/>
                </a:cubicBezTo>
                <a:cubicBezTo>
                  <a:pt x="86019" y="1464570"/>
                  <a:pt x="73781" y="1460645"/>
                  <a:pt x="56033" y="1458115"/>
                </a:cubicBezTo>
                <a:lnTo>
                  <a:pt x="56033" y="1437744"/>
                </a:lnTo>
                <a:cubicBezTo>
                  <a:pt x="73422" y="1436094"/>
                  <a:pt x="85551" y="1432023"/>
                  <a:pt x="92422" y="1425531"/>
                </a:cubicBezTo>
                <a:cubicBezTo>
                  <a:pt x="99293" y="1419038"/>
                  <a:pt x="102366" y="1410635"/>
                  <a:pt x="101640" y="1400323"/>
                </a:cubicBezTo>
                <a:cubicBezTo>
                  <a:pt x="100914" y="1390010"/>
                  <a:pt x="96407" y="1382544"/>
                  <a:pt x="88115" y="1377924"/>
                </a:cubicBezTo>
                <a:cubicBezTo>
                  <a:pt x="79825" y="1373304"/>
                  <a:pt x="70938" y="1372814"/>
                  <a:pt x="61456" y="1376455"/>
                </a:cubicBezTo>
                <a:cubicBezTo>
                  <a:pt x="51975" y="1380095"/>
                  <a:pt x="43979" y="1391117"/>
                  <a:pt x="37468" y="1409522"/>
                </a:cubicBezTo>
                <a:lnTo>
                  <a:pt x="10511" y="1405337"/>
                </a:lnTo>
                <a:cubicBezTo>
                  <a:pt x="15323" y="1388841"/>
                  <a:pt x="22005" y="1375707"/>
                  <a:pt x="30556" y="1365934"/>
                </a:cubicBezTo>
                <a:cubicBezTo>
                  <a:pt x="39107" y="1356161"/>
                  <a:pt x="50881" y="1350258"/>
                  <a:pt x="65875" y="1348224"/>
                </a:cubicBezTo>
                <a:cubicBezTo>
                  <a:pt x="73372" y="1347207"/>
                  <a:pt x="80407" y="1347169"/>
                  <a:pt x="86980" y="1348110"/>
                </a:cubicBezTo>
                <a:close/>
                <a:moveTo>
                  <a:pt x="698111" y="1346403"/>
                </a:moveTo>
                <a:cubicBezTo>
                  <a:pt x="701903" y="1346411"/>
                  <a:pt x="705482" y="1346828"/>
                  <a:pt x="708849" y="1347656"/>
                </a:cubicBezTo>
                <a:cubicBezTo>
                  <a:pt x="715584" y="1349312"/>
                  <a:pt x="722495" y="1352434"/>
                  <a:pt x="729583" y="1357023"/>
                </a:cubicBezTo>
                <a:cubicBezTo>
                  <a:pt x="736671" y="1361612"/>
                  <a:pt x="742433" y="1368343"/>
                  <a:pt x="746866" y="1377217"/>
                </a:cubicBezTo>
                <a:cubicBezTo>
                  <a:pt x="751300" y="1386091"/>
                  <a:pt x="752912" y="1396801"/>
                  <a:pt x="751703" y="1409346"/>
                </a:cubicBezTo>
                <a:cubicBezTo>
                  <a:pt x="750493" y="1421890"/>
                  <a:pt x="744326" y="1436702"/>
                  <a:pt x="733201" y="1453780"/>
                </a:cubicBezTo>
                <a:cubicBezTo>
                  <a:pt x="722076" y="1470858"/>
                  <a:pt x="701222" y="1495756"/>
                  <a:pt x="670638" y="1528473"/>
                </a:cubicBezTo>
                <a:lnTo>
                  <a:pt x="754689" y="1528473"/>
                </a:lnTo>
                <a:lnTo>
                  <a:pt x="754689" y="1555430"/>
                </a:lnTo>
                <a:lnTo>
                  <a:pt x="629636" y="1555430"/>
                </a:lnTo>
                <a:lnTo>
                  <a:pt x="629636" y="1547040"/>
                </a:lnTo>
                <a:cubicBezTo>
                  <a:pt x="630442" y="1534960"/>
                  <a:pt x="635989" y="1524170"/>
                  <a:pt x="646276" y="1514669"/>
                </a:cubicBezTo>
                <a:cubicBezTo>
                  <a:pt x="656564" y="1505169"/>
                  <a:pt x="669438" y="1490569"/>
                  <a:pt x="684898" y="1470867"/>
                </a:cubicBezTo>
                <a:cubicBezTo>
                  <a:pt x="700357" y="1451166"/>
                  <a:pt x="710381" y="1435995"/>
                  <a:pt x="714970" y="1425354"/>
                </a:cubicBezTo>
                <a:cubicBezTo>
                  <a:pt x="719559" y="1414713"/>
                  <a:pt x="721304" y="1405830"/>
                  <a:pt x="720207" y="1398704"/>
                </a:cubicBezTo>
                <a:cubicBezTo>
                  <a:pt x="719109" y="1391579"/>
                  <a:pt x="715817" y="1385762"/>
                  <a:pt x="710329" y="1381254"/>
                </a:cubicBezTo>
                <a:cubicBezTo>
                  <a:pt x="704840" y="1376746"/>
                  <a:pt x="698416" y="1374867"/>
                  <a:pt x="691055" y="1375617"/>
                </a:cubicBezTo>
                <a:cubicBezTo>
                  <a:pt x="683694" y="1376368"/>
                  <a:pt x="676603" y="1379254"/>
                  <a:pt x="669782" y="1384277"/>
                </a:cubicBezTo>
                <a:cubicBezTo>
                  <a:pt x="662961" y="1389300"/>
                  <a:pt x="657386" y="1397715"/>
                  <a:pt x="653057" y="1409522"/>
                </a:cubicBezTo>
                <a:lnTo>
                  <a:pt x="624966" y="1405355"/>
                </a:lnTo>
                <a:cubicBezTo>
                  <a:pt x="631341" y="1384854"/>
                  <a:pt x="639644" y="1370306"/>
                  <a:pt x="649876" y="1361711"/>
                </a:cubicBezTo>
                <a:cubicBezTo>
                  <a:pt x="660108" y="1353116"/>
                  <a:pt x="672182" y="1348416"/>
                  <a:pt x="686097" y="1347610"/>
                </a:cubicBezTo>
                <a:cubicBezTo>
                  <a:pt x="690314" y="1346798"/>
                  <a:pt x="694318" y="1346395"/>
                  <a:pt x="698111" y="1346403"/>
                </a:cubicBezTo>
                <a:close/>
                <a:moveTo>
                  <a:pt x="2490231" y="1345722"/>
                </a:moveTo>
                <a:cubicBezTo>
                  <a:pt x="2493696" y="1345641"/>
                  <a:pt x="2497621" y="1346525"/>
                  <a:pt x="2502005" y="1348373"/>
                </a:cubicBezTo>
                <a:cubicBezTo>
                  <a:pt x="2510773" y="1352068"/>
                  <a:pt x="2518103" y="1356332"/>
                  <a:pt x="2523994" y="1361162"/>
                </a:cubicBezTo>
                <a:cubicBezTo>
                  <a:pt x="2529885" y="1365993"/>
                  <a:pt x="2530295" y="1372697"/>
                  <a:pt x="2525222" y="1381273"/>
                </a:cubicBezTo>
                <a:cubicBezTo>
                  <a:pt x="2520150" y="1389849"/>
                  <a:pt x="2518001" y="1410496"/>
                  <a:pt x="2518776" y="1443213"/>
                </a:cubicBezTo>
                <a:cubicBezTo>
                  <a:pt x="2519551" y="1475931"/>
                  <a:pt x="2520137" y="1499839"/>
                  <a:pt x="2520534" y="1514939"/>
                </a:cubicBezTo>
                <a:cubicBezTo>
                  <a:pt x="2520931" y="1530039"/>
                  <a:pt x="2517415" y="1543675"/>
                  <a:pt x="2509986" y="1555848"/>
                </a:cubicBezTo>
                <a:cubicBezTo>
                  <a:pt x="2502557" y="1568021"/>
                  <a:pt x="2496914" y="1567475"/>
                  <a:pt x="2493057" y="1554211"/>
                </a:cubicBezTo>
                <a:cubicBezTo>
                  <a:pt x="2489199" y="1540947"/>
                  <a:pt x="2486474" y="1532560"/>
                  <a:pt x="2484881" y="1529050"/>
                </a:cubicBezTo>
                <a:cubicBezTo>
                  <a:pt x="2483287" y="1525540"/>
                  <a:pt x="2479637" y="1523611"/>
                  <a:pt x="2473932" y="1523264"/>
                </a:cubicBezTo>
                <a:cubicBezTo>
                  <a:pt x="2468227" y="1522917"/>
                  <a:pt x="2457366" y="1523912"/>
                  <a:pt x="2441348" y="1526250"/>
                </a:cubicBezTo>
                <a:cubicBezTo>
                  <a:pt x="2425331" y="1528588"/>
                  <a:pt x="2414314" y="1529366"/>
                  <a:pt x="2408299" y="1528585"/>
                </a:cubicBezTo>
                <a:cubicBezTo>
                  <a:pt x="2403425" y="1545712"/>
                  <a:pt x="2397645" y="1548906"/>
                  <a:pt x="2390961" y="1538166"/>
                </a:cubicBezTo>
                <a:cubicBezTo>
                  <a:pt x="2384276" y="1527425"/>
                  <a:pt x="2382685" y="1515510"/>
                  <a:pt x="2386189" y="1502419"/>
                </a:cubicBezTo>
                <a:cubicBezTo>
                  <a:pt x="2389692" y="1489328"/>
                  <a:pt x="2391252" y="1470244"/>
                  <a:pt x="2390868" y="1445167"/>
                </a:cubicBezTo>
                <a:cubicBezTo>
                  <a:pt x="2390483" y="1420089"/>
                  <a:pt x="2389538" y="1403408"/>
                  <a:pt x="2388031" y="1395123"/>
                </a:cubicBezTo>
                <a:cubicBezTo>
                  <a:pt x="2386524" y="1386838"/>
                  <a:pt x="2384186" y="1378777"/>
                  <a:pt x="2381017" y="1370939"/>
                </a:cubicBezTo>
                <a:cubicBezTo>
                  <a:pt x="2377848" y="1363100"/>
                  <a:pt x="2379935" y="1360369"/>
                  <a:pt x="2387277" y="1362744"/>
                </a:cubicBezTo>
                <a:cubicBezTo>
                  <a:pt x="2394619" y="1365119"/>
                  <a:pt x="2400427" y="1366285"/>
                  <a:pt x="2404699" y="1366241"/>
                </a:cubicBezTo>
                <a:cubicBezTo>
                  <a:pt x="2408972" y="1366198"/>
                  <a:pt x="2416224" y="1365615"/>
                  <a:pt x="2426456" y="1364493"/>
                </a:cubicBezTo>
                <a:cubicBezTo>
                  <a:pt x="2436688" y="1363370"/>
                  <a:pt x="2447100" y="1361488"/>
                  <a:pt x="2457691" y="1358846"/>
                </a:cubicBezTo>
                <a:cubicBezTo>
                  <a:pt x="2468283" y="1356205"/>
                  <a:pt x="2476124" y="1352875"/>
                  <a:pt x="2481216" y="1348856"/>
                </a:cubicBezTo>
                <a:cubicBezTo>
                  <a:pt x="2483761" y="1346847"/>
                  <a:pt x="2486766" y="1345802"/>
                  <a:pt x="2490231" y="1345722"/>
                </a:cubicBezTo>
                <a:close/>
                <a:moveTo>
                  <a:pt x="3854557" y="1331404"/>
                </a:moveTo>
                <a:cubicBezTo>
                  <a:pt x="3859664" y="1330745"/>
                  <a:pt x="3867554" y="1333164"/>
                  <a:pt x="3878228" y="1338662"/>
                </a:cubicBezTo>
                <a:cubicBezTo>
                  <a:pt x="3892460" y="1345991"/>
                  <a:pt x="3896463" y="1353064"/>
                  <a:pt x="3890237" y="1359879"/>
                </a:cubicBezTo>
                <a:cubicBezTo>
                  <a:pt x="3884011" y="1366694"/>
                  <a:pt x="3880898" y="1384383"/>
                  <a:pt x="3880898" y="1412945"/>
                </a:cubicBezTo>
                <a:cubicBezTo>
                  <a:pt x="3880898" y="1443281"/>
                  <a:pt x="3881676" y="1475385"/>
                  <a:pt x="3883232" y="1509256"/>
                </a:cubicBezTo>
                <a:cubicBezTo>
                  <a:pt x="3884789" y="1543127"/>
                  <a:pt x="3880724" y="1565907"/>
                  <a:pt x="3871038" y="1577596"/>
                </a:cubicBezTo>
                <a:cubicBezTo>
                  <a:pt x="3861351" y="1589285"/>
                  <a:pt x="3854608" y="1591003"/>
                  <a:pt x="3850806" y="1582749"/>
                </a:cubicBezTo>
                <a:cubicBezTo>
                  <a:pt x="3847005" y="1574495"/>
                  <a:pt x="3839567" y="1564744"/>
                  <a:pt x="3828492" y="1553495"/>
                </a:cubicBezTo>
                <a:cubicBezTo>
                  <a:pt x="3817416" y="1542246"/>
                  <a:pt x="3816502" y="1537806"/>
                  <a:pt x="3825748" y="1540175"/>
                </a:cubicBezTo>
                <a:cubicBezTo>
                  <a:pt x="3834993" y="1542544"/>
                  <a:pt x="3841864" y="1543709"/>
                  <a:pt x="3846360" y="1543672"/>
                </a:cubicBezTo>
                <a:cubicBezTo>
                  <a:pt x="3850856" y="1543635"/>
                  <a:pt x="3853823" y="1539291"/>
                  <a:pt x="3855262" y="1530641"/>
                </a:cubicBezTo>
                <a:cubicBezTo>
                  <a:pt x="3856701" y="1521990"/>
                  <a:pt x="3857420" y="1497932"/>
                  <a:pt x="3857420" y="1458468"/>
                </a:cubicBezTo>
                <a:cubicBezTo>
                  <a:pt x="3857420" y="1419004"/>
                  <a:pt x="3856862" y="1392438"/>
                  <a:pt x="3855746" y="1378771"/>
                </a:cubicBezTo>
                <a:cubicBezTo>
                  <a:pt x="3854629" y="1365103"/>
                  <a:pt x="3852620" y="1357665"/>
                  <a:pt x="3849718" y="1356456"/>
                </a:cubicBezTo>
                <a:cubicBezTo>
                  <a:pt x="3846816" y="1355247"/>
                  <a:pt x="3827965" y="1357228"/>
                  <a:pt x="3793163" y="1362400"/>
                </a:cubicBezTo>
                <a:cubicBezTo>
                  <a:pt x="3792506" y="1377344"/>
                  <a:pt x="3792177" y="1393002"/>
                  <a:pt x="3792177" y="1409373"/>
                </a:cubicBezTo>
                <a:cubicBezTo>
                  <a:pt x="3807172" y="1406323"/>
                  <a:pt x="3818554" y="1403808"/>
                  <a:pt x="3826324" y="1401830"/>
                </a:cubicBezTo>
                <a:cubicBezTo>
                  <a:pt x="3834094" y="1399852"/>
                  <a:pt x="3840268" y="1402037"/>
                  <a:pt x="3844844" y="1408388"/>
                </a:cubicBezTo>
                <a:cubicBezTo>
                  <a:pt x="3849420" y="1414737"/>
                  <a:pt x="3845151" y="1419041"/>
                  <a:pt x="3832036" y="1421298"/>
                </a:cubicBezTo>
                <a:cubicBezTo>
                  <a:pt x="3818920" y="1423556"/>
                  <a:pt x="3805088" y="1424300"/>
                  <a:pt x="3790540" y="1423531"/>
                </a:cubicBezTo>
                <a:cubicBezTo>
                  <a:pt x="3789263" y="1433924"/>
                  <a:pt x="3787477" y="1446326"/>
                  <a:pt x="3785183" y="1460738"/>
                </a:cubicBezTo>
                <a:cubicBezTo>
                  <a:pt x="3792239" y="1460056"/>
                  <a:pt x="3801659" y="1457941"/>
                  <a:pt x="3813441" y="1454394"/>
                </a:cubicBezTo>
                <a:cubicBezTo>
                  <a:pt x="3825223" y="1450847"/>
                  <a:pt x="3834938" y="1451669"/>
                  <a:pt x="3842584" y="1456859"/>
                </a:cubicBezTo>
                <a:cubicBezTo>
                  <a:pt x="3850230" y="1462049"/>
                  <a:pt x="3845883" y="1466936"/>
                  <a:pt x="3829543" y="1471519"/>
                </a:cubicBezTo>
                <a:cubicBezTo>
                  <a:pt x="3813202" y="1476101"/>
                  <a:pt x="3797721" y="1476836"/>
                  <a:pt x="3783099" y="1473723"/>
                </a:cubicBezTo>
                <a:cubicBezTo>
                  <a:pt x="3775732" y="1504320"/>
                  <a:pt x="3765456" y="1527810"/>
                  <a:pt x="3752273" y="1544193"/>
                </a:cubicBezTo>
                <a:cubicBezTo>
                  <a:pt x="3739089" y="1560577"/>
                  <a:pt x="3725301" y="1571993"/>
                  <a:pt x="3710908" y="1578442"/>
                </a:cubicBezTo>
                <a:cubicBezTo>
                  <a:pt x="3696515" y="1584891"/>
                  <a:pt x="3691532" y="1585195"/>
                  <a:pt x="3695960" y="1579354"/>
                </a:cubicBezTo>
                <a:cubicBezTo>
                  <a:pt x="3700388" y="1573512"/>
                  <a:pt x="3707835" y="1565162"/>
                  <a:pt x="3718303" y="1554304"/>
                </a:cubicBezTo>
                <a:cubicBezTo>
                  <a:pt x="3728770" y="1543446"/>
                  <a:pt x="3738044" y="1529360"/>
                  <a:pt x="3746124" y="1512046"/>
                </a:cubicBezTo>
                <a:cubicBezTo>
                  <a:pt x="3754205" y="1494733"/>
                  <a:pt x="3760179" y="1475431"/>
                  <a:pt x="3764049" y="1454143"/>
                </a:cubicBezTo>
                <a:cubicBezTo>
                  <a:pt x="3767918" y="1432854"/>
                  <a:pt x="3769664" y="1413069"/>
                  <a:pt x="3769286" y="1394788"/>
                </a:cubicBezTo>
                <a:cubicBezTo>
                  <a:pt x="3768908" y="1376507"/>
                  <a:pt x="3766185" y="1362499"/>
                  <a:pt x="3761119" y="1352763"/>
                </a:cubicBezTo>
                <a:cubicBezTo>
                  <a:pt x="3756053" y="1343027"/>
                  <a:pt x="3758207" y="1339554"/>
                  <a:pt x="3767584" y="1342345"/>
                </a:cubicBezTo>
                <a:cubicBezTo>
                  <a:pt x="3776960" y="1345136"/>
                  <a:pt x="3783784" y="1346887"/>
                  <a:pt x="3788057" y="1347601"/>
                </a:cubicBezTo>
                <a:cubicBezTo>
                  <a:pt x="3792329" y="1348314"/>
                  <a:pt x="3802701" y="1346977"/>
                  <a:pt x="3819171" y="1343591"/>
                </a:cubicBezTo>
                <a:cubicBezTo>
                  <a:pt x="3835641" y="1340206"/>
                  <a:pt x="3846044" y="1336705"/>
                  <a:pt x="3850379" y="1333090"/>
                </a:cubicBezTo>
                <a:cubicBezTo>
                  <a:pt x="3851462" y="1332186"/>
                  <a:pt x="3852855" y="1331624"/>
                  <a:pt x="3854557" y="1331404"/>
                </a:cubicBezTo>
                <a:close/>
                <a:moveTo>
                  <a:pt x="957304" y="1324154"/>
                </a:moveTo>
                <a:cubicBezTo>
                  <a:pt x="958442" y="1323829"/>
                  <a:pt x="959997" y="1323872"/>
                  <a:pt x="961969" y="1324281"/>
                </a:cubicBezTo>
                <a:cubicBezTo>
                  <a:pt x="969857" y="1325918"/>
                  <a:pt x="977469" y="1328287"/>
                  <a:pt x="984805" y="1331388"/>
                </a:cubicBezTo>
                <a:cubicBezTo>
                  <a:pt x="992141" y="1334488"/>
                  <a:pt x="994441" y="1340035"/>
                  <a:pt x="991707" y="1348028"/>
                </a:cubicBezTo>
                <a:cubicBezTo>
                  <a:pt x="988972" y="1356022"/>
                  <a:pt x="987964" y="1374523"/>
                  <a:pt x="988683" y="1403532"/>
                </a:cubicBezTo>
                <a:cubicBezTo>
                  <a:pt x="1001421" y="1402825"/>
                  <a:pt x="1012797" y="1401287"/>
                  <a:pt x="1022812" y="1398918"/>
                </a:cubicBezTo>
                <a:cubicBezTo>
                  <a:pt x="1032827" y="1396549"/>
                  <a:pt x="1041921" y="1399864"/>
                  <a:pt x="1050094" y="1408862"/>
                </a:cubicBezTo>
                <a:cubicBezTo>
                  <a:pt x="1058267" y="1417860"/>
                  <a:pt x="1055368" y="1422163"/>
                  <a:pt x="1041397" y="1421773"/>
                </a:cubicBezTo>
                <a:cubicBezTo>
                  <a:pt x="1027425" y="1421382"/>
                  <a:pt x="1009891" y="1422247"/>
                  <a:pt x="988795" y="1424368"/>
                </a:cubicBezTo>
                <a:cubicBezTo>
                  <a:pt x="988795" y="1453166"/>
                  <a:pt x="989573" y="1481955"/>
                  <a:pt x="991130" y="1510735"/>
                </a:cubicBezTo>
                <a:cubicBezTo>
                  <a:pt x="992686" y="1539514"/>
                  <a:pt x="989257" y="1560580"/>
                  <a:pt x="980842" y="1573931"/>
                </a:cubicBezTo>
                <a:cubicBezTo>
                  <a:pt x="972427" y="1587282"/>
                  <a:pt x="966071" y="1589040"/>
                  <a:pt x="961773" y="1579205"/>
                </a:cubicBezTo>
                <a:cubicBezTo>
                  <a:pt x="957476" y="1569370"/>
                  <a:pt x="950962" y="1559231"/>
                  <a:pt x="942230" y="1548788"/>
                </a:cubicBezTo>
                <a:cubicBezTo>
                  <a:pt x="933499" y="1538345"/>
                  <a:pt x="932268" y="1534132"/>
                  <a:pt x="938538" y="1536147"/>
                </a:cubicBezTo>
                <a:cubicBezTo>
                  <a:pt x="944807" y="1538162"/>
                  <a:pt x="950450" y="1540106"/>
                  <a:pt x="955467" y="1541979"/>
                </a:cubicBezTo>
                <a:cubicBezTo>
                  <a:pt x="960484" y="1543852"/>
                  <a:pt x="963578" y="1543185"/>
                  <a:pt x="964750" y="1539979"/>
                </a:cubicBezTo>
                <a:cubicBezTo>
                  <a:pt x="965922" y="1536773"/>
                  <a:pt x="966697" y="1529977"/>
                  <a:pt x="967075" y="1519590"/>
                </a:cubicBezTo>
                <a:cubicBezTo>
                  <a:pt x="967454" y="1509203"/>
                  <a:pt x="967643" y="1477958"/>
                  <a:pt x="967643" y="1425856"/>
                </a:cubicBezTo>
                <a:cubicBezTo>
                  <a:pt x="940321" y="1430532"/>
                  <a:pt x="922635" y="1433648"/>
                  <a:pt x="914586" y="1435204"/>
                </a:cubicBezTo>
                <a:cubicBezTo>
                  <a:pt x="906537" y="1436761"/>
                  <a:pt x="898580" y="1433428"/>
                  <a:pt x="890718" y="1425205"/>
                </a:cubicBezTo>
                <a:cubicBezTo>
                  <a:pt x="882854" y="1416982"/>
                  <a:pt x="883009" y="1413268"/>
                  <a:pt x="891182" y="1414062"/>
                </a:cubicBezTo>
                <a:cubicBezTo>
                  <a:pt x="899356" y="1414855"/>
                  <a:pt x="909910" y="1414682"/>
                  <a:pt x="922846" y="1413541"/>
                </a:cubicBezTo>
                <a:cubicBezTo>
                  <a:pt x="935782" y="1412400"/>
                  <a:pt x="950329" y="1410775"/>
                  <a:pt x="966490" y="1408667"/>
                </a:cubicBezTo>
                <a:cubicBezTo>
                  <a:pt x="966490" y="1370988"/>
                  <a:pt x="963764" y="1347095"/>
                  <a:pt x="958313" y="1336987"/>
                </a:cubicBezTo>
                <a:cubicBezTo>
                  <a:pt x="954226" y="1329406"/>
                  <a:pt x="953889" y="1325129"/>
                  <a:pt x="957304" y="1324154"/>
                </a:cubicBezTo>
                <a:close/>
                <a:moveTo>
                  <a:pt x="5068137" y="1321825"/>
                </a:moveTo>
                <a:cubicBezTo>
                  <a:pt x="5089742" y="1342996"/>
                  <a:pt x="5105471" y="1363835"/>
                  <a:pt x="5115324" y="1384342"/>
                </a:cubicBezTo>
                <a:cubicBezTo>
                  <a:pt x="5125179" y="1404850"/>
                  <a:pt x="5130105" y="1428002"/>
                  <a:pt x="5130105" y="1453799"/>
                </a:cubicBezTo>
                <a:cubicBezTo>
                  <a:pt x="5130105" y="1479980"/>
                  <a:pt x="5125126" y="1503436"/>
                  <a:pt x="5115166" y="1524166"/>
                </a:cubicBezTo>
                <a:cubicBezTo>
                  <a:pt x="5105208" y="1544897"/>
                  <a:pt x="5089518" y="1565048"/>
                  <a:pt x="5068099" y="1584619"/>
                </a:cubicBezTo>
                <a:lnTo>
                  <a:pt x="5051766" y="1568582"/>
                </a:lnTo>
                <a:cubicBezTo>
                  <a:pt x="5069885" y="1551293"/>
                  <a:pt x="5083364" y="1533623"/>
                  <a:pt x="5092200" y="1515572"/>
                </a:cubicBezTo>
                <a:cubicBezTo>
                  <a:pt x="5101037" y="1497520"/>
                  <a:pt x="5105455" y="1476929"/>
                  <a:pt x="5105455" y="1453799"/>
                </a:cubicBezTo>
                <a:cubicBezTo>
                  <a:pt x="5105455" y="1431078"/>
                  <a:pt x="5101083" y="1410784"/>
                  <a:pt x="5092340" y="1392919"/>
                </a:cubicBezTo>
                <a:cubicBezTo>
                  <a:pt x="5083596" y="1375053"/>
                  <a:pt x="5070071" y="1356992"/>
                  <a:pt x="5051766" y="1338736"/>
                </a:cubicBezTo>
                <a:close/>
                <a:moveTo>
                  <a:pt x="4402838" y="1321825"/>
                </a:moveTo>
                <a:lnTo>
                  <a:pt x="4419284" y="1338736"/>
                </a:lnTo>
                <a:cubicBezTo>
                  <a:pt x="4400928" y="1357005"/>
                  <a:pt x="4387391" y="1375053"/>
                  <a:pt x="4378672" y="1392881"/>
                </a:cubicBezTo>
                <a:cubicBezTo>
                  <a:pt x="4369953" y="1410710"/>
                  <a:pt x="4365594" y="1431015"/>
                  <a:pt x="4365594" y="1453799"/>
                </a:cubicBezTo>
                <a:cubicBezTo>
                  <a:pt x="4365594" y="1476991"/>
                  <a:pt x="4370003" y="1497597"/>
                  <a:pt x="4378821" y="1515618"/>
                </a:cubicBezTo>
                <a:cubicBezTo>
                  <a:pt x="4387639" y="1533639"/>
                  <a:pt x="4401126" y="1551287"/>
                  <a:pt x="4419284" y="1568564"/>
                </a:cubicBezTo>
                <a:lnTo>
                  <a:pt x="4402894" y="1584619"/>
                </a:lnTo>
                <a:cubicBezTo>
                  <a:pt x="4381487" y="1565060"/>
                  <a:pt x="4365811" y="1544931"/>
                  <a:pt x="4355864" y="1524232"/>
                </a:cubicBezTo>
                <a:cubicBezTo>
                  <a:pt x="4345917" y="1503532"/>
                  <a:pt x="4340944" y="1480054"/>
                  <a:pt x="4340944" y="1453799"/>
                </a:cubicBezTo>
                <a:cubicBezTo>
                  <a:pt x="4340944" y="1427915"/>
                  <a:pt x="4345858" y="1404744"/>
                  <a:pt x="4355687" y="1384287"/>
                </a:cubicBezTo>
                <a:cubicBezTo>
                  <a:pt x="4365516" y="1363829"/>
                  <a:pt x="4381233" y="1343009"/>
                  <a:pt x="4402838" y="1321825"/>
                </a:cubicBezTo>
                <a:close/>
                <a:moveTo>
                  <a:pt x="2172537" y="1321825"/>
                </a:moveTo>
                <a:cubicBezTo>
                  <a:pt x="2194142" y="1342996"/>
                  <a:pt x="2209871" y="1363835"/>
                  <a:pt x="2219725" y="1384342"/>
                </a:cubicBezTo>
                <a:cubicBezTo>
                  <a:pt x="2229578" y="1404850"/>
                  <a:pt x="2234505" y="1428002"/>
                  <a:pt x="2234505" y="1453799"/>
                </a:cubicBezTo>
                <a:cubicBezTo>
                  <a:pt x="2234505" y="1479980"/>
                  <a:pt x="2229525" y="1503436"/>
                  <a:pt x="2219566" y="1524166"/>
                </a:cubicBezTo>
                <a:cubicBezTo>
                  <a:pt x="2209607" y="1544897"/>
                  <a:pt x="2193918" y="1565048"/>
                  <a:pt x="2172500" y="1584619"/>
                </a:cubicBezTo>
                <a:lnTo>
                  <a:pt x="2156166" y="1568582"/>
                </a:lnTo>
                <a:cubicBezTo>
                  <a:pt x="2174286" y="1551293"/>
                  <a:pt x="2187764" y="1533623"/>
                  <a:pt x="2196600" y="1515572"/>
                </a:cubicBezTo>
                <a:cubicBezTo>
                  <a:pt x="2205437" y="1497520"/>
                  <a:pt x="2209855" y="1476929"/>
                  <a:pt x="2209855" y="1453799"/>
                </a:cubicBezTo>
                <a:cubicBezTo>
                  <a:pt x="2209855" y="1431078"/>
                  <a:pt x="2205484" y="1410784"/>
                  <a:pt x="2196740" y="1392919"/>
                </a:cubicBezTo>
                <a:cubicBezTo>
                  <a:pt x="2187996" y="1375053"/>
                  <a:pt x="2174472" y="1356992"/>
                  <a:pt x="2156166" y="1338736"/>
                </a:cubicBezTo>
                <a:close/>
                <a:moveTo>
                  <a:pt x="1507238" y="1321825"/>
                </a:moveTo>
                <a:lnTo>
                  <a:pt x="1523683" y="1338736"/>
                </a:lnTo>
                <a:cubicBezTo>
                  <a:pt x="1505328" y="1357005"/>
                  <a:pt x="1491791" y="1375053"/>
                  <a:pt x="1483072" y="1392881"/>
                </a:cubicBezTo>
                <a:cubicBezTo>
                  <a:pt x="1474353" y="1410710"/>
                  <a:pt x="1469994" y="1431015"/>
                  <a:pt x="1469994" y="1453799"/>
                </a:cubicBezTo>
                <a:cubicBezTo>
                  <a:pt x="1469994" y="1476991"/>
                  <a:pt x="1474403" y="1497597"/>
                  <a:pt x="1483221" y="1515618"/>
                </a:cubicBezTo>
                <a:cubicBezTo>
                  <a:pt x="1492039" y="1533639"/>
                  <a:pt x="1505526" y="1551287"/>
                  <a:pt x="1523683" y="1568564"/>
                </a:cubicBezTo>
                <a:lnTo>
                  <a:pt x="1507294" y="1584619"/>
                </a:lnTo>
                <a:cubicBezTo>
                  <a:pt x="1485887" y="1565060"/>
                  <a:pt x="1470211" y="1544931"/>
                  <a:pt x="1460264" y="1524232"/>
                </a:cubicBezTo>
                <a:cubicBezTo>
                  <a:pt x="1450317" y="1503532"/>
                  <a:pt x="1445344" y="1480054"/>
                  <a:pt x="1445344" y="1453799"/>
                </a:cubicBezTo>
                <a:cubicBezTo>
                  <a:pt x="1445344" y="1427915"/>
                  <a:pt x="1450258" y="1404744"/>
                  <a:pt x="1460087" y="1384287"/>
                </a:cubicBezTo>
                <a:cubicBezTo>
                  <a:pt x="1469916" y="1363829"/>
                  <a:pt x="1485633" y="1343009"/>
                  <a:pt x="1507238" y="1321825"/>
                </a:cubicBezTo>
                <a:close/>
                <a:moveTo>
                  <a:pt x="3491103" y="1316798"/>
                </a:moveTo>
                <a:cubicBezTo>
                  <a:pt x="3492579" y="1316872"/>
                  <a:pt x="3494382" y="1317271"/>
                  <a:pt x="3496512" y="1317993"/>
                </a:cubicBezTo>
                <a:cubicBezTo>
                  <a:pt x="3505032" y="1320883"/>
                  <a:pt x="3512256" y="1324821"/>
                  <a:pt x="3518185" y="1329806"/>
                </a:cubicBezTo>
                <a:cubicBezTo>
                  <a:pt x="3524113" y="1334792"/>
                  <a:pt x="3525574" y="1339002"/>
                  <a:pt x="3522566" y="1342438"/>
                </a:cubicBezTo>
                <a:cubicBezTo>
                  <a:pt x="3519558" y="1345873"/>
                  <a:pt x="3516777" y="1349191"/>
                  <a:pt x="3514222" y="1352391"/>
                </a:cubicBezTo>
                <a:cubicBezTo>
                  <a:pt x="3541011" y="1380234"/>
                  <a:pt x="3559788" y="1398769"/>
                  <a:pt x="3570554" y="1407997"/>
                </a:cubicBezTo>
                <a:cubicBezTo>
                  <a:pt x="3581319" y="1417224"/>
                  <a:pt x="3592407" y="1425075"/>
                  <a:pt x="3603817" y="1431549"/>
                </a:cubicBezTo>
                <a:cubicBezTo>
                  <a:pt x="3615227" y="1438023"/>
                  <a:pt x="3628246" y="1443976"/>
                  <a:pt x="3642875" y="1449408"/>
                </a:cubicBezTo>
                <a:cubicBezTo>
                  <a:pt x="3657503" y="1454840"/>
                  <a:pt x="3658638" y="1458890"/>
                  <a:pt x="3646279" y="1461556"/>
                </a:cubicBezTo>
                <a:cubicBezTo>
                  <a:pt x="3633921" y="1464223"/>
                  <a:pt x="3620365" y="1465150"/>
                  <a:pt x="3605612" y="1464338"/>
                </a:cubicBezTo>
                <a:cubicBezTo>
                  <a:pt x="3590860" y="1463525"/>
                  <a:pt x="3580479" y="1459256"/>
                  <a:pt x="3574470" y="1451529"/>
                </a:cubicBezTo>
                <a:cubicBezTo>
                  <a:pt x="3568461" y="1443802"/>
                  <a:pt x="3560170" y="1432950"/>
                  <a:pt x="3549597" y="1418973"/>
                </a:cubicBezTo>
                <a:cubicBezTo>
                  <a:pt x="3539024" y="1404995"/>
                  <a:pt x="3524684" y="1386280"/>
                  <a:pt x="3506576" y="1362827"/>
                </a:cubicBezTo>
                <a:cubicBezTo>
                  <a:pt x="3498056" y="1380464"/>
                  <a:pt x="3488900" y="1396134"/>
                  <a:pt x="3479108" y="1409839"/>
                </a:cubicBezTo>
                <a:cubicBezTo>
                  <a:pt x="3469317" y="1423543"/>
                  <a:pt x="3457311" y="1437899"/>
                  <a:pt x="3443092" y="1452906"/>
                </a:cubicBezTo>
                <a:cubicBezTo>
                  <a:pt x="3428873" y="1467913"/>
                  <a:pt x="3412247" y="1479803"/>
                  <a:pt x="3393216" y="1488578"/>
                </a:cubicBezTo>
                <a:cubicBezTo>
                  <a:pt x="3374184" y="1497353"/>
                  <a:pt x="3371961" y="1495098"/>
                  <a:pt x="3386546" y="1481816"/>
                </a:cubicBezTo>
                <a:cubicBezTo>
                  <a:pt x="3401132" y="1468533"/>
                  <a:pt x="3415028" y="1454313"/>
                  <a:pt x="3428237" y="1439158"/>
                </a:cubicBezTo>
                <a:cubicBezTo>
                  <a:pt x="3441445" y="1424002"/>
                  <a:pt x="3452648" y="1409336"/>
                  <a:pt x="3461844" y="1395160"/>
                </a:cubicBezTo>
                <a:cubicBezTo>
                  <a:pt x="3471040" y="1380985"/>
                  <a:pt x="3477961" y="1367596"/>
                  <a:pt x="3482606" y="1354995"/>
                </a:cubicBezTo>
                <a:cubicBezTo>
                  <a:pt x="3487250" y="1342395"/>
                  <a:pt x="3488599" y="1332355"/>
                  <a:pt x="3486652" y="1324876"/>
                </a:cubicBezTo>
                <a:cubicBezTo>
                  <a:pt x="3485192" y="1319267"/>
                  <a:pt x="3486675" y="1316575"/>
                  <a:pt x="3491103" y="1316798"/>
                </a:cubicBezTo>
                <a:close/>
                <a:moveTo>
                  <a:pt x="5321863" y="1316684"/>
                </a:moveTo>
                <a:cubicBezTo>
                  <a:pt x="5323570" y="1316974"/>
                  <a:pt x="5325594" y="1317633"/>
                  <a:pt x="5327935" y="1318663"/>
                </a:cubicBezTo>
                <a:cubicBezTo>
                  <a:pt x="5337299" y="1322780"/>
                  <a:pt x="5343354" y="1326147"/>
                  <a:pt x="5346101" y="1328764"/>
                </a:cubicBezTo>
                <a:cubicBezTo>
                  <a:pt x="5348849" y="1331381"/>
                  <a:pt x="5348104" y="1335009"/>
                  <a:pt x="5343869" y="1339648"/>
                </a:cubicBezTo>
                <a:cubicBezTo>
                  <a:pt x="5339633" y="1344286"/>
                  <a:pt x="5332803" y="1351572"/>
                  <a:pt x="5323377" y="1361507"/>
                </a:cubicBezTo>
                <a:cubicBezTo>
                  <a:pt x="5342390" y="1357836"/>
                  <a:pt x="5358209" y="1354419"/>
                  <a:pt x="5370834" y="1351256"/>
                </a:cubicBezTo>
                <a:cubicBezTo>
                  <a:pt x="5383460" y="1348094"/>
                  <a:pt x="5392734" y="1345315"/>
                  <a:pt x="5398656" y="1342922"/>
                </a:cubicBezTo>
                <a:cubicBezTo>
                  <a:pt x="5404578" y="1340528"/>
                  <a:pt x="5411995" y="1341821"/>
                  <a:pt x="5420906" y="1346801"/>
                </a:cubicBezTo>
                <a:cubicBezTo>
                  <a:pt x="5429817" y="1351780"/>
                  <a:pt x="5430183" y="1356056"/>
                  <a:pt x="5422003" y="1359628"/>
                </a:cubicBezTo>
                <a:cubicBezTo>
                  <a:pt x="5413824" y="1363200"/>
                  <a:pt x="5395342" y="1367311"/>
                  <a:pt x="5366556" y="1371962"/>
                </a:cubicBezTo>
                <a:cubicBezTo>
                  <a:pt x="5377457" y="1378002"/>
                  <a:pt x="5382130" y="1382774"/>
                  <a:pt x="5380573" y="1386277"/>
                </a:cubicBezTo>
                <a:cubicBezTo>
                  <a:pt x="5379017" y="1389781"/>
                  <a:pt x="5378524" y="1394757"/>
                  <a:pt x="5379094" y="1401207"/>
                </a:cubicBezTo>
                <a:cubicBezTo>
                  <a:pt x="5386077" y="1399805"/>
                  <a:pt x="5394297" y="1398094"/>
                  <a:pt x="5403753" y="1396072"/>
                </a:cubicBezTo>
                <a:cubicBezTo>
                  <a:pt x="5413210" y="1394050"/>
                  <a:pt x="5420661" y="1395870"/>
                  <a:pt x="5426105" y="1401532"/>
                </a:cubicBezTo>
                <a:cubicBezTo>
                  <a:pt x="5431551" y="1407194"/>
                  <a:pt x="5430707" y="1411293"/>
                  <a:pt x="5423575" y="1413829"/>
                </a:cubicBezTo>
                <a:cubicBezTo>
                  <a:pt x="5416444" y="1416365"/>
                  <a:pt x="5401723" y="1418712"/>
                  <a:pt x="5379411" y="1420870"/>
                </a:cubicBezTo>
                <a:lnTo>
                  <a:pt x="5379411" y="1452571"/>
                </a:lnTo>
                <a:cubicBezTo>
                  <a:pt x="5390350" y="1451876"/>
                  <a:pt x="5404947" y="1449951"/>
                  <a:pt x="5423203" y="1446794"/>
                </a:cubicBezTo>
                <a:cubicBezTo>
                  <a:pt x="5441460" y="1443638"/>
                  <a:pt x="5453819" y="1442894"/>
                  <a:pt x="5460280" y="1444562"/>
                </a:cubicBezTo>
                <a:cubicBezTo>
                  <a:pt x="5466742" y="1446230"/>
                  <a:pt x="5472779" y="1449390"/>
                  <a:pt x="5478391" y="1454041"/>
                </a:cubicBezTo>
                <a:cubicBezTo>
                  <a:pt x="5484003" y="1458691"/>
                  <a:pt x="5485479" y="1462552"/>
                  <a:pt x="5482818" y="1465621"/>
                </a:cubicBezTo>
                <a:cubicBezTo>
                  <a:pt x="5480158" y="1468691"/>
                  <a:pt x="5474636" y="1470030"/>
                  <a:pt x="5466252" y="1469640"/>
                </a:cubicBezTo>
                <a:cubicBezTo>
                  <a:pt x="5457868" y="1469249"/>
                  <a:pt x="5447574" y="1469054"/>
                  <a:pt x="5435370" y="1469054"/>
                </a:cubicBezTo>
                <a:cubicBezTo>
                  <a:pt x="5423030" y="1469054"/>
                  <a:pt x="5404339" y="1469767"/>
                  <a:pt x="5379299" y="1471193"/>
                </a:cubicBezTo>
                <a:cubicBezTo>
                  <a:pt x="5378555" y="1512158"/>
                  <a:pt x="5376583" y="1542237"/>
                  <a:pt x="5373383" y="1561429"/>
                </a:cubicBezTo>
                <a:cubicBezTo>
                  <a:pt x="5370183" y="1580622"/>
                  <a:pt x="5366299" y="1591232"/>
                  <a:pt x="5361728" y="1593260"/>
                </a:cubicBezTo>
                <a:cubicBezTo>
                  <a:pt x="5357158" y="1595288"/>
                  <a:pt x="5354659" y="1586553"/>
                  <a:pt x="5354231" y="1567057"/>
                </a:cubicBezTo>
                <a:cubicBezTo>
                  <a:pt x="5353803" y="1547560"/>
                  <a:pt x="5353974" y="1516449"/>
                  <a:pt x="5354742" y="1473723"/>
                </a:cubicBezTo>
                <a:cubicBezTo>
                  <a:pt x="5330260" y="1477617"/>
                  <a:pt x="5310066" y="1480923"/>
                  <a:pt x="5294160" y="1483639"/>
                </a:cubicBezTo>
                <a:cubicBezTo>
                  <a:pt x="5278254" y="1486355"/>
                  <a:pt x="5264925" y="1489272"/>
                  <a:pt x="5254172" y="1492392"/>
                </a:cubicBezTo>
                <a:cubicBezTo>
                  <a:pt x="5243419" y="1495511"/>
                  <a:pt x="5235175" y="1496221"/>
                  <a:pt x="5229438" y="1494522"/>
                </a:cubicBezTo>
                <a:cubicBezTo>
                  <a:pt x="5223703" y="1492823"/>
                  <a:pt x="5219027" y="1489155"/>
                  <a:pt x="5215411" y="1483518"/>
                </a:cubicBezTo>
                <a:cubicBezTo>
                  <a:pt x="5211796" y="1477881"/>
                  <a:pt x="5214934" y="1474830"/>
                  <a:pt x="5224825" y="1474365"/>
                </a:cubicBezTo>
                <a:cubicBezTo>
                  <a:pt x="5234716" y="1473900"/>
                  <a:pt x="5248002" y="1472309"/>
                  <a:pt x="5264683" y="1469593"/>
                </a:cubicBezTo>
                <a:cubicBezTo>
                  <a:pt x="5281364" y="1466877"/>
                  <a:pt x="5291931" y="1465252"/>
                  <a:pt x="5296383" y="1464719"/>
                </a:cubicBezTo>
                <a:cubicBezTo>
                  <a:pt x="5295627" y="1454090"/>
                  <a:pt x="5294318" y="1445061"/>
                  <a:pt x="5292458" y="1437632"/>
                </a:cubicBezTo>
                <a:cubicBezTo>
                  <a:pt x="5290597" y="1430203"/>
                  <a:pt x="5286895" y="1423053"/>
                  <a:pt x="5281352" y="1416182"/>
                </a:cubicBezTo>
                <a:cubicBezTo>
                  <a:pt x="5275808" y="1409311"/>
                  <a:pt x="5277352" y="1406487"/>
                  <a:pt x="5285984" y="1407708"/>
                </a:cubicBezTo>
                <a:cubicBezTo>
                  <a:pt x="5294616" y="1408930"/>
                  <a:pt x="5301143" y="1410487"/>
                  <a:pt x="5305564" y="1412378"/>
                </a:cubicBezTo>
                <a:cubicBezTo>
                  <a:pt x="5309986" y="1414269"/>
                  <a:pt x="5316242" y="1414452"/>
                  <a:pt x="5324335" y="1412927"/>
                </a:cubicBezTo>
                <a:cubicBezTo>
                  <a:pt x="5332427" y="1411401"/>
                  <a:pt x="5342179" y="1409311"/>
                  <a:pt x="5353589" y="1406657"/>
                </a:cubicBezTo>
                <a:cubicBezTo>
                  <a:pt x="5352833" y="1396574"/>
                  <a:pt x="5352104" y="1389275"/>
                  <a:pt x="5351403" y="1384761"/>
                </a:cubicBezTo>
                <a:cubicBezTo>
                  <a:pt x="5350703" y="1380246"/>
                  <a:pt x="5349689" y="1377605"/>
                  <a:pt x="5348361" y="1376836"/>
                </a:cubicBezTo>
                <a:cubicBezTo>
                  <a:pt x="5338725" y="1378386"/>
                  <a:pt x="5330381" y="1378733"/>
                  <a:pt x="5323330" y="1377878"/>
                </a:cubicBezTo>
                <a:cubicBezTo>
                  <a:pt x="5316280" y="1377022"/>
                  <a:pt x="5312909" y="1375893"/>
                  <a:pt x="5313219" y="1374492"/>
                </a:cubicBezTo>
                <a:cubicBezTo>
                  <a:pt x="5302008" y="1390354"/>
                  <a:pt x="5289782" y="1401520"/>
                  <a:pt x="5276543" y="1407988"/>
                </a:cubicBezTo>
                <a:cubicBezTo>
                  <a:pt x="5263303" y="1414455"/>
                  <a:pt x="5262562" y="1410921"/>
                  <a:pt x="5274319" y="1397384"/>
                </a:cubicBezTo>
                <a:cubicBezTo>
                  <a:pt x="5286077" y="1383846"/>
                  <a:pt x="5296002" y="1370173"/>
                  <a:pt x="5304094" y="1356363"/>
                </a:cubicBezTo>
                <a:cubicBezTo>
                  <a:pt x="5312187" y="1342553"/>
                  <a:pt x="5315842" y="1331788"/>
                  <a:pt x="5315061" y="1324067"/>
                </a:cubicBezTo>
                <a:cubicBezTo>
                  <a:pt x="5314475" y="1318277"/>
                  <a:pt x="5316742" y="1315816"/>
                  <a:pt x="5321863" y="1316684"/>
                </a:cubicBezTo>
                <a:close/>
                <a:moveTo>
                  <a:pt x="2682810" y="1071087"/>
                </a:moveTo>
                <a:cubicBezTo>
                  <a:pt x="2679894" y="1071251"/>
                  <a:pt x="2677058" y="1072358"/>
                  <a:pt x="2674302" y="1074408"/>
                </a:cubicBezTo>
                <a:cubicBezTo>
                  <a:pt x="2668788" y="1078507"/>
                  <a:pt x="2666032" y="1083970"/>
                  <a:pt x="2666032" y="1090798"/>
                </a:cubicBezTo>
                <a:cubicBezTo>
                  <a:pt x="2666032" y="1097625"/>
                  <a:pt x="2669102" y="1102750"/>
                  <a:pt x="2675241" y="1106173"/>
                </a:cubicBezTo>
                <a:cubicBezTo>
                  <a:pt x="2681380" y="1109596"/>
                  <a:pt x="2687389" y="1109423"/>
                  <a:pt x="2693268" y="1105652"/>
                </a:cubicBezTo>
                <a:cubicBezTo>
                  <a:pt x="2699147" y="1101870"/>
                  <a:pt x="2701909" y="1096413"/>
                  <a:pt x="2701556" y="1089281"/>
                </a:cubicBezTo>
                <a:cubicBezTo>
                  <a:pt x="2701202" y="1082150"/>
                  <a:pt x="2697949" y="1076864"/>
                  <a:pt x="2691798" y="1073422"/>
                </a:cubicBezTo>
                <a:cubicBezTo>
                  <a:pt x="2688722" y="1071701"/>
                  <a:pt x="2685726" y="1070923"/>
                  <a:pt x="2682810" y="1071087"/>
                </a:cubicBezTo>
                <a:close/>
                <a:moveTo>
                  <a:pt x="2684957" y="1051265"/>
                </a:moveTo>
                <a:cubicBezTo>
                  <a:pt x="2689731" y="1051370"/>
                  <a:pt x="2694613" y="1052471"/>
                  <a:pt x="2699602" y="1054567"/>
                </a:cubicBezTo>
                <a:cubicBezTo>
                  <a:pt x="2709580" y="1058759"/>
                  <a:pt x="2716206" y="1065401"/>
                  <a:pt x="2719480" y="1074492"/>
                </a:cubicBezTo>
                <a:cubicBezTo>
                  <a:pt x="2722754" y="1083582"/>
                  <a:pt x="2723139" y="1092574"/>
                  <a:pt x="2720634" y="1101467"/>
                </a:cubicBezTo>
                <a:cubicBezTo>
                  <a:pt x="2718128" y="1110359"/>
                  <a:pt x="2713440" y="1117165"/>
                  <a:pt x="2706569" y="1121884"/>
                </a:cubicBezTo>
                <a:cubicBezTo>
                  <a:pt x="2699698" y="1126603"/>
                  <a:pt x="2691534" y="1128963"/>
                  <a:pt x="2682078" y="1128963"/>
                </a:cubicBezTo>
                <a:cubicBezTo>
                  <a:pt x="2672621" y="1128963"/>
                  <a:pt x="2664057" y="1125124"/>
                  <a:pt x="2656386" y="1117447"/>
                </a:cubicBezTo>
                <a:cubicBezTo>
                  <a:pt x="2648715" y="1109770"/>
                  <a:pt x="2644880" y="1101516"/>
                  <a:pt x="2644880" y="1092686"/>
                </a:cubicBezTo>
                <a:cubicBezTo>
                  <a:pt x="2644880" y="1083855"/>
                  <a:pt x="2646945" y="1076132"/>
                  <a:pt x="2651075" y="1069515"/>
                </a:cubicBezTo>
                <a:cubicBezTo>
                  <a:pt x="2655205" y="1062898"/>
                  <a:pt x="2661831" y="1057705"/>
                  <a:pt x="2670953" y="1053935"/>
                </a:cubicBezTo>
                <a:cubicBezTo>
                  <a:pt x="2675514" y="1052050"/>
                  <a:pt x="2680182" y="1051160"/>
                  <a:pt x="2684957" y="1051265"/>
                </a:cubicBezTo>
                <a:close/>
                <a:moveTo>
                  <a:pt x="713986" y="1049095"/>
                </a:moveTo>
                <a:cubicBezTo>
                  <a:pt x="726925" y="1048928"/>
                  <a:pt x="737010" y="1052925"/>
                  <a:pt x="744243" y="1061088"/>
                </a:cubicBezTo>
                <a:cubicBezTo>
                  <a:pt x="753886" y="1071971"/>
                  <a:pt x="755616" y="1078222"/>
                  <a:pt x="749433" y="1079840"/>
                </a:cubicBezTo>
                <a:cubicBezTo>
                  <a:pt x="743251" y="1081459"/>
                  <a:pt x="731939" y="1081294"/>
                  <a:pt x="715501" y="1079347"/>
                </a:cubicBezTo>
                <a:cubicBezTo>
                  <a:pt x="699061" y="1077400"/>
                  <a:pt x="667615" y="1078758"/>
                  <a:pt x="621162" y="1083421"/>
                </a:cubicBezTo>
                <a:cubicBezTo>
                  <a:pt x="574709" y="1088085"/>
                  <a:pt x="545635" y="1091976"/>
                  <a:pt x="533939" y="1095095"/>
                </a:cubicBezTo>
                <a:cubicBezTo>
                  <a:pt x="522244" y="1098214"/>
                  <a:pt x="509736" y="1095718"/>
                  <a:pt x="496416" y="1087607"/>
                </a:cubicBezTo>
                <a:cubicBezTo>
                  <a:pt x="482848" y="1075391"/>
                  <a:pt x="483635" y="1069875"/>
                  <a:pt x="498779" y="1071059"/>
                </a:cubicBezTo>
                <a:cubicBezTo>
                  <a:pt x="513922" y="1072244"/>
                  <a:pt x="546314" y="1070120"/>
                  <a:pt x="595954" y="1064688"/>
                </a:cubicBezTo>
                <a:cubicBezTo>
                  <a:pt x="645594" y="1059255"/>
                  <a:pt x="680309" y="1054577"/>
                  <a:pt x="700097" y="1050651"/>
                </a:cubicBezTo>
                <a:cubicBezTo>
                  <a:pt x="705043" y="1049670"/>
                  <a:pt x="709674" y="1049151"/>
                  <a:pt x="713986" y="1049095"/>
                </a:cubicBezTo>
                <a:close/>
                <a:moveTo>
                  <a:pt x="671840" y="930621"/>
                </a:moveTo>
                <a:cubicBezTo>
                  <a:pt x="675631" y="931161"/>
                  <a:pt x="679543" y="932565"/>
                  <a:pt x="683576" y="934835"/>
                </a:cubicBezTo>
                <a:cubicBezTo>
                  <a:pt x="691644" y="939374"/>
                  <a:pt x="694227" y="943855"/>
                  <a:pt x="691325" y="948276"/>
                </a:cubicBezTo>
                <a:cubicBezTo>
                  <a:pt x="688423" y="952697"/>
                  <a:pt x="680749" y="955311"/>
                  <a:pt x="668303" y="956117"/>
                </a:cubicBezTo>
                <a:cubicBezTo>
                  <a:pt x="655857" y="956924"/>
                  <a:pt x="640699" y="958489"/>
                  <a:pt x="622827" y="960815"/>
                </a:cubicBezTo>
                <a:cubicBezTo>
                  <a:pt x="604955" y="963140"/>
                  <a:pt x="590714" y="965869"/>
                  <a:pt x="580104" y="969000"/>
                </a:cubicBezTo>
                <a:cubicBezTo>
                  <a:pt x="569494" y="972132"/>
                  <a:pt x="558840" y="968811"/>
                  <a:pt x="548143" y="959038"/>
                </a:cubicBezTo>
                <a:cubicBezTo>
                  <a:pt x="537446" y="949265"/>
                  <a:pt x="536562" y="944775"/>
                  <a:pt x="545492" y="945569"/>
                </a:cubicBezTo>
                <a:cubicBezTo>
                  <a:pt x="554422" y="946363"/>
                  <a:pt x="564288" y="946375"/>
                  <a:pt x="575091" y="945606"/>
                </a:cubicBezTo>
                <a:cubicBezTo>
                  <a:pt x="586401" y="944850"/>
                  <a:pt x="601746" y="942921"/>
                  <a:pt x="621125" y="939821"/>
                </a:cubicBezTo>
                <a:cubicBezTo>
                  <a:pt x="640504" y="936720"/>
                  <a:pt x="653740" y="933979"/>
                  <a:pt x="660834" y="931598"/>
                </a:cubicBezTo>
                <a:cubicBezTo>
                  <a:pt x="664381" y="930407"/>
                  <a:pt x="668050" y="930082"/>
                  <a:pt x="671840" y="930621"/>
                </a:cubicBezTo>
                <a:close/>
                <a:moveTo>
                  <a:pt x="2502384" y="903446"/>
                </a:moveTo>
                <a:cubicBezTo>
                  <a:pt x="2506788" y="904138"/>
                  <a:pt x="2510991" y="905975"/>
                  <a:pt x="2514990" y="908957"/>
                </a:cubicBezTo>
                <a:cubicBezTo>
                  <a:pt x="2522990" y="914923"/>
                  <a:pt x="2522035" y="919614"/>
                  <a:pt x="2512125" y="923031"/>
                </a:cubicBezTo>
                <a:cubicBezTo>
                  <a:pt x="2502216" y="926448"/>
                  <a:pt x="2481491" y="930569"/>
                  <a:pt x="2449952" y="935393"/>
                </a:cubicBezTo>
                <a:cubicBezTo>
                  <a:pt x="2456960" y="941371"/>
                  <a:pt x="2459666" y="946285"/>
                  <a:pt x="2458073" y="950136"/>
                </a:cubicBezTo>
                <a:cubicBezTo>
                  <a:pt x="2456479" y="953987"/>
                  <a:pt x="2454938" y="965295"/>
                  <a:pt x="2453450" y="984060"/>
                </a:cubicBezTo>
                <a:cubicBezTo>
                  <a:pt x="2475836" y="979545"/>
                  <a:pt x="2492871" y="975695"/>
                  <a:pt x="2504554" y="972507"/>
                </a:cubicBezTo>
                <a:cubicBezTo>
                  <a:pt x="2516237" y="969320"/>
                  <a:pt x="2526400" y="971927"/>
                  <a:pt x="2535045" y="980330"/>
                </a:cubicBezTo>
                <a:cubicBezTo>
                  <a:pt x="2543689" y="988732"/>
                  <a:pt x="2540154" y="993613"/>
                  <a:pt x="2524441" y="994971"/>
                </a:cubicBezTo>
                <a:cubicBezTo>
                  <a:pt x="2508727" y="996329"/>
                  <a:pt x="2495252" y="997792"/>
                  <a:pt x="2484015" y="999361"/>
                </a:cubicBezTo>
                <a:cubicBezTo>
                  <a:pt x="2472779" y="1000930"/>
                  <a:pt x="2462082" y="1002701"/>
                  <a:pt x="2451924" y="1004673"/>
                </a:cubicBezTo>
                <a:cubicBezTo>
                  <a:pt x="2451354" y="1009981"/>
                  <a:pt x="2450697" y="1015066"/>
                  <a:pt x="2449952" y="1019927"/>
                </a:cubicBezTo>
                <a:cubicBezTo>
                  <a:pt x="2467353" y="1040317"/>
                  <a:pt x="2483222" y="1056322"/>
                  <a:pt x="2497559" y="1067943"/>
                </a:cubicBezTo>
                <a:cubicBezTo>
                  <a:pt x="2511896" y="1079564"/>
                  <a:pt x="2523225" y="1088023"/>
                  <a:pt x="2531547" y="1093318"/>
                </a:cubicBezTo>
                <a:cubicBezTo>
                  <a:pt x="2539869" y="1098614"/>
                  <a:pt x="2548024" y="1102353"/>
                  <a:pt x="2556011" y="1104536"/>
                </a:cubicBezTo>
                <a:cubicBezTo>
                  <a:pt x="2563998" y="1106719"/>
                  <a:pt x="2571861" y="1109128"/>
                  <a:pt x="2579600" y="1111764"/>
                </a:cubicBezTo>
                <a:cubicBezTo>
                  <a:pt x="2587339" y="1114399"/>
                  <a:pt x="2591209" y="1117385"/>
                  <a:pt x="2591209" y="1120721"/>
                </a:cubicBezTo>
                <a:cubicBezTo>
                  <a:pt x="2591209" y="1124430"/>
                  <a:pt x="2583008" y="1127118"/>
                  <a:pt x="2566606" y="1128786"/>
                </a:cubicBezTo>
                <a:cubicBezTo>
                  <a:pt x="2550204" y="1130454"/>
                  <a:pt x="2538598" y="1130659"/>
                  <a:pt x="2531789" y="1129400"/>
                </a:cubicBezTo>
                <a:cubicBezTo>
                  <a:pt x="2524980" y="1128141"/>
                  <a:pt x="2518742" y="1124678"/>
                  <a:pt x="2513074" y="1119010"/>
                </a:cubicBezTo>
                <a:cubicBezTo>
                  <a:pt x="2507406" y="1113342"/>
                  <a:pt x="2498644" y="1103395"/>
                  <a:pt x="2486787" y="1089170"/>
                </a:cubicBezTo>
                <a:cubicBezTo>
                  <a:pt x="2474931" y="1074944"/>
                  <a:pt x="2461462" y="1056297"/>
                  <a:pt x="2446381" y="1033229"/>
                </a:cubicBezTo>
                <a:cubicBezTo>
                  <a:pt x="2438269" y="1060328"/>
                  <a:pt x="2424993" y="1081096"/>
                  <a:pt x="2406550" y="1095532"/>
                </a:cubicBezTo>
                <a:cubicBezTo>
                  <a:pt x="2388108" y="1109969"/>
                  <a:pt x="2369306" y="1117980"/>
                  <a:pt x="2350145" y="1119568"/>
                </a:cubicBezTo>
                <a:cubicBezTo>
                  <a:pt x="2330983" y="1121155"/>
                  <a:pt x="2327312" y="1118892"/>
                  <a:pt x="2339131" y="1112778"/>
                </a:cubicBezTo>
                <a:cubicBezTo>
                  <a:pt x="2350951" y="1106663"/>
                  <a:pt x="2361784" y="1100766"/>
                  <a:pt x="2371632" y="1095086"/>
                </a:cubicBezTo>
                <a:cubicBezTo>
                  <a:pt x="2381479" y="1089405"/>
                  <a:pt x="2390403" y="1082373"/>
                  <a:pt x="2398402" y="1073989"/>
                </a:cubicBezTo>
                <a:cubicBezTo>
                  <a:pt x="2406402" y="1065605"/>
                  <a:pt x="2412885" y="1055687"/>
                  <a:pt x="2417852" y="1044233"/>
                </a:cubicBezTo>
                <a:cubicBezTo>
                  <a:pt x="2422819" y="1032779"/>
                  <a:pt x="2426078" y="1020944"/>
                  <a:pt x="2427628" y="1008728"/>
                </a:cubicBezTo>
                <a:cubicBezTo>
                  <a:pt x="2408603" y="1012610"/>
                  <a:pt x="2396563" y="1015137"/>
                  <a:pt x="2391509" y="1016309"/>
                </a:cubicBezTo>
                <a:cubicBezTo>
                  <a:pt x="2386455" y="1017481"/>
                  <a:pt x="2379150" y="1014610"/>
                  <a:pt x="2369595" y="1007696"/>
                </a:cubicBezTo>
                <a:cubicBezTo>
                  <a:pt x="2360038" y="1000781"/>
                  <a:pt x="2361394" y="997073"/>
                  <a:pt x="2373659" y="996571"/>
                </a:cubicBezTo>
                <a:cubicBezTo>
                  <a:pt x="2385925" y="996068"/>
                  <a:pt x="2404361" y="993281"/>
                  <a:pt x="2428968" y="988208"/>
                </a:cubicBezTo>
                <a:cubicBezTo>
                  <a:pt x="2429637" y="982156"/>
                  <a:pt x="2429972" y="974181"/>
                  <a:pt x="2429972" y="964284"/>
                </a:cubicBezTo>
                <a:cubicBezTo>
                  <a:pt x="2429972" y="953618"/>
                  <a:pt x="2429681" y="945086"/>
                  <a:pt x="2429098" y="938686"/>
                </a:cubicBezTo>
                <a:cubicBezTo>
                  <a:pt x="2430053" y="938686"/>
                  <a:pt x="2426624" y="939269"/>
                  <a:pt x="2418810" y="940435"/>
                </a:cubicBezTo>
                <a:cubicBezTo>
                  <a:pt x="2410997" y="941600"/>
                  <a:pt x="2403121" y="939173"/>
                  <a:pt x="2395184" y="933151"/>
                </a:cubicBezTo>
                <a:cubicBezTo>
                  <a:pt x="2387246" y="927130"/>
                  <a:pt x="2389004" y="923620"/>
                  <a:pt x="2400458" y="922622"/>
                </a:cubicBezTo>
                <a:cubicBezTo>
                  <a:pt x="2411911" y="921623"/>
                  <a:pt x="2427054" y="919205"/>
                  <a:pt x="2445888" y="915366"/>
                </a:cubicBezTo>
                <a:cubicBezTo>
                  <a:pt x="2464720" y="911528"/>
                  <a:pt x="2478946" y="908009"/>
                  <a:pt x="2488564" y="904809"/>
                </a:cubicBezTo>
                <a:cubicBezTo>
                  <a:pt x="2493373" y="903209"/>
                  <a:pt x="2497980" y="902755"/>
                  <a:pt x="2502384" y="903446"/>
                </a:cubicBezTo>
                <a:close/>
                <a:moveTo>
                  <a:pt x="958958" y="893254"/>
                </a:moveTo>
                <a:cubicBezTo>
                  <a:pt x="964064" y="892595"/>
                  <a:pt x="971954" y="895014"/>
                  <a:pt x="982629" y="900511"/>
                </a:cubicBezTo>
                <a:cubicBezTo>
                  <a:pt x="996860" y="907841"/>
                  <a:pt x="1000863" y="914914"/>
                  <a:pt x="994637" y="921729"/>
                </a:cubicBezTo>
                <a:cubicBezTo>
                  <a:pt x="988411" y="928544"/>
                  <a:pt x="985298" y="946233"/>
                  <a:pt x="985298" y="974795"/>
                </a:cubicBezTo>
                <a:cubicBezTo>
                  <a:pt x="985298" y="1005131"/>
                  <a:pt x="986076" y="1037235"/>
                  <a:pt x="987632" y="1071106"/>
                </a:cubicBezTo>
                <a:cubicBezTo>
                  <a:pt x="989189" y="1104977"/>
                  <a:pt x="985125" y="1127757"/>
                  <a:pt x="975438" y="1139446"/>
                </a:cubicBezTo>
                <a:cubicBezTo>
                  <a:pt x="965752" y="1151135"/>
                  <a:pt x="959008" y="1152853"/>
                  <a:pt x="955206" y="1144599"/>
                </a:cubicBezTo>
                <a:cubicBezTo>
                  <a:pt x="951405" y="1136345"/>
                  <a:pt x="943967" y="1126594"/>
                  <a:pt x="932892" y="1115345"/>
                </a:cubicBezTo>
                <a:cubicBezTo>
                  <a:pt x="921816" y="1104096"/>
                  <a:pt x="920902" y="1099656"/>
                  <a:pt x="930148" y="1102025"/>
                </a:cubicBezTo>
                <a:cubicBezTo>
                  <a:pt x="939394" y="1104394"/>
                  <a:pt x="946264" y="1105559"/>
                  <a:pt x="950760" y="1105522"/>
                </a:cubicBezTo>
                <a:cubicBezTo>
                  <a:pt x="955257" y="1105485"/>
                  <a:pt x="958223" y="1101141"/>
                  <a:pt x="959662" y="1092491"/>
                </a:cubicBezTo>
                <a:cubicBezTo>
                  <a:pt x="961101" y="1083840"/>
                  <a:pt x="961820" y="1059782"/>
                  <a:pt x="961820" y="1020318"/>
                </a:cubicBezTo>
                <a:cubicBezTo>
                  <a:pt x="961820" y="980854"/>
                  <a:pt x="961262" y="954288"/>
                  <a:pt x="960146" y="940621"/>
                </a:cubicBezTo>
                <a:cubicBezTo>
                  <a:pt x="959030" y="926953"/>
                  <a:pt x="957020" y="919515"/>
                  <a:pt x="954118" y="918306"/>
                </a:cubicBezTo>
                <a:cubicBezTo>
                  <a:pt x="951216" y="917097"/>
                  <a:pt x="932365" y="919078"/>
                  <a:pt x="897563" y="924250"/>
                </a:cubicBezTo>
                <a:cubicBezTo>
                  <a:pt x="896906" y="939194"/>
                  <a:pt x="896578" y="954852"/>
                  <a:pt x="896578" y="971223"/>
                </a:cubicBezTo>
                <a:cubicBezTo>
                  <a:pt x="911572" y="968173"/>
                  <a:pt x="922954" y="965658"/>
                  <a:pt x="930724" y="963680"/>
                </a:cubicBezTo>
                <a:cubicBezTo>
                  <a:pt x="938494" y="961702"/>
                  <a:pt x="944668" y="963887"/>
                  <a:pt x="949244" y="970238"/>
                </a:cubicBezTo>
                <a:cubicBezTo>
                  <a:pt x="953820" y="976587"/>
                  <a:pt x="949551" y="980891"/>
                  <a:pt x="936436" y="983148"/>
                </a:cubicBezTo>
                <a:cubicBezTo>
                  <a:pt x="923320" y="985406"/>
                  <a:pt x="909488" y="986150"/>
                  <a:pt x="894941" y="985381"/>
                </a:cubicBezTo>
                <a:cubicBezTo>
                  <a:pt x="893663" y="995774"/>
                  <a:pt x="891877" y="1008176"/>
                  <a:pt x="889583" y="1022588"/>
                </a:cubicBezTo>
                <a:cubicBezTo>
                  <a:pt x="896639" y="1021906"/>
                  <a:pt x="906059" y="1019791"/>
                  <a:pt x="917841" y="1016244"/>
                </a:cubicBezTo>
                <a:cubicBezTo>
                  <a:pt x="929623" y="1012697"/>
                  <a:pt x="939338" y="1013519"/>
                  <a:pt x="946984" y="1018709"/>
                </a:cubicBezTo>
                <a:cubicBezTo>
                  <a:pt x="954630" y="1023899"/>
                  <a:pt x="950283" y="1028786"/>
                  <a:pt x="933943" y="1033369"/>
                </a:cubicBezTo>
                <a:cubicBezTo>
                  <a:pt x="917603" y="1037951"/>
                  <a:pt x="902121" y="1038686"/>
                  <a:pt x="887499" y="1035573"/>
                </a:cubicBezTo>
                <a:cubicBezTo>
                  <a:pt x="880132" y="1066170"/>
                  <a:pt x="869857" y="1089660"/>
                  <a:pt x="856673" y="1106043"/>
                </a:cubicBezTo>
                <a:cubicBezTo>
                  <a:pt x="843489" y="1122427"/>
                  <a:pt x="829701" y="1133843"/>
                  <a:pt x="815308" y="1140292"/>
                </a:cubicBezTo>
                <a:cubicBezTo>
                  <a:pt x="800915" y="1146741"/>
                  <a:pt x="795933" y="1147045"/>
                  <a:pt x="800361" y="1141204"/>
                </a:cubicBezTo>
                <a:cubicBezTo>
                  <a:pt x="804788" y="1135362"/>
                  <a:pt x="812236" y="1127012"/>
                  <a:pt x="822703" y="1116154"/>
                </a:cubicBezTo>
                <a:cubicBezTo>
                  <a:pt x="833171" y="1105296"/>
                  <a:pt x="842444" y="1091210"/>
                  <a:pt x="850524" y="1073896"/>
                </a:cubicBezTo>
                <a:cubicBezTo>
                  <a:pt x="858605" y="1056583"/>
                  <a:pt x="864579" y="1037281"/>
                  <a:pt x="868449" y="1015993"/>
                </a:cubicBezTo>
                <a:cubicBezTo>
                  <a:pt x="872319" y="994704"/>
                  <a:pt x="874064" y="974919"/>
                  <a:pt x="873686" y="956638"/>
                </a:cubicBezTo>
                <a:cubicBezTo>
                  <a:pt x="873308" y="938357"/>
                  <a:pt x="870585" y="924349"/>
                  <a:pt x="865519" y="914613"/>
                </a:cubicBezTo>
                <a:cubicBezTo>
                  <a:pt x="860453" y="904877"/>
                  <a:pt x="862608" y="901404"/>
                  <a:pt x="871984" y="904195"/>
                </a:cubicBezTo>
                <a:cubicBezTo>
                  <a:pt x="881360" y="906986"/>
                  <a:pt x="888184" y="908737"/>
                  <a:pt x="892457" y="909450"/>
                </a:cubicBezTo>
                <a:cubicBezTo>
                  <a:pt x="896729" y="910164"/>
                  <a:pt x="907101" y="908827"/>
                  <a:pt x="923571" y="905441"/>
                </a:cubicBezTo>
                <a:cubicBezTo>
                  <a:pt x="940042" y="902056"/>
                  <a:pt x="950444" y="898555"/>
                  <a:pt x="954779" y="894940"/>
                </a:cubicBezTo>
                <a:cubicBezTo>
                  <a:pt x="955863" y="894036"/>
                  <a:pt x="957256" y="893474"/>
                  <a:pt x="958958" y="893254"/>
                </a:cubicBezTo>
                <a:close/>
                <a:moveTo>
                  <a:pt x="2172537" y="883675"/>
                </a:moveTo>
                <a:cubicBezTo>
                  <a:pt x="2194142" y="904846"/>
                  <a:pt x="2209871" y="925685"/>
                  <a:pt x="2219725" y="946192"/>
                </a:cubicBezTo>
                <a:cubicBezTo>
                  <a:pt x="2229578" y="966700"/>
                  <a:pt x="2234505" y="989852"/>
                  <a:pt x="2234505" y="1015649"/>
                </a:cubicBezTo>
                <a:cubicBezTo>
                  <a:pt x="2234505" y="1041830"/>
                  <a:pt x="2229525" y="1065286"/>
                  <a:pt x="2219566" y="1086016"/>
                </a:cubicBezTo>
                <a:cubicBezTo>
                  <a:pt x="2209607" y="1106747"/>
                  <a:pt x="2193918" y="1126898"/>
                  <a:pt x="2172500" y="1146469"/>
                </a:cubicBezTo>
                <a:lnTo>
                  <a:pt x="2156166" y="1130432"/>
                </a:lnTo>
                <a:cubicBezTo>
                  <a:pt x="2174286" y="1113143"/>
                  <a:pt x="2187764" y="1095473"/>
                  <a:pt x="2196600" y="1077422"/>
                </a:cubicBezTo>
                <a:cubicBezTo>
                  <a:pt x="2205437" y="1059370"/>
                  <a:pt x="2209855" y="1038779"/>
                  <a:pt x="2209855" y="1015649"/>
                </a:cubicBezTo>
                <a:cubicBezTo>
                  <a:pt x="2209855" y="992928"/>
                  <a:pt x="2205484" y="972634"/>
                  <a:pt x="2196740" y="954769"/>
                </a:cubicBezTo>
                <a:cubicBezTo>
                  <a:pt x="2187996" y="936903"/>
                  <a:pt x="2174472" y="918842"/>
                  <a:pt x="2156166" y="900586"/>
                </a:cubicBezTo>
                <a:close/>
                <a:moveTo>
                  <a:pt x="1507238" y="883675"/>
                </a:moveTo>
                <a:lnTo>
                  <a:pt x="1523683" y="900586"/>
                </a:lnTo>
                <a:cubicBezTo>
                  <a:pt x="1505328" y="918855"/>
                  <a:pt x="1491791" y="936903"/>
                  <a:pt x="1483072" y="954731"/>
                </a:cubicBezTo>
                <a:cubicBezTo>
                  <a:pt x="1474353" y="972560"/>
                  <a:pt x="1469994" y="992866"/>
                  <a:pt x="1469994" y="1015649"/>
                </a:cubicBezTo>
                <a:cubicBezTo>
                  <a:pt x="1469994" y="1038841"/>
                  <a:pt x="1474403" y="1059448"/>
                  <a:pt x="1483221" y="1077468"/>
                </a:cubicBezTo>
                <a:cubicBezTo>
                  <a:pt x="1492039" y="1095489"/>
                  <a:pt x="1505526" y="1113137"/>
                  <a:pt x="1523683" y="1130414"/>
                </a:cubicBezTo>
                <a:lnTo>
                  <a:pt x="1507294" y="1146469"/>
                </a:lnTo>
                <a:cubicBezTo>
                  <a:pt x="1485887" y="1126910"/>
                  <a:pt x="1470211" y="1106781"/>
                  <a:pt x="1460264" y="1086082"/>
                </a:cubicBezTo>
                <a:cubicBezTo>
                  <a:pt x="1450317" y="1065382"/>
                  <a:pt x="1445344" y="1041904"/>
                  <a:pt x="1445344" y="1015649"/>
                </a:cubicBezTo>
                <a:cubicBezTo>
                  <a:pt x="1445344" y="989765"/>
                  <a:pt x="1450258" y="966594"/>
                  <a:pt x="1460087" y="946137"/>
                </a:cubicBezTo>
                <a:cubicBezTo>
                  <a:pt x="1469916" y="925679"/>
                  <a:pt x="1485633" y="904858"/>
                  <a:pt x="1507238" y="883675"/>
                </a:cubicBezTo>
                <a:close/>
                <a:moveTo>
                  <a:pt x="1212986" y="877852"/>
                </a:moveTo>
                <a:cubicBezTo>
                  <a:pt x="1216596" y="877852"/>
                  <a:pt x="1223345" y="879666"/>
                  <a:pt x="1233237" y="883294"/>
                </a:cubicBezTo>
                <a:cubicBezTo>
                  <a:pt x="1243127" y="886922"/>
                  <a:pt x="1246628" y="890940"/>
                  <a:pt x="1243738" y="895349"/>
                </a:cubicBezTo>
                <a:cubicBezTo>
                  <a:pt x="1240848" y="899758"/>
                  <a:pt x="1238206" y="905150"/>
                  <a:pt x="1235813" y="911525"/>
                </a:cubicBezTo>
                <a:cubicBezTo>
                  <a:pt x="1233419" y="917900"/>
                  <a:pt x="1230505" y="923791"/>
                  <a:pt x="1227069" y="929198"/>
                </a:cubicBezTo>
                <a:cubicBezTo>
                  <a:pt x="1239881" y="927685"/>
                  <a:pt x="1253883" y="925760"/>
                  <a:pt x="1269076" y="923422"/>
                </a:cubicBezTo>
                <a:cubicBezTo>
                  <a:pt x="1284269" y="921084"/>
                  <a:pt x="1296426" y="919127"/>
                  <a:pt x="1305548" y="917552"/>
                </a:cubicBezTo>
                <a:cubicBezTo>
                  <a:pt x="1314670" y="915977"/>
                  <a:pt x="1323687" y="916018"/>
                  <a:pt x="1332598" y="917673"/>
                </a:cubicBezTo>
                <a:cubicBezTo>
                  <a:pt x="1341509" y="919329"/>
                  <a:pt x="1348131" y="923282"/>
                  <a:pt x="1352466" y="929533"/>
                </a:cubicBezTo>
                <a:cubicBezTo>
                  <a:pt x="1356801" y="935784"/>
                  <a:pt x="1356100" y="939455"/>
                  <a:pt x="1350364" y="940546"/>
                </a:cubicBezTo>
                <a:cubicBezTo>
                  <a:pt x="1344628" y="941638"/>
                  <a:pt x="1335462" y="941793"/>
                  <a:pt x="1322868" y="941011"/>
                </a:cubicBezTo>
                <a:cubicBezTo>
                  <a:pt x="1310273" y="940230"/>
                  <a:pt x="1295741" y="940419"/>
                  <a:pt x="1279270" y="941579"/>
                </a:cubicBezTo>
                <a:cubicBezTo>
                  <a:pt x="1262800" y="942738"/>
                  <a:pt x="1243850" y="944794"/>
                  <a:pt x="1222418" y="947746"/>
                </a:cubicBezTo>
                <a:cubicBezTo>
                  <a:pt x="1215907" y="962244"/>
                  <a:pt x="1209284" y="974082"/>
                  <a:pt x="1202550" y="983260"/>
                </a:cubicBezTo>
                <a:cubicBezTo>
                  <a:pt x="1204323" y="984575"/>
                  <a:pt x="1211954" y="983703"/>
                  <a:pt x="1225441" y="980646"/>
                </a:cubicBezTo>
                <a:cubicBezTo>
                  <a:pt x="1238929" y="977589"/>
                  <a:pt x="1248181" y="975059"/>
                  <a:pt x="1253198" y="973056"/>
                </a:cubicBezTo>
                <a:cubicBezTo>
                  <a:pt x="1258215" y="971053"/>
                  <a:pt x="1263758" y="971084"/>
                  <a:pt x="1269829" y="973149"/>
                </a:cubicBezTo>
                <a:cubicBezTo>
                  <a:pt x="1275900" y="975214"/>
                  <a:pt x="1281379" y="977617"/>
                  <a:pt x="1286266" y="980358"/>
                </a:cubicBezTo>
                <a:cubicBezTo>
                  <a:pt x="1291152" y="983099"/>
                  <a:pt x="1292231" y="988965"/>
                  <a:pt x="1289502" y="997957"/>
                </a:cubicBezTo>
                <a:cubicBezTo>
                  <a:pt x="1286774" y="1006948"/>
                  <a:pt x="1285795" y="1016604"/>
                  <a:pt x="1286563" y="1026922"/>
                </a:cubicBezTo>
                <a:cubicBezTo>
                  <a:pt x="1287332" y="1037241"/>
                  <a:pt x="1288104" y="1049399"/>
                  <a:pt x="1288880" y="1063395"/>
                </a:cubicBezTo>
                <a:cubicBezTo>
                  <a:pt x="1289654" y="1077391"/>
                  <a:pt x="1290442" y="1090153"/>
                  <a:pt x="1291242" y="1101681"/>
                </a:cubicBezTo>
                <a:cubicBezTo>
                  <a:pt x="1292042" y="1113209"/>
                  <a:pt x="1290770" y="1122944"/>
                  <a:pt x="1287428" y="1130888"/>
                </a:cubicBezTo>
                <a:cubicBezTo>
                  <a:pt x="1284086" y="1138832"/>
                  <a:pt x="1279054" y="1145362"/>
                  <a:pt x="1272331" y="1150478"/>
                </a:cubicBezTo>
                <a:cubicBezTo>
                  <a:pt x="1265609" y="1155594"/>
                  <a:pt x="1261272" y="1154549"/>
                  <a:pt x="1259318" y="1147343"/>
                </a:cubicBezTo>
                <a:cubicBezTo>
                  <a:pt x="1257365" y="1140137"/>
                  <a:pt x="1252450" y="1131552"/>
                  <a:pt x="1244575" y="1121586"/>
                </a:cubicBezTo>
                <a:cubicBezTo>
                  <a:pt x="1236699" y="1111621"/>
                  <a:pt x="1236820" y="1107826"/>
                  <a:pt x="1244938" y="1110201"/>
                </a:cubicBezTo>
                <a:cubicBezTo>
                  <a:pt x="1253055" y="1112576"/>
                  <a:pt x="1258503" y="1113745"/>
                  <a:pt x="1261281" y="1113708"/>
                </a:cubicBezTo>
                <a:cubicBezTo>
                  <a:pt x="1264059" y="1113671"/>
                  <a:pt x="1265448" y="1104722"/>
                  <a:pt x="1265448" y="1086863"/>
                </a:cubicBezTo>
                <a:cubicBezTo>
                  <a:pt x="1265448" y="1066039"/>
                  <a:pt x="1264698" y="1045148"/>
                  <a:pt x="1263197" y="1024188"/>
                </a:cubicBezTo>
                <a:cubicBezTo>
                  <a:pt x="1261696" y="1003228"/>
                  <a:pt x="1258754" y="992103"/>
                  <a:pt x="1254370" y="990813"/>
                </a:cubicBezTo>
                <a:cubicBezTo>
                  <a:pt x="1249985" y="989523"/>
                  <a:pt x="1233878" y="991774"/>
                  <a:pt x="1206047" y="997566"/>
                </a:cubicBezTo>
                <a:lnTo>
                  <a:pt x="1206047" y="1021416"/>
                </a:lnTo>
                <a:cubicBezTo>
                  <a:pt x="1211665" y="1021490"/>
                  <a:pt x="1220161" y="1019952"/>
                  <a:pt x="1231534" y="1016802"/>
                </a:cubicBezTo>
                <a:cubicBezTo>
                  <a:pt x="1242907" y="1013652"/>
                  <a:pt x="1250258" y="1015047"/>
                  <a:pt x="1253588" y="1020988"/>
                </a:cubicBezTo>
                <a:cubicBezTo>
                  <a:pt x="1256919" y="1026929"/>
                  <a:pt x="1252993" y="1031040"/>
                  <a:pt x="1241812" y="1033322"/>
                </a:cubicBezTo>
                <a:cubicBezTo>
                  <a:pt x="1230632" y="1035604"/>
                  <a:pt x="1218710" y="1036745"/>
                  <a:pt x="1206047" y="1036745"/>
                </a:cubicBezTo>
                <a:cubicBezTo>
                  <a:pt x="1206047" y="1044583"/>
                  <a:pt x="1205272" y="1052707"/>
                  <a:pt x="1203722" y="1061116"/>
                </a:cubicBezTo>
                <a:cubicBezTo>
                  <a:pt x="1214698" y="1061178"/>
                  <a:pt x="1224651" y="1059637"/>
                  <a:pt x="1233580" y="1056493"/>
                </a:cubicBezTo>
                <a:cubicBezTo>
                  <a:pt x="1242510" y="1053349"/>
                  <a:pt x="1249297" y="1054942"/>
                  <a:pt x="1253942" y="1061274"/>
                </a:cubicBezTo>
                <a:cubicBezTo>
                  <a:pt x="1258587" y="1067605"/>
                  <a:pt x="1253269" y="1072104"/>
                  <a:pt x="1237989" y="1074771"/>
                </a:cubicBezTo>
                <a:cubicBezTo>
                  <a:pt x="1222710" y="1077437"/>
                  <a:pt x="1211163" y="1077214"/>
                  <a:pt x="1203350" y="1074101"/>
                </a:cubicBezTo>
                <a:cubicBezTo>
                  <a:pt x="1201961" y="1094205"/>
                  <a:pt x="1198175" y="1110127"/>
                  <a:pt x="1191992" y="1121865"/>
                </a:cubicBezTo>
                <a:cubicBezTo>
                  <a:pt x="1185810" y="1133604"/>
                  <a:pt x="1180359" y="1135430"/>
                  <a:pt x="1175640" y="1127344"/>
                </a:cubicBezTo>
                <a:cubicBezTo>
                  <a:pt x="1170920" y="1119258"/>
                  <a:pt x="1170323" y="1111181"/>
                  <a:pt x="1173844" y="1103113"/>
                </a:cubicBezTo>
                <a:cubicBezTo>
                  <a:pt x="1177367" y="1095045"/>
                  <a:pt x="1180089" y="1086016"/>
                  <a:pt x="1182011" y="1076026"/>
                </a:cubicBezTo>
                <a:cubicBezTo>
                  <a:pt x="1183934" y="1066036"/>
                  <a:pt x="1185478" y="1051947"/>
                  <a:pt x="1186644" y="1033759"/>
                </a:cubicBezTo>
                <a:cubicBezTo>
                  <a:pt x="1187810" y="1015571"/>
                  <a:pt x="1188343" y="1004115"/>
                  <a:pt x="1188244" y="999389"/>
                </a:cubicBezTo>
                <a:cubicBezTo>
                  <a:pt x="1179314" y="1015673"/>
                  <a:pt x="1168688" y="1029772"/>
                  <a:pt x="1156367" y="1041684"/>
                </a:cubicBezTo>
                <a:cubicBezTo>
                  <a:pt x="1144045" y="1053597"/>
                  <a:pt x="1129180" y="1063534"/>
                  <a:pt x="1111774" y="1071496"/>
                </a:cubicBezTo>
                <a:cubicBezTo>
                  <a:pt x="1094367" y="1079459"/>
                  <a:pt x="1093161" y="1076792"/>
                  <a:pt x="1108155" y="1063497"/>
                </a:cubicBezTo>
                <a:cubicBezTo>
                  <a:pt x="1123150" y="1050202"/>
                  <a:pt x="1138752" y="1033710"/>
                  <a:pt x="1154962" y="1014021"/>
                </a:cubicBezTo>
                <a:cubicBezTo>
                  <a:pt x="1171172" y="994332"/>
                  <a:pt x="1185819" y="972718"/>
                  <a:pt x="1198903" y="949178"/>
                </a:cubicBezTo>
                <a:cubicBezTo>
                  <a:pt x="1169125" y="953035"/>
                  <a:pt x="1149902" y="955947"/>
                  <a:pt x="1141233" y="957913"/>
                </a:cubicBezTo>
                <a:cubicBezTo>
                  <a:pt x="1132563" y="959878"/>
                  <a:pt x="1124247" y="957692"/>
                  <a:pt x="1116285" y="951355"/>
                </a:cubicBezTo>
                <a:cubicBezTo>
                  <a:pt x="1108323" y="945017"/>
                  <a:pt x="1106583" y="941504"/>
                  <a:pt x="1111067" y="940816"/>
                </a:cubicBezTo>
                <a:cubicBezTo>
                  <a:pt x="1115550" y="940128"/>
                  <a:pt x="1124012" y="939588"/>
                  <a:pt x="1136452" y="939198"/>
                </a:cubicBezTo>
                <a:cubicBezTo>
                  <a:pt x="1148891" y="938807"/>
                  <a:pt x="1171103" y="936385"/>
                  <a:pt x="1203090" y="931933"/>
                </a:cubicBezTo>
                <a:cubicBezTo>
                  <a:pt x="1211969" y="910216"/>
                  <a:pt x="1214661" y="895774"/>
                  <a:pt x="1211163" y="888605"/>
                </a:cubicBezTo>
                <a:cubicBezTo>
                  <a:pt x="1207666" y="881437"/>
                  <a:pt x="1208274" y="877852"/>
                  <a:pt x="1212986" y="877852"/>
                </a:cubicBezTo>
                <a:close/>
                <a:moveTo>
                  <a:pt x="5734170" y="641744"/>
                </a:moveTo>
                <a:cubicBezTo>
                  <a:pt x="5737616" y="641187"/>
                  <a:pt x="5741422" y="641445"/>
                  <a:pt x="5745592" y="642518"/>
                </a:cubicBezTo>
                <a:cubicBezTo>
                  <a:pt x="5753934" y="644664"/>
                  <a:pt x="5759382" y="649175"/>
                  <a:pt x="5761936" y="656052"/>
                </a:cubicBezTo>
                <a:cubicBezTo>
                  <a:pt x="5764491" y="662929"/>
                  <a:pt x="5764131" y="671533"/>
                  <a:pt x="5760857" y="681864"/>
                </a:cubicBezTo>
                <a:cubicBezTo>
                  <a:pt x="5757582" y="692196"/>
                  <a:pt x="5751636" y="702077"/>
                  <a:pt x="5743016" y="711509"/>
                </a:cubicBezTo>
                <a:cubicBezTo>
                  <a:pt x="5734397" y="720941"/>
                  <a:pt x="5726087" y="726076"/>
                  <a:pt x="5718088" y="726913"/>
                </a:cubicBezTo>
                <a:cubicBezTo>
                  <a:pt x="5710088" y="727750"/>
                  <a:pt x="5708525" y="725601"/>
                  <a:pt x="5713400" y="720467"/>
                </a:cubicBezTo>
                <a:cubicBezTo>
                  <a:pt x="5718274" y="715332"/>
                  <a:pt x="5722766" y="710151"/>
                  <a:pt x="5726878" y="704923"/>
                </a:cubicBezTo>
                <a:cubicBezTo>
                  <a:pt x="5730989" y="699696"/>
                  <a:pt x="5734564" y="693436"/>
                  <a:pt x="5737602" y="686143"/>
                </a:cubicBezTo>
                <a:cubicBezTo>
                  <a:pt x="5732133" y="686143"/>
                  <a:pt x="5727535" y="684745"/>
                  <a:pt x="5723808" y="681948"/>
                </a:cubicBezTo>
                <a:cubicBezTo>
                  <a:pt x="5720082" y="679151"/>
                  <a:pt x="5717557" y="675493"/>
                  <a:pt x="5716236" y="670972"/>
                </a:cubicBezTo>
                <a:cubicBezTo>
                  <a:pt x="5714916" y="666451"/>
                  <a:pt x="5714674" y="662228"/>
                  <a:pt x="5715511" y="658303"/>
                </a:cubicBezTo>
                <a:cubicBezTo>
                  <a:pt x="5716348" y="654378"/>
                  <a:pt x="5719486" y="650229"/>
                  <a:pt x="5724924" y="645857"/>
                </a:cubicBezTo>
                <a:cubicBezTo>
                  <a:pt x="5727644" y="643671"/>
                  <a:pt x="5730726" y="642300"/>
                  <a:pt x="5734170" y="641744"/>
                </a:cubicBezTo>
                <a:close/>
                <a:moveTo>
                  <a:pt x="2971921" y="641744"/>
                </a:moveTo>
                <a:cubicBezTo>
                  <a:pt x="2975365" y="641187"/>
                  <a:pt x="2979173" y="641445"/>
                  <a:pt x="2983343" y="642518"/>
                </a:cubicBezTo>
                <a:cubicBezTo>
                  <a:pt x="2991684" y="644664"/>
                  <a:pt x="2997132" y="649175"/>
                  <a:pt x="2999686" y="656052"/>
                </a:cubicBezTo>
                <a:cubicBezTo>
                  <a:pt x="3002241" y="662929"/>
                  <a:pt x="3001882" y="671533"/>
                  <a:pt x="2998607" y="681864"/>
                </a:cubicBezTo>
                <a:cubicBezTo>
                  <a:pt x="2995333" y="692196"/>
                  <a:pt x="2989386" y="702077"/>
                  <a:pt x="2980767" y="711509"/>
                </a:cubicBezTo>
                <a:cubicBezTo>
                  <a:pt x="2972147" y="720941"/>
                  <a:pt x="2963837" y="726076"/>
                  <a:pt x="2955838" y="726913"/>
                </a:cubicBezTo>
                <a:cubicBezTo>
                  <a:pt x="2947838" y="727750"/>
                  <a:pt x="2946276" y="725601"/>
                  <a:pt x="2951150" y="720467"/>
                </a:cubicBezTo>
                <a:cubicBezTo>
                  <a:pt x="2956024" y="715332"/>
                  <a:pt x="2960517" y="710151"/>
                  <a:pt x="2964628" y="704923"/>
                </a:cubicBezTo>
                <a:cubicBezTo>
                  <a:pt x="2968739" y="699696"/>
                  <a:pt x="2972314" y="693436"/>
                  <a:pt x="2975353" y="686143"/>
                </a:cubicBezTo>
                <a:cubicBezTo>
                  <a:pt x="2969883" y="686143"/>
                  <a:pt x="2965285" y="684745"/>
                  <a:pt x="2961558" y="681948"/>
                </a:cubicBezTo>
                <a:cubicBezTo>
                  <a:pt x="2957832" y="679151"/>
                  <a:pt x="2955308" y="675493"/>
                  <a:pt x="2953987" y="670972"/>
                </a:cubicBezTo>
                <a:cubicBezTo>
                  <a:pt x="2952666" y="666451"/>
                  <a:pt x="2952424" y="662228"/>
                  <a:pt x="2953261" y="658303"/>
                </a:cubicBezTo>
                <a:cubicBezTo>
                  <a:pt x="2954098" y="654378"/>
                  <a:pt x="2957236" y="650229"/>
                  <a:pt x="2962675" y="645857"/>
                </a:cubicBezTo>
                <a:cubicBezTo>
                  <a:pt x="2965394" y="643671"/>
                  <a:pt x="2968476" y="642300"/>
                  <a:pt x="2971921" y="641744"/>
                </a:cubicBezTo>
                <a:close/>
                <a:moveTo>
                  <a:pt x="211875" y="639681"/>
                </a:moveTo>
                <a:cubicBezTo>
                  <a:pt x="215875" y="639681"/>
                  <a:pt x="219825" y="640974"/>
                  <a:pt x="223726" y="643560"/>
                </a:cubicBezTo>
                <a:cubicBezTo>
                  <a:pt x="231527" y="648732"/>
                  <a:pt x="235427" y="655302"/>
                  <a:pt x="235427" y="663270"/>
                </a:cubicBezTo>
                <a:cubicBezTo>
                  <a:pt x="235427" y="671239"/>
                  <a:pt x="231740" y="677430"/>
                  <a:pt x="224368" y="681846"/>
                </a:cubicBezTo>
                <a:cubicBezTo>
                  <a:pt x="216994" y="686261"/>
                  <a:pt x="209416" y="686506"/>
                  <a:pt x="201634" y="682581"/>
                </a:cubicBezTo>
                <a:cubicBezTo>
                  <a:pt x="193851" y="678655"/>
                  <a:pt x="189538" y="672463"/>
                  <a:pt x="188695" y="664005"/>
                </a:cubicBezTo>
                <a:cubicBezTo>
                  <a:pt x="187852" y="655547"/>
                  <a:pt x="191529" y="648732"/>
                  <a:pt x="199727" y="643560"/>
                </a:cubicBezTo>
                <a:cubicBezTo>
                  <a:pt x="203826" y="640974"/>
                  <a:pt x="207875" y="639681"/>
                  <a:pt x="211875" y="639681"/>
                </a:cubicBezTo>
                <a:close/>
                <a:moveTo>
                  <a:pt x="6161976" y="633736"/>
                </a:moveTo>
                <a:cubicBezTo>
                  <a:pt x="6164021" y="634231"/>
                  <a:pt x="6166608" y="635239"/>
                  <a:pt x="6169734" y="636760"/>
                </a:cubicBezTo>
                <a:cubicBezTo>
                  <a:pt x="6182242" y="642844"/>
                  <a:pt x="6192025" y="649017"/>
                  <a:pt x="6199082" y="655280"/>
                </a:cubicBezTo>
                <a:cubicBezTo>
                  <a:pt x="6206585" y="661121"/>
                  <a:pt x="6211750" y="668377"/>
                  <a:pt x="6214578" y="677046"/>
                </a:cubicBezTo>
                <a:cubicBezTo>
                  <a:pt x="6217406" y="685715"/>
                  <a:pt x="6216566" y="694068"/>
                  <a:pt x="6212058" y="702105"/>
                </a:cubicBezTo>
                <a:cubicBezTo>
                  <a:pt x="6207550" y="710142"/>
                  <a:pt x="6200802" y="708638"/>
                  <a:pt x="6191816" y="697594"/>
                </a:cubicBezTo>
                <a:cubicBezTo>
                  <a:pt x="6182831" y="686549"/>
                  <a:pt x="6176178" y="677291"/>
                  <a:pt x="6171855" y="669819"/>
                </a:cubicBezTo>
                <a:cubicBezTo>
                  <a:pt x="6167533" y="662346"/>
                  <a:pt x="6162972" y="653448"/>
                  <a:pt x="6158172" y="643123"/>
                </a:cubicBezTo>
                <a:cubicBezTo>
                  <a:pt x="6154572" y="635379"/>
                  <a:pt x="6155840" y="632250"/>
                  <a:pt x="6161976" y="633736"/>
                </a:cubicBezTo>
                <a:close/>
                <a:moveTo>
                  <a:pt x="4010937" y="625853"/>
                </a:moveTo>
                <a:cubicBezTo>
                  <a:pt x="4011939" y="625277"/>
                  <a:pt x="4013728" y="625344"/>
                  <a:pt x="4016303" y="626054"/>
                </a:cubicBezTo>
                <a:cubicBezTo>
                  <a:pt x="4026603" y="628894"/>
                  <a:pt x="4036094" y="632280"/>
                  <a:pt x="4044776" y="636211"/>
                </a:cubicBezTo>
                <a:cubicBezTo>
                  <a:pt x="4054561" y="640304"/>
                  <a:pt x="4063134" y="646232"/>
                  <a:pt x="4070495" y="653996"/>
                </a:cubicBezTo>
                <a:cubicBezTo>
                  <a:pt x="4077856" y="661760"/>
                  <a:pt x="4081046" y="671781"/>
                  <a:pt x="4080067" y="684060"/>
                </a:cubicBezTo>
                <a:cubicBezTo>
                  <a:pt x="4079087" y="696338"/>
                  <a:pt x="4073069" y="697897"/>
                  <a:pt x="4062012" y="688738"/>
                </a:cubicBezTo>
                <a:cubicBezTo>
                  <a:pt x="4050955" y="679579"/>
                  <a:pt x="4037998" y="666132"/>
                  <a:pt x="4023140" y="648397"/>
                </a:cubicBezTo>
                <a:cubicBezTo>
                  <a:pt x="4011997" y="635095"/>
                  <a:pt x="4007929" y="627580"/>
                  <a:pt x="4010937" y="625853"/>
                </a:cubicBezTo>
                <a:close/>
                <a:moveTo>
                  <a:pt x="3950610" y="622528"/>
                </a:moveTo>
                <a:cubicBezTo>
                  <a:pt x="3954277" y="622504"/>
                  <a:pt x="3959876" y="624280"/>
                  <a:pt x="3967404" y="627858"/>
                </a:cubicBezTo>
                <a:cubicBezTo>
                  <a:pt x="3980451" y="636912"/>
                  <a:pt x="3984190" y="642958"/>
                  <a:pt x="3978622" y="645997"/>
                </a:cubicBezTo>
                <a:cubicBezTo>
                  <a:pt x="3973053" y="649035"/>
                  <a:pt x="3967590" y="653429"/>
                  <a:pt x="3962232" y="659177"/>
                </a:cubicBezTo>
                <a:cubicBezTo>
                  <a:pt x="3956874" y="664926"/>
                  <a:pt x="3948872" y="672138"/>
                  <a:pt x="3938224" y="680813"/>
                </a:cubicBezTo>
                <a:cubicBezTo>
                  <a:pt x="3927577" y="689489"/>
                  <a:pt x="3915897" y="696242"/>
                  <a:pt x="3903185" y="701073"/>
                </a:cubicBezTo>
                <a:cubicBezTo>
                  <a:pt x="3890472" y="705903"/>
                  <a:pt x="3889452" y="702861"/>
                  <a:pt x="3900124" y="691947"/>
                </a:cubicBezTo>
                <a:cubicBezTo>
                  <a:pt x="3910796" y="681033"/>
                  <a:pt x="3921106" y="669462"/>
                  <a:pt x="3931053" y="657233"/>
                </a:cubicBezTo>
                <a:cubicBezTo>
                  <a:pt x="3940999" y="645005"/>
                  <a:pt x="3945780" y="635263"/>
                  <a:pt x="3945396" y="628007"/>
                </a:cubicBezTo>
                <a:cubicBezTo>
                  <a:pt x="3945204" y="624380"/>
                  <a:pt x="3946942" y="622553"/>
                  <a:pt x="3950610" y="622528"/>
                </a:cubicBezTo>
                <a:close/>
                <a:moveTo>
                  <a:pt x="991940" y="586866"/>
                </a:moveTo>
                <a:cubicBezTo>
                  <a:pt x="982662" y="587616"/>
                  <a:pt x="975044" y="590797"/>
                  <a:pt x="969085" y="596409"/>
                </a:cubicBezTo>
                <a:cubicBezTo>
                  <a:pt x="963126" y="602021"/>
                  <a:pt x="959960" y="609174"/>
                  <a:pt x="959588" y="617868"/>
                </a:cubicBezTo>
                <a:cubicBezTo>
                  <a:pt x="959228" y="626550"/>
                  <a:pt x="960670" y="634131"/>
                  <a:pt x="963913" y="640611"/>
                </a:cubicBezTo>
                <a:cubicBezTo>
                  <a:pt x="967156" y="647091"/>
                  <a:pt x="972976" y="651023"/>
                  <a:pt x="981373" y="652406"/>
                </a:cubicBezTo>
                <a:cubicBezTo>
                  <a:pt x="989769" y="653789"/>
                  <a:pt x="998556" y="653603"/>
                  <a:pt x="1007733" y="651848"/>
                </a:cubicBezTo>
                <a:cubicBezTo>
                  <a:pt x="1016911" y="650093"/>
                  <a:pt x="1023333" y="645212"/>
                  <a:pt x="1026997" y="637207"/>
                </a:cubicBezTo>
                <a:cubicBezTo>
                  <a:pt x="1030662" y="629201"/>
                  <a:pt x="1031949" y="621294"/>
                  <a:pt x="1030858" y="613487"/>
                </a:cubicBezTo>
                <a:cubicBezTo>
                  <a:pt x="1029767" y="605680"/>
                  <a:pt x="1025326" y="599104"/>
                  <a:pt x="1017538" y="593758"/>
                </a:cubicBezTo>
                <a:cubicBezTo>
                  <a:pt x="1009749" y="588413"/>
                  <a:pt x="1001216" y="586115"/>
                  <a:pt x="991940" y="586866"/>
                </a:cubicBezTo>
                <a:close/>
                <a:moveTo>
                  <a:pt x="1525618" y="576401"/>
                </a:moveTo>
                <a:cubicBezTo>
                  <a:pt x="1515684" y="578726"/>
                  <a:pt x="1506721" y="580847"/>
                  <a:pt x="1498730" y="582763"/>
                </a:cubicBezTo>
                <a:lnTo>
                  <a:pt x="1481382" y="586991"/>
                </a:lnTo>
                <a:lnTo>
                  <a:pt x="1486262" y="589470"/>
                </a:lnTo>
                <a:cubicBezTo>
                  <a:pt x="1496426" y="595156"/>
                  <a:pt x="1500649" y="599944"/>
                  <a:pt x="1498931" y="603832"/>
                </a:cubicBezTo>
                <a:cubicBezTo>
                  <a:pt x="1497214" y="607720"/>
                  <a:pt x="1494960" y="610954"/>
                  <a:pt x="1492169" y="613534"/>
                </a:cubicBezTo>
                <a:lnTo>
                  <a:pt x="1527051" y="638146"/>
                </a:lnTo>
                <a:lnTo>
                  <a:pt x="1527051" y="595023"/>
                </a:lnTo>
                <a:cubicBezTo>
                  <a:pt x="1527051" y="584196"/>
                  <a:pt x="1526573" y="577989"/>
                  <a:pt x="1525618" y="576401"/>
                </a:cubicBezTo>
                <a:close/>
                <a:moveTo>
                  <a:pt x="3389942" y="557639"/>
                </a:moveTo>
                <a:cubicBezTo>
                  <a:pt x="3398220" y="556827"/>
                  <a:pt x="3404003" y="558892"/>
                  <a:pt x="3407289" y="563834"/>
                </a:cubicBezTo>
                <a:cubicBezTo>
                  <a:pt x="3410576" y="568777"/>
                  <a:pt x="3407491" y="572866"/>
                  <a:pt x="3398034" y="576103"/>
                </a:cubicBezTo>
                <a:cubicBezTo>
                  <a:pt x="3388577" y="579340"/>
                  <a:pt x="3378516" y="581722"/>
                  <a:pt x="3367850" y="583247"/>
                </a:cubicBezTo>
                <a:cubicBezTo>
                  <a:pt x="3374857" y="587030"/>
                  <a:pt x="3377561" y="590518"/>
                  <a:pt x="3375961" y="593712"/>
                </a:cubicBezTo>
                <a:cubicBezTo>
                  <a:pt x="3374361" y="596905"/>
                  <a:pt x="3373214" y="601206"/>
                  <a:pt x="3372519" y="606613"/>
                </a:cubicBezTo>
                <a:cubicBezTo>
                  <a:pt x="3375360" y="606005"/>
                  <a:pt x="3381536" y="604688"/>
                  <a:pt x="3391048" y="602660"/>
                </a:cubicBezTo>
                <a:cubicBezTo>
                  <a:pt x="3400561" y="600632"/>
                  <a:pt x="3407634" y="602220"/>
                  <a:pt x="3412266" y="607422"/>
                </a:cubicBezTo>
                <a:cubicBezTo>
                  <a:pt x="3416898" y="612625"/>
                  <a:pt x="3415255" y="616920"/>
                  <a:pt x="3407336" y="620305"/>
                </a:cubicBezTo>
                <a:cubicBezTo>
                  <a:pt x="3399417" y="623691"/>
                  <a:pt x="3387743" y="626438"/>
                  <a:pt x="3372315" y="628547"/>
                </a:cubicBezTo>
                <a:cubicBezTo>
                  <a:pt x="3371670" y="641495"/>
                  <a:pt x="3371347" y="652477"/>
                  <a:pt x="3371347" y="661494"/>
                </a:cubicBezTo>
                <a:cubicBezTo>
                  <a:pt x="3400691" y="659968"/>
                  <a:pt x="3421282" y="658613"/>
                  <a:pt x="3433120" y="657429"/>
                </a:cubicBezTo>
                <a:cubicBezTo>
                  <a:pt x="3444958" y="656244"/>
                  <a:pt x="3454356" y="658480"/>
                  <a:pt x="3461314" y="664135"/>
                </a:cubicBezTo>
                <a:cubicBezTo>
                  <a:pt x="3468272" y="669791"/>
                  <a:pt x="3471208" y="674873"/>
                  <a:pt x="3470123" y="679381"/>
                </a:cubicBezTo>
                <a:cubicBezTo>
                  <a:pt x="3469038" y="683889"/>
                  <a:pt x="3461581" y="684974"/>
                  <a:pt x="3447752" y="682636"/>
                </a:cubicBezTo>
                <a:cubicBezTo>
                  <a:pt x="3433923" y="680299"/>
                  <a:pt x="3416824" y="679325"/>
                  <a:pt x="3396453" y="679716"/>
                </a:cubicBezTo>
                <a:cubicBezTo>
                  <a:pt x="3376082" y="680106"/>
                  <a:pt x="3356207" y="681657"/>
                  <a:pt x="3336829" y="684367"/>
                </a:cubicBezTo>
                <a:cubicBezTo>
                  <a:pt x="3317450" y="687076"/>
                  <a:pt x="3303454" y="689606"/>
                  <a:pt x="3294840" y="691957"/>
                </a:cubicBezTo>
                <a:cubicBezTo>
                  <a:pt x="3286227" y="694307"/>
                  <a:pt x="3277347" y="691764"/>
                  <a:pt x="3268200" y="684329"/>
                </a:cubicBezTo>
                <a:cubicBezTo>
                  <a:pt x="3259053" y="676894"/>
                  <a:pt x="3258784" y="673177"/>
                  <a:pt x="3267391" y="673177"/>
                </a:cubicBezTo>
                <a:cubicBezTo>
                  <a:pt x="3274311" y="673177"/>
                  <a:pt x="3285880" y="672212"/>
                  <a:pt x="3302096" y="670284"/>
                </a:cubicBezTo>
                <a:cubicBezTo>
                  <a:pt x="3318312" y="668355"/>
                  <a:pt x="3333960" y="666361"/>
                  <a:pt x="3349042" y="664303"/>
                </a:cubicBezTo>
                <a:lnTo>
                  <a:pt x="3349042" y="628937"/>
                </a:lnTo>
                <a:cubicBezTo>
                  <a:pt x="3339232" y="631257"/>
                  <a:pt x="3331548" y="632615"/>
                  <a:pt x="3325992" y="633012"/>
                </a:cubicBezTo>
                <a:cubicBezTo>
                  <a:pt x="3320436" y="633408"/>
                  <a:pt x="3314715" y="630798"/>
                  <a:pt x="3308830" y="625179"/>
                </a:cubicBezTo>
                <a:cubicBezTo>
                  <a:pt x="3302945" y="619561"/>
                  <a:pt x="3304527" y="616250"/>
                  <a:pt x="3313574" y="615245"/>
                </a:cubicBezTo>
                <a:cubicBezTo>
                  <a:pt x="3322622" y="614241"/>
                  <a:pt x="3334444" y="612697"/>
                  <a:pt x="3349042" y="610613"/>
                </a:cubicBezTo>
                <a:cubicBezTo>
                  <a:pt x="3349042" y="599104"/>
                  <a:pt x="3348192" y="590813"/>
                  <a:pt x="3346493" y="585740"/>
                </a:cubicBezTo>
                <a:lnTo>
                  <a:pt x="3331592" y="585740"/>
                </a:lnTo>
                <a:cubicBezTo>
                  <a:pt x="3324733" y="585740"/>
                  <a:pt x="3318923" y="584118"/>
                  <a:pt x="3314160" y="580875"/>
                </a:cubicBezTo>
                <a:cubicBezTo>
                  <a:pt x="3309398" y="577632"/>
                  <a:pt x="3308914" y="575316"/>
                  <a:pt x="3312709" y="573927"/>
                </a:cubicBezTo>
                <a:cubicBezTo>
                  <a:pt x="3316504" y="572538"/>
                  <a:pt x="3323710" y="570860"/>
                  <a:pt x="3334326" y="568895"/>
                </a:cubicBezTo>
                <a:cubicBezTo>
                  <a:pt x="3344943" y="566929"/>
                  <a:pt x="3354796" y="564765"/>
                  <a:pt x="3363887" y="562402"/>
                </a:cubicBezTo>
                <a:cubicBezTo>
                  <a:pt x="3372978" y="560039"/>
                  <a:pt x="3381663" y="558452"/>
                  <a:pt x="3389942" y="557639"/>
                </a:cubicBezTo>
                <a:close/>
                <a:moveTo>
                  <a:pt x="3687868" y="547231"/>
                </a:moveTo>
                <a:cubicBezTo>
                  <a:pt x="3672737" y="550344"/>
                  <a:pt x="3659553" y="552886"/>
                  <a:pt x="3648316" y="554858"/>
                </a:cubicBezTo>
                <a:cubicBezTo>
                  <a:pt x="3649061" y="565983"/>
                  <a:pt x="3649761" y="575843"/>
                  <a:pt x="3650419" y="584438"/>
                </a:cubicBezTo>
                <a:cubicBezTo>
                  <a:pt x="3660589" y="583768"/>
                  <a:pt x="3673072" y="582373"/>
                  <a:pt x="3687868" y="580252"/>
                </a:cubicBezTo>
                <a:close/>
                <a:moveTo>
                  <a:pt x="2763943" y="547231"/>
                </a:moveTo>
                <a:cubicBezTo>
                  <a:pt x="2748812" y="550344"/>
                  <a:pt x="2735628" y="552886"/>
                  <a:pt x="2724391" y="554858"/>
                </a:cubicBezTo>
                <a:cubicBezTo>
                  <a:pt x="2725136" y="565983"/>
                  <a:pt x="2725836" y="575843"/>
                  <a:pt x="2726494" y="584438"/>
                </a:cubicBezTo>
                <a:cubicBezTo>
                  <a:pt x="2736664" y="583768"/>
                  <a:pt x="2749147" y="582373"/>
                  <a:pt x="2763943" y="580252"/>
                </a:cubicBezTo>
                <a:close/>
                <a:moveTo>
                  <a:pt x="1230418" y="547231"/>
                </a:moveTo>
                <a:cubicBezTo>
                  <a:pt x="1215287" y="550344"/>
                  <a:pt x="1202103" y="552886"/>
                  <a:pt x="1190867" y="554858"/>
                </a:cubicBezTo>
                <a:cubicBezTo>
                  <a:pt x="1191611" y="565983"/>
                  <a:pt x="1192312" y="575843"/>
                  <a:pt x="1192969" y="584438"/>
                </a:cubicBezTo>
                <a:cubicBezTo>
                  <a:pt x="1203139" y="583768"/>
                  <a:pt x="1215622" y="582373"/>
                  <a:pt x="1230418" y="580252"/>
                </a:cubicBezTo>
                <a:close/>
                <a:moveTo>
                  <a:pt x="1600098" y="542405"/>
                </a:moveTo>
                <a:cubicBezTo>
                  <a:pt x="1608675" y="542312"/>
                  <a:pt x="1615720" y="545617"/>
                  <a:pt x="1621231" y="552319"/>
                </a:cubicBezTo>
                <a:cubicBezTo>
                  <a:pt x="1628579" y="561255"/>
                  <a:pt x="1623795" y="565943"/>
                  <a:pt x="1606878" y="566383"/>
                </a:cubicBezTo>
                <a:cubicBezTo>
                  <a:pt x="1589962" y="566823"/>
                  <a:pt x="1570403" y="568736"/>
                  <a:pt x="1548203" y="572122"/>
                </a:cubicBezTo>
                <a:cubicBezTo>
                  <a:pt x="1551316" y="575644"/>
                  <a:pt x="1552274" y="579672"/>
                  <a:pt x="1551077" y="584205"/>
                </a:cubicBezTo>
                <a:cubicBezTo>
                  <a:pt x="1549880" y="588738"/>
                  <a:pt x="1548922" y="593876"/>
                  <a:pt x="1548203" y="599618"/>
                </a:cubicBezTo>
                <a:cubicBezTo>
                  <a:pt x="1557455" y="597398"/>
                  <a:pt x="1565706" y="594896"/>
                  <a:pt x="1572955" y="592112"/>
                </a:cubicBezTo>
                <a:cubicBezTo>
                  <a:pt x="1580204" y="589327"/>
                  <a:pt x="1587230" y="590968"/>
                  <a:pt x="1594033" y="597032"/>
                </a:cubicBezTo>
                <a:cubicBezTo>
                  <a:pt x="1600835" y="603097"/>
                  <a:pt x="1598063" y="607987"/>
                  <a:pt x="1585717" y="611701"/>
                </a:cubicBezTo>
                <a:cubicBezTo>
                  <a:pt x="1573370" y="615416"/>
                  <a:pt x="1560810" y="616882"/>
                  <a:pt x="1548035" y="616101"/>
                </a:cubicBezTo>
                <a:lnTo>
                  <a:pt x="1547012" y="648769"/>
                </a:lnTo>
                <a:cubicBezTo>
                  <a:pt x="1568940" y="659720"/>
                  <a:pt x="1588960" y="666737"/>
                  <a:pt x="1607074" y="669819"/>
                </a:cubicBezTo>
                <a:cubicBezTo>
                  <a:pt x="1625187" y="672901"/>
                  <a:pt x="1642278" y="675719"/>
                  <a:pt x="1658345" y="678274"/>
                </a:cubicBezTo>
                <a:cubicBezTo>
                  <a:pt x="1674412" y="680829"/>
                  <a:pt x="1676366" y="684317"/>
                  <a:pt x="1664205" y="688738"/>
                </a:cubicBezTo>
                <a:cubicBezTo>
                  <a:pt x="1652045" y="693160"/>
                  <a:pt x="1638166" y="696946"/>
                  <a:pt x="1622570" y="700096"/>
                </a:cubicBezTo>
                <a:cubicBezTo>
                  <a:pt x="1606974" y="703246"/>
                  <a:pt x="1595043" y="703401"/>
                  <a:pt x="1586777" y="700561"/>
                </a:cubicBezTo>
                <a:cubicBezTo>
                  <a:pt x="1578511" y="697721"/>
                  <a:pt x="1564059" y="688118"/>
                  <a:pt x="1543422" y="671753"/>
                </a:cubicBezTo>
                <a:cubicBezTo>
                  <a:pt x="1522784" y="655388"/>
                  <a:pt x="1502779" y="639560"/>
                  <a:pt x="1483407" y="624268"/>
                </a:cubicBezTo>
                <a:cubicBezTo>
                  <a:pt x="1479475" y="630283"/>
                  <a:pt x="1472536" y="638658"/>
                  <a:pt x="1462590" y="649392"/>
                </a:cubicBezTo>
                <a:cubicBezTo>
                  <a:pt x="1452643" y="660126"/>
                  <a:pt x="1443034" y="668516"/>
                  <a:pt x="1433763" y="674562"/>
                </a:cubicBezTo>
                <a:cubicBezTo>
                  <a:pt x="1424493" y="680609"/>
                  <a:pt x="1414375" y="684829"/>
                  <a:pt x="1403412" y="687222"/>
                </a:cubicBezTo>
                <a:cubicBezTo>
                  <a:pt x="1392448" y="689616"/>
                  <a:pt x="1392935" y="686273"/>
                  <a:pt x="1404872" y="677195"/>
                </a:cubicBezTo>
                <a:cubicBezTo>
                  <a:pt x="1416809" y="668116"/>
                  <a:pt x="1429292" y="655525"/>
                  <a:pt x="1442321" y="639420"/>
                </a:cubicBezTo>
                <a:cubicBezTo>
                  <a:pt x="1455350" y="623316"/>
                  <a:pt x="1463585" y="611478"/>
                  <a:pt x="1467026" y="603906"/>
                </a:cubicBezTo>
                <a:cubicBezTo>
                  <a:pt x="1468747" y="600121"/>
                  <a:pt x="1469989" y="596797"/>
                  <a:pt x="1470752" y="593937"/>
                </a:cubicBezTo>
                <a:lnTo>
                  <a:pt x="1471273" y="589535"/>
                </a:lnTo>
                <a:lnTo>
                  <a:pt x="1462439" y="591800"/>
                </a:lnTo>
                <a:cubicBezTo>
                  <a:pt x="1458333" y="592896"/>
                  <a:pt x="1455199" y="593788"/>
                  <a:pt x="1453037" y="594474"/>
                </a:cubicBezTo>
                <a:cubicBezTo>
                  <a:pt x="1444386" y="597221"/>
                  <a:pt x="1435493" y="594291"/>
                  <a:pt x="1426359" y="585684"/>
                </a:cubicBezTo>
                <a:cubicBezTo>
                  <a:pt x="1417225" y="577077"/>
                  <a:pt x="1416130" y="573167"/>
                  <a:pt x="1423076" y="573955"/>
                </a:cubicBezTo>
                <a:cubicBezTo>
                  <a:pt x="1430021" y="574742"/>
                  <a:pt x="1436464" y="574764"/>
                  <a:pt x="1442405" y="574020"/>
                </a:cubicBezTo>
                <a:cubicBezTo>
                  <a:pt x="1448345" y="573276"/>
                  <a:pt x="1459725" y="571536"/>
                  <a:pt x="1476542" y="568802"/>
                </a:cubicBezTo>
                <a:cubicBezTo>
                  <a:pt x="1493360" y="566067"/>
                  <a:pt x="1513442" y="561974"/>
                  <a:pt x="1536790" y="556523"/>
                </a:cubicBezTo>
                <a:cubicBezTo>
                  <a:pt x="1560137" y="551072"/>
                  <a:pt x="1578210" y="546775"/>
                  <a:pt x="1591010" y="543631"/>
                </a:cubicBezTo>
                <a:cubicBezTo>
                  <a:pt x="1594209" y="542845"/>
                  <a:pt x="1597239" y="542436"/>
                  <a:pt x="1600098" y="542405"/>
                </a:cubicBezTo>
                <a:close/>
                <a:moveTo>
                  <a:pt x="4002007" y="539045"/>
                </a:moveTo>
                <a:cubicBezTo>
                  <a:pt x="3989245" y="542121"/>
                  <a:pt x="3977562" y="544657"/>
                  <a:pt x="3966958" y="546654"/>
                </a:cubicBezTo>
                <a:cubicBezTo>
                  <a:pt x="3966300" y="563906"/>
                  <a:pt x="3965972" y="578838"/>
                  <a:pt x="3965972" y="591451"/>
                </a:cubicBezTo>
                <a:cubicBezTo>
                  <a:pt x="3978597" y="589951"/>
                  <a:pt x="3989120" y="588227"/>
                  <a:pt x="3997542" y="586280"/>
                </a:cubicBezTo>
                <a:cubicBezTo>
                  <a:pt x="3999762" y="571595"/>
                  <a:pt x="4001250" y="555850"/>
                  <a:pt x="4002007" y="539045"/>
                </a:cubicBezTo>
                <a:close/>
                <a:moveTo>
                  <a:pt x="6421914" y="526209"/>
                </a:moveTo>
                <a:cubicBezTo>
                  <a:pt x="6396192" y="529272"/>
                  <a:pt x="6378730" y="531455"/>
                  <a:pt x="6369526" y="532757"/>
                </a:cubicBezTo>
                <a:cubicBezTo>
                  <a:pt x="6371052" y="549190"/>
                  <a:pt x="6372876" y="565642"/>
                  <a:pt x="6374996" y="582112"/>
                </a:cubicBezTo>
                <a:cubicBezTo>
                  <a:pt x="6386977" y="581405"/>
                  <a:pt x="6402616" y="579626"/>
                  <a:pt x="6421914" y="576773"/>
                </a:cubicBezTo>
                <a:close/>
                <a:moveTo>
                  <a:pt x="6491564" y="518177"/>
                </a:moveTo>
                <a:cubicBezTo>
                  <a:pt x="6489174" y="517888"/>
                  <a:pt x="6486016" y="518036"/>
                  <a:pt x="6482088" y="518619"/>
                </a:cubicBezTo>
                <a:cubicBezTo>
                  <a:pt x="6474231" y="519784"/>
                  <a:pt x="6462340" y="521409"/>
                  <a:pt x="6446415" y="523493"/>
                </a:cubicBezTo>
                <a:cubicBezTo>
                  <a:pt x="6445746" y="542121"/>
                  <a:pt x="6445410" y="558548"/>
                  <a:pt x="6445410" y="572773"/>
                </a:cubicBezTo>
                <a:cubicBezTo>
                  <a:pt x="6459574" y="572054"/>
                  <a:pt x="6475958" y="570268"/>
                  <a:pt x="6494561" y="567416"/>
                </a:cubicBezTo>
                <a:cubicBezTo>
                  <a:pt x="6496732" y="554331"/>
                  <a:pt x="6498009" y="543795"/>
                  <a:pt x="6498394" y="535808"/>
                </a:cubicBezTo>
                <a:cubicBezTo>
                  <a:pt x="6498778" y="527821"/>
                  <a:pt x="6498120" y="522668"/>
                  <a:pt x="6496422" y="520349"/>
                </a:cubicBezTo>
                <a:cubicBezTo>
                  <a:pt x="6495572" y="519189"/>
                  <a:pt x="6493953" y="518465"/>
                  <a:pt x="6491564" y="518177"/>
                </a:cubicBezTo>
                <a:close/>
                <a:moveTo>
                  <a:pt x="6154470" y="514544"/>
                </a:moveTo>
                <a:cubicBezTo>
                  <a:pt x="6146434" y="516095"/>
                  <a:pt x="6131192" y="519028"/>
                  <a:pt x="6108742" y="523344"/>
                </a:cubicBezTo>
                <a:cubicBezTo>
                  <a:pt x="6108198" y="528317"/>
                  <a:pt x="6107924" y="535064"/>
                  <a:pt x="6107924" y="543584"/>
                </a:cubicBezTo>
                <a:cubicBezTo>
                  <a:pt x="6109822" y="543026"/>
                  <a:pt x="6114876" y="541135"/>
                  <a:pt x="6123086" y="537910"/>
                </a:cubicBezTo>
                <a:cubicBezTo>
                  <a:pt x="6131296" y="534686"/>
                  <a:pt x="6138214" y="535684"/>
                  <a:pt x="6143838" y="540906"/>
                </a:cubicBezTo>
                <a:cubicBezTo>
                  <a:pt x="6149463" y="546127"/>
                  <a:pt x="6146905" y="550626"/>
                  <a:pt x="6136164" y="554402"/>
                </a:cubicBezTo>
                <a:cubicBezTo>
                  <a:pt x="6125424" y="558179"/>
                  <a:pt x="6115924" y="560067"/>
                  <a:pt x="6107664" y="560067"/>
                </a:cubicBezTo>
                <a:cubicBezTo>
                  <a:pt x="6107031" y="570237"/>
                  <a:pt x="6106728" y="575638"/>
                  <a:pt x="6106752" y="576271"/>
                </a:cubicBezTo>
                <a:cubicBezTo>
                  <a:pt x="6109754" y="576370"/>
                  <a:pt x="6114814" y="574838"/>
                  <a:pt x="6121932" y="571676"/>
                </a:cubicBezTo>
                <a:cubicBezTo>
                  <a:pt x="6129052" y="568513"/>
                  <a:pt x="6135306" y="568721"/>
                  <a:pt x="6140694" y="572299"/>
                </a:cubicBezTo>
                <a:cubicBezTo>
                  <a:pt x="6146084" y="575877"/>
                  <a:pt x="6146256" y="579771"/>
                  <a:pt x="6141215" y="583982"/>
                </a:cubicBezTo>
                <a:cubicBezTo>
                  <a:pt x="6136174" y="588193"/>
                  <a:pt x="6124686" y="591377"/>
                  <a:pt x="6106752" y="593535"/>
                </a:cubicBezTo>
                <a:cubicBezTo>
                  <a:pt x="6106752" y="601224"/>
                  <a:pt x="6106362" y="609087"/>
                  <a:pt x="6105580" y="617124"/>
                </a:cubicBezTo>
                <a:cubicBezTo>
                  <a:pt x="6117623" y="615611"/>
                  <a:pt x="6132791" y="613447"/>
                  <a:pt x="6151084" y="610632"/>
                </a:cubicBezTo>
                <a:cubicBezTo>
                  <a:pt x="6153342" y="572978"/>
                  <a:pt x="6154470" y="540949"/>
                  <a:pt x="6154470" y="514544"/>
                </a:cubicBezTo>
                <a:close/>
                <a:moveTo>
                  <a:pt x="991456" y="499317"/>
                </a:moveTo>
                <a:cubicBezTo>
                  <a:pt x="981112" y="500068"/>
                  <a:pt x="973909" y="502979"/>
                  <a:pt x="969847" y="508052"/>
                </a:cubicBezTo>
                <a:cubicBezTo>
                  <a:pt x="965786" y="513124"/>
                  <a:pt x="963755" y="519282"/>
                  <a:pt x="963755" y="526525"/>
                </a:cubicBezTo>
                <a:cubicBezTo>
                  <a:pt x="963755" y="533756"/>
                  <a:pt x="966229" y="540549"/>
                  <a:pt x="971178" y="546905"/>
                </a:cubicBezTo>
                <a:cubicBezTo>
                  <a:pt x="976126" y="553261"/>
                  <a:pt x="983744" y="556439"/>
                  <a:pt x="994032" y="556439"/>
                </a:cubicBezTo>
                <a:cubicBezTo>
                  <a:pt x="1004320" y="556439"/>
                  <a:pt x="1012136" y="553243"/>
                  <a:pt x="1017482" y="546849"/>
                </a:cubicBezTo>
                <a:cubicBezTo>
                  <a:pt x="1022827" y="540456"/>
                  <a:pt x="1025317" y="532813"/>
                  <a:pt x="1024951" y="523921"/>
                </a:cubicBezTo>
                <a:cubicBezTo>
                  <a:pt x="1024585" y="515028"/>
                  <a:pt x="1021497" y="508517"/>
                  <a:pt x="1015686" y="504387"/>
                </a:cubicBezTo>
                <a:cubicBezTo>
                  <a:pt x="1009877" y="500257"/>
                  <a:pt x="1001799" y="498567"/>
                  <a:pt x="991456" y="499317"/>
                </a:cubicBezTo>
                <a:close/>
                <a:moveTo>
                  <a:pt x="694292" y="498741"/>
                </a:moveTo>
                <a:cubicBezTo>
                  <a:pt x="685852" y="498375"/>
                  <a:pt x="678216" y="502883"/>
                  <a:pt x="671382" y="512265"/>
                </a:cubicBezTo>
                <a:cubicBezTo>
                  <a:pt x="664548" y="521648"/>
                  <a:pt x="659984" y="536800"/>
                  <a:pt x="657690" y="557723"/>
                </a:cubicBezTo>
                <a:cubicBezTo>
                  <a:pt x="655408" y="578633"/>
                  <a:pt x="656183" y="597314"/>
                  <a:pt x="660016" y="613766"/>
                </a:cubicBezTo>
                <a:cubicBezTo>
                  <a:pt x="663848" y="630218"/>
                  <a:pt x="669773" y="641507"/>
                  <a:pt x="677791" y="647634"/>
                </a:cubicBezTo>
                <a:cubicBezTo>
                  <a:pt x="685809" y="653761"/>
                  <a:pt x="693858" y="655047"/>
                  <a:pt x="701938" y="651494"/>
                </a:cubicBezTo>
                <a:cubicBezTo>
                  <a:pt x="710018" y="647941"/>
                  <a:pt x="716136" y="639938"/>
                  <a:pt x="720291" y="627486"/>
                </a:cubicBezTo>
                <a:cubicBezTo>
                  <a:pt x="724445" y="615034"/>
                  <a:pt x="726523" y="601311"/>
                  <a:pt x="726523" y="586317"/>
                </a:cubicBezTo>
                <a:cubicBezTo>
                  <a:pt x="726523" y="571322"/>
                  <a:pt x="725952" y="557732"/>
                  <a:pt x="724811" y="545547"/>
                </a:cubicBezTo>
                <a:cubicBezTo>
                  <a:pt x="723670" y="533362"/>
                  <a:pt x="720409" y="522606"/>
                  <a:pt x="715026" y="513279"/>
                </a:cubicBezTo>
                <a:cubicBezTo>
                  <a:pt x="709643" y="503953"/>
                  <a:pt x="702732" y="499106"/>
                  <a:pt x="694292" y="498741"/>
                </a:cubicBezTo>
                <a:close/>
                <a:moveTo>
                  <a:pt x="993976" y="472389"/>
                </a:moveTo>
                <a:cubicBezTo>
                  <a:pt x="1002168" y="472389"/>
                  <a:pt x="1009597" y="473223"/>
                  <a:pt x="1016263" y="474891"/>
                </a:cubicBezTo>
                <a:cubicBezTo>
                  <a:pt x="1022930" y="476559"/>
                  <a:pt x="1029996" y="480091"/>
                  <a:pt x="1037462" y="485486"/>
                </a:cubicBezTo>
                <a:cubicBezTo>
                  <a:pt x="1044928" y="490881"/>
                  <a:pt x="1050271" y="498446"/>
                  <a:pt x="1053489" y="508182"/>
                </a:cubicBezTo>
                <a:cubicBezTo>
                  <a:pt x="1056707" y="517918"/>
                  <a:pt x="1056462" y="529412"/>
                  <a:pt x="1052754" y="542664"/>
                </a:cubicBezTo>
                <a:cubicBezTo>
                  <a:pt x="1049046" y="555915"/>
                  <a:pt x="1040004" y="565171"/>
                  <a:pt x="1025630" y="570429"/>
                </a:cubicBezTo>
                <a:cubicBezTo>
                  <a:pt x="1038243" y="573183"/>
                  <a:pt x="1047427" y="578875"/>
                  <a:pt x="1053182" y="587507"/>
                </a:cubicBezTo>
                <a:cubicBezTo>
                  <a:pt x="1058937" y="596139"/>
                  <a:pt x="1061814" y="606498"/>
                  <a:pt x="1061814" y="618585"/>
                </a:cubicBezTo>
                <a:cubicBezTo>
                  <a:pt x="1061814" y="630671"/>
                  <a:pt x="1059963" y="640425"/>
                  <a:pt x="1056261" y="647848"/>
                </a:cubicBezTo>
                <a:cubicBezTo>
                  <a:pt x="1052559" y="655271"/>
                  <a:pt x="1048407" y="661484"/>
                  <a:pt x="1043806" y="666489"/>
                </a:cubicBezTo>
                <a:cubicBezTo>
                  <a:pt x="1039204" y="671493"/>
                  <a:pt x="1033000" y="675437"/>
                  <a:pt x="1025193" y="678320"/>
                </a:cubicBezTo>
                <a:cubicBezTo>
                  <a:pt x="1017386" y="681204"/>
                  <a:pt x="1007600" y="682646"/>
                  <a:pt x="995837" y="682646"/>
                </a:cubicBezTo>
                <a:cubicBezTo>
                  <a:pt x="984073" y="682646"/>
                  <a:pt x="973885" y="681207"/>
                  <a:pt x="965271" y="678330"/>
                </a:cubicBezTo>
                <a:cubicBezTo>
                  <a:pt x="956658" y="675452"/>
                  <a:pt x="949427" y="671093"/>
                  <a:pt x="943579" y="665251"/>
                </a:cubicBezTo>
                <a:cubicBezTo>
                  <a:pt x="937732" y="659410"/>
                  <a:pt x="933772" y="652555"/>
                  <a:pt x="931701" y="644685"/>
                </a:cubicBezTo>
                <a:cubicBezTo>
                  <a:pt x="929630" y="636816"/>
                  <a:pt x="928594" y="628075"/>
                  <a:pt x="928594" y="618464"/>
                </a:cubicBezTo>
                <a:cubicBezTo>
                  <a:pt x="928594" y="608839"/>
                  <a:pt x="931025" y="599367"/>
                  <a:pt x="935887" y="590047"/>
                </a:cubicBezTo>
                <a:cubicBezTo>
                  <a:pt x="940749" y="580726"/>
                  <a:pt x="948438" y="573939"/>
                  <a:pt x="958956" y="569685"/>
                </a:cubicBezTo>
                <a:cubicBezTo>
                  <a:pt x="950162" y="565729"/>
                  <a:pt x="944079" y="560163"/>
                  <a:pt x="940705" y="552989"/>
                </a:cubicBezTo>
                <a:cubicBezTo>
                  <a:pt x="937332" y="545814"/>
                  <a:pt x="935444" y="537755"/>
                  <a:pt x="935040" y="528813"/>
                </a:cubicBezTo>
                <a:cubicBezTo>
                  <a:pt x="934637" y="519871"/>
                  <a:pt x="935843" y="512169"/>
                  <a:pt x="938659" y="505708"/>
                </a:cubicBezTo>
                <a:cubicBezTo>
                  <a:pt x="941474" y="499246"/>
                  <a:pt x="945765" y="493132"/>
                  <a:pt x="951532" y="487365"/>
                </a:cubicBezTo>
                <a:cubicBezTo>
                  <a:pt x="957299" y="481598"/>
                  <a:pt x="963767" y="477660"/>
                  <a:pt x="970936" y="475551"/>
                </a:cubicBezTo>
                <a:cubicBezTo>
                  <a:pt x="978104" y="473443"/>
                  <a:pt x="985784" y="472389"/>
                  <a:pt x="993976" y="472389"/>
                </a:cubicBezTo>
                <a:close/>
                <a:moveTo>
                  <a:pt x="844078" y="472389"/>
                </a:moveTo>
                <a:lnTo>
                  <a:pt x="863891" y="472389"/>
                </a:lnTo>
                <a:lnTo>
                  <a:pt x="863891" y="679130"/>
                </a:lnTo>
                <a:lnTo>
                  <a:pt x="833400" y="679130"/>
                </a:lnTo>
                <a:lnTo>
                  <a:pt x="833400" y="518042"/>
                </a:lnTo>
                <a:cubicBezTo>
                  <a:pt x="827224" y="527604"/>
                  <a:pt x="814381" y="537334"/>
                  <a:pt x="794872" y="547231"/>
                </a:cubicBezTo>
                <a:lnTo>
                  <a:pt x="794872" y="520590"/>
                </a:lnTo>
                <a:cubicBezTo>
                  <a:pt x="814691" y="507134"/>
                  <a:pt x="831093" y="491067"/>
                  <a:pt x="844078" y="472389"/>
                </a:cubicBezTo>
                <a:close/>
                <a:moveTo>
                  <a:pt x="66972" y="471310"/>
                </a:moveTo>
                <a:cubicBezTo>
                  <a:pt x="75406" y="469685"/>
                  <a:pt x="82990" y="469701"/>
                  <a:pt x="89725" y="471356"/>
                </a:cubicBezTo>
                <a:cubicBezTo>
                  <a:pt x="96459" y="473012"/>
                  <a:pt x="103370" y="476134"/>
                  <a:pt x="110458" y="480723"/>
                </a:cubicBezTo>
                <a:cubicBezTo>
                  <a:pt x="117546" y="485312"/>
                  <a:pt x="123307" y="492043"/>
                  <a:pt x="127741" y="500917"/>
                </a:cubicBezTo>
                <a:cubicBezTo>
                  <a:pt x="132174" y="509791"/>
                  <a:pt x="133787" y="520501"/>
                  <a:pt x="132578" y="533046"/>
                </a:cubicBezTo>
                <a:cubicBezTo>
                  <a:pt x="131369" y="545590"/>
                  <a:pt x="125201" y="560402"/>
                  <a:pt x="114076" y="577480"/>
                </a:cubicBezTo>
                <a:cubicBezTo>
                  <a:pt x="102952" y="594558"/>
                  <a:pt x="82097" y="619456"/>
                  <a:pt x="51513" y="652173"/>
                </a:cubicBezTo>
                <a:lnTo>
                  <a:pt x="135563" y="652173"/>
                </a:lnTo>
                <a:lnTo>
                  <a:pt x="135563" y="679130"/>
                </a:lnTo>
                <a:lnTo>
                  <a:pt x="10511" y="679130"/>
                </a:lnTo>
                <a:lnTo>
                  <a:pt x="10511" y="670739"/>
                </a:lnTo>
                <a:cubicBezTo>
                  <a:pt x="11317" y="658660"/>
                  <a:pt x="16864" y="647870"/>
                  <a:pt x="27152" y="638369"/>
                </a:cubicBezTo>
                <a:cubicBezTo>
                  <a:pt x="37440" y="628869"/>
                  <a:pt x="50313" y="614269"/>
                  <a:pt x="65772" y="594567"/>
                </a:cubicBezTo>
                <a:cubicBezTo>
                  <a:pt x="81232" y="574866"/>
                  <a:pt x="91256" y="559695"/>
                  <a:pt x="95845" y="549054"/>
                </a:cubicBezTo>
                <a:cubicBezTo>
                  <a:pt x="100434" y="538413"/>
                  <a:pt x="102180" y="529529"/>
                  <a:pt x="101082" y="522404"/>
                </a:cubicBezTo>
                <a:cubicBezTo>
                  <a:pt x="99984" y="515279"/>
                  <a:pt x="96691" y="509462"/>
                  <a:pt x="91204" y="504954"/>
                </a:cubicBezTo>
                <a:cubicBezTo>
                  <a:pt x="85716" y="500446"/>
                  <a:pt x="79291" y="498567"/>
                  <a:pt x="71930" y="499317"/>
                </a:cubicBezTo>
                <a:cubicBezTo>
                  <a:pt x="64570" y="500068"/>
                  <a:pt x="57478" y="502954"/>
                  <a:pt x="50657" y="507977"/>
                </a:cubicBezTo>
                <a:cubicBezTo>
                  <a:pt x="43836" y="513000"/>
                  <a:pt x="38261" y="521415"/>
                  <a:pt x="33933" y="533222"/>
                </a:cubicBezTo>
                <a:lnTo>
                  <a:pt x="5841" y="529055"/>
                </a:lnTo>
                <a:cubicBezTo>
                  <a:pt x="12216" y="508554"/>
                  <a:pt x="20519" y="494006"/>
                  <a:pt x="30751" y="485411"/>
                </a:cubicBezTo>
                <a:cubicBezTo>
                  <a:pt x="40983" y="476816"/>
                  <a:pt x="53057" y="472116"/>
                  <a:pt x="66972" y="471310"/>
                </a:cubicBezTo>
                <a:close/>
                <a:moveTo>
                  <a:pt x="694627" y="471235"/>
                </a:moveTo>
                <a:cubicBezTo>
                  <a:pt x="709429" y="471235"/>
                  <a:pt x="722139" y="477157"/>
                  <a:pt x="732755" y="489002"/>
                </a:cubicBezTo>
                <a:cubicBezTo>
                  <a:pt x="743371" y="500846"/>
                  <a:pt x="750258" y="515440"/>
                  <a:pt x="753415" y="532785"/>
                </a:cubicBezTo>
                <a:cubicBezTo>
                  <a:pt x="756571" y="550130"/>
                  <a:pt x="757557" y="570054"/>
                  <a:pt x="756372" y="592558"/>
                </a:cubicBezTo>
                <a:cubicBezTo>
                  <a:pt x="755188" y="615062"/>
                  <a:pt x="751138" y="633632"/>
                  <a:pt x="744224" y="648266"/>
                </a:cubicBezTo>
                <a:cubicBezTo>
                  <a:pt x="737310" y="662901"/>
                  <a:pt x="726783" y="673068"/>
                  <a:pt x="712645" y="678767"/>
                </a:cubicBezTo>
                <a:cubicBezTo>
                  <a:pt x="698506" y="684466"/>
                  <a:pt x="684395" y="683858"/>
                  <a:pt x="670312" y="676944"/>
                </a:cubicBezTo>
                <a:cubicBezTo>
                  <a:pt x="656230" y="670029"/>
                  <a:pt x="646348" y="660889"/>
                  <a:pt x="640667" y="649522"/>
                </a:cubicBezTo>
                <a:cubicBezTo>
                  <a:pt x="634987" y="638155"/>
                  <a:pt x="630950" y="626286"/>
                  <a:pt x="628557" y="613915"/>
                </a:cubicBezTo>
                <a:cubicBezTo>
                  <a:pt x="626163" y="601544"/>
                  <a:pt x="625357" y="584921"/>
                  <a:pt x="626138" y="564048"/>
                </a:cubicBezTo>
                <a:cubicBezTo>
                  <a:pt x="626932" y="543175"/>
                  <a:pt x="629896" y="526615"/>
                  <a:pt x="635031" y="514368"/>
                </a:cubicBezTo>
                <a:cubicBezTo>
                  <a:pt x="640165" y="502120"/>
                  <a:pt x="647681" y="491870"/>
                  <a:pt x="657578" y="483616"/>
                </a:cubicBezTo>
                <a:cubicBezTo>
                  <a:pt x="667476" y="475362"/>
                  <a:pt x="679825" y="471235"/>
                  <a:pt x="694627" y="471235"/>
                </a:cubicBezTo>
                <a:close/>
                <a:moveTo>
                  <a:pt x="536185" y="470103"/>
                </a:moveTo>
                <a:cubicBezTo>
                  <a:pt x="539978" y="470111"/>
                  <a:pt x="543557" y="470528"/>
                  <a:pt x="546925" y="471356"/>
                </a:cubicBezTo>
                <a:cubicBezTo>
                  <a:pt x="553659" y="473012"/>
                  <a:pt x="560571" y="476134"/>
                  <a:pt x="567658" y="480723"/>
                </a:cubicBezTo>
                <a:cubicBezTo>
                  <a:pt x="574746" y="485312"/>
                  <a:pt x="580507" y="492043"/>
                  <a:pt x="584941" y="500917"/>
                </a:cubicBezTo>
                <a:cubicBezTo>
                  <a:pt x="589375" y="509791"/>
                  <a:pt x="590987" y="520501"/>
                  <a:pt x="589778" y="533046"/>
                </a:cubicBezTo>
                <a:cubicBezTo>
                  <a:pt x="588568" y="545590"/>
                  <a:pt x="582401" y="560402"/>
                  <a:pt x="571277" y="577480"/>
                </a:cubicBezTo>
                <a:cubicBezTo>
                  <a:pt x="560152" y="594558"/>
                  <a:pt x="539297" y="619456"/>
                  <a:pt x="508713" y="652173"/>
                </a:cubicBezTo>
                <a:lnTo>
                  <a:pt x="592764" y="652173"/>
                </a:lnTo>
                <a:lnTo>
                  <a:pt x="592764" y="679130"/>
                </a:lnTo>
                <a:lnTo>
                  <a:pt x="467711" y="679130"/>
                </a:lnTo>
                <a:lnTo>
                  <a:pt x="467711" y="670739"/>
                </a:lnTo>
                <a:cubicBezTo>
                  <a:pt x="468517" y="658660"/>
                  <a:pt x="474064" y="647870"/>
                  <a:pt x="484352" y="638369"/>
                </a:cubicBezTo>
                <a:cubicBezTo>
                  <a:pt x="494639" y="628869"/>
                  <a:pt x="507513" y="614269"/>
                  <a:pt x="522973" y="594567"/>
                </a:cubicBezTo>
                <a:cubicBezTo>
                  <a:pt x="538432" y="574866"/>
                  <a:pt x="548456" y="559695"/>
                  <a:pt x="553045" y="549054"/>
                </a:cubicBezTo>
                <a:cubicBezTo>
                  <a:pt x="557634" y="538413"/>
                  <a:pt x="559380" y="529529"/>
                  <a:pt x="558282" y="522404"/>
                </a:cubicBezTo>
                <a:cubicBezTo>
                  <a:pt x="557184" y="515279"/>
                  <a:pt x="553892" y="509462"/>
                  <a:pt x="548404" y="504954"/>
                </a:cubicBezTo>
                <a:cubicBezTo>
                  <a:pt x="542916" y="500446"/>
                  <a:pt x="536491" y="498567"/>
                  <a:pt x="529130" y="499317"/>
                </a:cubicBezTo>
                <a:cubicBezTo>
                  <a:pt x="521769" y="500068"/>
                  <a:pt x="514678" y="502954"/>
                  <a:pt x="507857" y="507977"/>
                </a:cubicBezTo>
                <a:cubicBezTo>
                  <a:pt x="501036" y="513000"/>
                  <a:pt x="495461" y="521415"/>
                  <a:pt x="491133" y="533222"/>
                </a:cubicBezTo>
                <a:lnTo>
                  <a:pt x="463041" y="529055"/>
                </a:lnTo>
                <a:cubicBezTo>
                  <a:pt x="469416" y="508554"/>
                  <a:pt x="477720" y="494006"/>
                  <a:pt x="487951" y="485411"/>
                </a:cubicBezTo>
                <a:cubicBezTo>
                  <a:pt x="498183" y="476816"/>
                  <a:pt x="510257" y="472116"/>
                  <a:pt x="524172" y="471310"/>
                </a:cubicBezTo>
                <a:cubicBezTo>
                  <a:pt x="528389" y="470497"/>
                  <a:pt x="532394" y="470095"/>
                  <a:pt x="536185" y="470103"/>
                </a:cubicBezTo>
                <a:close/>
                <a:moveTo>
                  <a:pt x="1551858" y="469598"/>
                </a:moveTo>
                <a:cubicBezTo>
                  <a:pt x="1545043" y="470764"/>
                  <a:pt x="1530207" y="473102"/>
                  <a:pt x="1507350" y="476612"/>
                </a:cubicBezTo>
                <a:cubicBezTo>
                  <a:pt x="1508118" y="478472"/>
                  <a:pt x="1509154" y="484066"/>
                  <a:pt x="1510456" y="493392"/>
                </a:cubicBezTo>
                <a:cubicBezTo>
                  <a:pt x="1513879" y="493479"/>
                  <a:pt x="1522285" y="491944"/>
                  <a:pt x="1535673" y="488788"/>
                </a:cubicBezTo>
                <a:cubicBezTo>
                  <a:pt x="1549062" y="485631"/>
                  <a:pt x="1556249" y="487262"/>
                  <a:pt x="1557235" y="493681"/>
                </a:cubicBezTo>
                <a:cubicBezTo>
                  <a:pt x="1558221" y="500099"/>
                  <a:pt x="1553263" y="504402"/>
                  <a:pt x="1542361" y="506591"/>
                </a:cubicBezTo>
                <a:cubicBezTo>
                  <a:pt x="1531460" y="508780"/>
                  <a:pt x="1521346" y="509094"/>
                  <a:pt x="1512019" y="507531"/>
                </a:cubicBezTo>
                <a:lnTo>
                  <a:pt x="1515126" y="530748"/>
                </a:lnTo>
                <a:cubicBezTo>
                  <a:pt x="1520843" y="529185"/>
                  <a:pt x="1528092" y="527824"/>
                  <a:pt x="1536873" y="526665"/>
                </a:cubicBezTo>
                <a:cubicBezTo>
                  <a:pt x="1545654" y="525505"/>
                  <a:pt x="1552246" y="524925"/>
                  <a:pt x="1556649" y="524925"/>
                </a:cubicBezTo>
                <a:cubicBezTo>
                  <a:pt x="1560270" y="504647"/>
                  <a:pt x="1562081" y="489485"/>
                  <a:pt x="1562081" y="479440"/>
                </a:cubicBezTo>
                <a:cubicBezTo>
                  <a:pt x="1562081" y="471713"/>
                  <a:pt x="1558673" y="468432"/>
                  <a:pt x="1551858" y="469598"/>
                </a:cubicBezTo>
                <a:close/>
                <a:moveTo>
                  <a:pt x="5569434" y="465296"/>
                </a:moveTo>
                <a:cubicBezTo>
                  <a:pt x="5573838" y="465988"/>
                  <a:pt x="5578040" y="467825"/>
                  <a:pt x="5582040" y="470807"/>
                </a:cubicBezTo>
                <a:cubicBezTo>
                  <a:pt x="5590040" y="476773"/>
                  <a:pt x="5589085" y="481464"/>
                  <a:pt x="5579175" y="484881"/>
                </a:cubicBezTo>
                <a:cubicBezTo>
                  <a:pt x="5569266" y="488298"/>
                  <a:pt x="5548542" y="492419"/>
                  <a:pt x="5517002" y="497243"/>
                </a:cubicBezTo>
                <a:cubicBezTo>
                  <a:pt x="5524010" y="503221"/>
                  <a:pt x="5526717" y="508135"/>
                  <a:pt x="5525123" y="511986"/>
                </a:cubicBezTo>
                <a:cubicBezTo>
                  <a:pt x="5523529" y="515837"/>
                  <a:pt x="5521988" y="527145"/>
                  <a:pt x="5520500" y="545910"/>
                </a:cubicBezTo>
                <a:cubicBezTo>
                  <a:pt x="5542886" y="541395"/>
                  <a:pt x="5559921" y="537544"/>
                  <a:pt x="5571604" y="534357"/>
                </a:cubicBezTo>
                <a:cubicBezTo>
                  <a:pt x="5583287" y="531170"/>
                  <a:pt x="5593451" y="533777"/>
                  <a:pt x="5602094" y="542180"/>
                </a:cubicBezTo>
                <a:cubicBezTo>
                  <a:pt x="5610740" y="550582"/>
                  <a:pt x="5607204" y="555463"/>
                  <a:pt x="5591491" y="556821"/>
                </a:cubicBezTo>
                <a:cubicBezTo>
                  <a:pt x="5575777" y="558179"/>
                  <a:pt x="5562302" y="559642"/>
                  <a:pt x="5551065" y="561211"/>
                </a:cubicBezTo>
                <a:cubicBezTo>
                  <a:pt x="5539829" y="562780"/>
                  <a:pt x="5529132" y="564551"/>
                  <a:pt x="5518974" y="566523"/>
                </a:cubicBezTo>
                <a:cubicBezTo>
                  <a:pt x="5518404" y="571831"/>
                  <a:pt x="5517746" y="576916"/>
                  <a:pt x="5517002" y="581777"/>
                </a:cubicBezTo>
                <a:cubicBezTo>
                  <a:pt x="5534403" y="602167"/>
                  <a:pt x="5550272" y="618172"/>
                  <a:pt x="5564609" y="629793"/>
                </a:cubicBezTo>
                <a:cubicBezTo>
                  <a:pt x="5578946" y="641414"/>
                  <a:pt x="5590276" y="649873"/>
                  <a:pt x="5598597" y="655168"/>
                </a:cubicBezTo>
                <a:cubicBezTo>
                  <a:pt x="5606919" y="660464"/>
                  <a:pt x="5615074" y="664203"/>
                  <a:pt x="5623060" y="666386"/>
                </a:cubicBezTo>
                <a:cubicBezTo>
                  <a:pt x="5631048" y="668569"/>
                  <a:pt x="5638911" y="670978"/>
                  <a:pt x="5646650" y="673614"/>
                </a:cubicBezTo>
                <a:cubicBezTo>
                  <a:pt x="5654389" y="676249"/>
                  <a:pt x="5658258" y="679235"/>
                  <a:pt x="5658258" y="682571"/>
                </a:cubicBezTo>
                <a:cubicBezTo>
                  <a:pt x="5658258" y="686280"/>
                  <a:pt x="5650058" y="688968"/>
                  <a:pt x="5633656" y="690636"/>
                </a:cubicBezTo>
                <a:cubicBezTo>
                  <a:pt x="5617254" y="692304"/>
                  <a:pt x="5605648" y="692509"/>
                  <a:pt x="5598839" y="691250"/>
                </a:cubicBezTo>
                <a:cubicBezTo>
                  <a:pt x="5592030" y="689991"/>
                  <a:pt x="5585792" y="686528"/>
                  <a:pt x="5580124" y="680860"/>
                </a:cubicBezTo>
                <a:cubicBezTo>
                  <a:pt x="5574456" y="675192"/>
                  <a:pt x="5565694" y="665245"/>
                  <a:pt x="5553837" y="651020"/>
                </a:cubicBezTo>
                <a:cubicBezTo>
                  <a:pt x="5541981" y="636794"/>
                  <a:pt x="5528512" y="618147"/>
                  <a:pt x="5513430" y="595079"/>
                </a:cubicBezTo>
                <a:cubicBezTo>
                  <a:pt x="5505319" y="622178"/>
                  <a:pt x="5492043" y="642946"/>
                  <a:pt x="5473600" y="657382"/>
                </a:cubicBezTo>
                <a:cubicBezTo>
                  <a:pt x="5455158" y="671818"/>
                  <a:pt x="5436356" y="679830"/>
                  <a:pt x="5417194" y="681418"/>
                </a:cubicBezTo>
                <a:cubicBezTo>
                  <a:pt x="5398033" y="683005"/>
                  <a:pt x="5394362" y="680742"/>
                  <a:pt x="5406181" y="674628"/>
                </a:cubicBezTo>
                <a:cubicBezTo>
                  <a:pt x="5418001" y="668513"/>
                  <a:pt x="5428834" y="662616"/>
                  <a:pt x="5438681" y="656936"/>
                </a:cubicBezTo>
                <a:cubicBezTo>
                  <a:pt x="5448529" y="651255"/>
                  <a:pt x="5457452" y="644223"/>
                  <a:pt x="5465452" y="635839"/>
                </a:cubicBezTo>
                <a:cubicBezTo>
                  <a:pt x="5473451" y="627455"/>
                  <a:pt x="5479935" y="617536"/>
                  <a:pt x="5484902" y="606083"/>
                </a:cubicBezTo>
                <a:cubicBezTo>
                  <a:pt x="5489869" y="594629"/>
                  <a:pt x="5493128" y="582794"/>
                  <a:pt x="5494678" y="570578"/>
                </a:cubicBezTo>
                <a:cubicBezTo>
                  <a:pt x="5475653" y="574460"/>
                  <a:pt x="5463614" y="576987"/>
                  <a:pt x="5458559" y="578159"/>
                </a:cubicBezTo>
                <a:cubicBezTo>
                  <a:pt x="5453506" y="579331"/>
                  <a:pt x="5446201" y="576460"/>
                  <a:pt x="5436644" y="569546"/>
                </a:cubicBezTo>
                <a:cubicBezTo>
                  <a:pt x="5427089" y="562631"/>
                  <a:pt x="5428444" y="558923"/>
                  <a:pt x="5440709" y="558421"/>
                </a:cubicBezTo>
                <a:cubicBezTo>
                  <a:pt x="5452975" y="557918"/>
                  <a:pt x="5471411" y="555131"/>
                  <a:pt x="5496017" y="550058"/>
                </a:cubicBezTo>
                <a:cubicBezTo>
                  <a:pt x="5496687" y="544006"/>
                  <a:pt x="5497022" y="536031"/>
                  <a:pt x="5497022" y="526134"/>
                </a:cubicBezTo>
                <a:cubicBezTo>
                  <a:pt x="5497022" y="515468"/>
                  <a:pt x="5496731" y="506936"/>
                  <a:pt x="5496148" y="500536"/>
                </a:cubicBezTo>
                <a:cubicBezTo>
                  <a:pt x="5497103" y="500536"/>
                  <a:pt x="5493673" y="501119"/>
                  <a:pt x="5485860" y="502285"/>
                </a:cubicBezTo>
                <a:cubicBezTo>
                  <a:pt x="5478046" y="503450"/>
                  <a:pt x="5470171" y="501023"/>
                  <a:pt x="5462234" y="495001"/>
                </a:cubicBezTo>
                <a:cubicBezTo>
                  <a:pt x="5454296" y="488980"/>
                  <a:pt x="5456054" y="485470"/>
                  <a:pt x="5467508" y="484472"/>
                </a:cubicBezTo>
                <a:cubicBezTo>
                  <a:pt x="5478962" y="483473"/>
                  <a:pt x="5494105" y="481055"/>
                  <a:pt x="5512937" y="477216"/>
                </a:cubicBezTo>
                <a:cubicBezTo>
                  <a:pt x="5531771" y="473378"/>
                  <a:pt x="5545996" y="469859"/>
                  <a:pt x="5555614" y="466659"/>
                </a:cubicBezTo>
                <a:cubicBezTo>
                  <a:pt x="5560423" y="465059"/>
                  <a:pt x="5565030" y="464605"/>
                  <a:pt x="5569434" y="465296"/>
                </a:cubicBezTo>
                <a:close/>
                <a:moveTo>
                  <a:pt x="1564074" y="450258"/>
                </a:moveTo>
                <a:cubicBezTo>
                  <a:pt x="1566370" y="450073"/>
                  <a:pt x="1568667" y="450300"/>
                  <a:pt x="1570964" y="450939"/>
                </a:cubicBezTo>
                <a:cubicBezTo>
                  <a:pt x="1575559" y="452216"/>
                  <a:pt x="1581671" y="455317"/>
                  <a:pt x="1589298" y="460241"/>
                </a:cubicBezTo>
                <a:cubicBezTo>
                  <a:pt x="1596925" y="465164"/>
                  <a:pt x="1599279" y="469555"/>
                  <a:pt x="1596358" y="473412"/>
                </a:cubicBezTo>
                <a:cubicBezTo>
                  <a:pt x="1593437" y="477269"/>
                  <a:pt x="1590864" y="481790"/>
                  <a:pt x="1588638" y="486974"/>
                </a:cubicBezTo>
                <a:cubicBezTo>
                  <a:pt x="1586411" y="492158"/>
                  <a:pt x="1583320" y="502071"/>
                  <a:pt x="1579364" y="516712"/>
                </a:cubicBezTo>
                <a:cubicBezTo>
                  <a:pt x="1575407" y="531353"/>
                  <a:pt x="1571315" y="540099"/>
                  <a:pt x="1567085" y="542952"/>
                </a:cubicBezTo>
                <a:cubicBezTo>
                  <a:pt x="1562856" y="545804"/>
                  <a:pt x="1559309" y="544502"/>
                  <a:pt x="1556444" y="539045"/>
                </a:cubicBezTo>
                <a:cubicBezTo>
                  <a:pt x="1548122" y="540608"/>
                  <a:pt x="1534089" y="542797"/>
                  <a:pt x="1514344" y="545612"/>
                </a:cubicBezTo>
                <a:cubicBezTo>
                  <a:pt x="1514344" y="549544"/>
                  <a:pt x="1512373" y="552353"/>
                  <a:pt x="1508429" y="554040"/>
                </a:cubicBezTo>
                <a:cubicBezTo>
                  <a:pt x="1504485" y="555726"/>
                  <a:pt x="1501155" y="550691"/>
                  <a:pt x="1498438" y="538934"/>
                </a:cubicBezTo>
                <a:cubicBezTo>
                  <a:pt x="1495722" y="527176"/>
                  <a:pt x="1492662" y="514789"/>
                  <a:pt x="1489258" y="501773"/>
                </a:cubicBezTo>
                <a:cubicBezTo>
                  <a:pt x="1485853" y="488757"/>
                  <a:pt x="1482157" y="478850"/>
                  <a:pt x="1478170" y="472054"/>
                </a:cubicBezTo>
                <a:cubicBezTo>
                  <a:pt x="1474183" y="465257"/>
                  <a:pt x="1475631" y="462265"/>
                  <a:pt x="1482514" y="463078"/>
                </a:cubicBezTo>
                <a:cubicBezTo>
                  <a:pt x="1489397" y="463890"/>
                  <a:pt x="1494234" y="464281"/>
                  <a:pt x="1497025" y="464250"/>
                </a:cubicBezTo>
                <a:cubicBezTo>
                  <a:pt x="1499815" y="464219"/>
                  <a:pt x="1509393" y="462681"/>
                  <a:pt x="1525758" y="459636"/>
                </a:cubicBezTo>
                <a:cubicBezTo>
                  <a:pt x="1542123" y="456591"/>
                  <a:pt x="1552599" y="454061"/>
                  <a:pt x="1557188" y="452046"/>
                </a:cubicBezTo>
                <a:cubicBezTo>
                  <a:pt x="1559483" y="451038"/>
                  <a:pt x="1561778" y="450442"/>
                  <a:pt x="1564074" y="450258"/>
                </a:cubicBezTo>
                <a:close/>
                <a:moveTo>
                  <a:pt x="3349740" y="449919"/>
                </a:moveTo>
                <a:cubicBezTo>
                  <a:pt x="3351324" y="449952"/>
                  <a:pt x="3353237" y="450333"/>
                  <a:pt x="3355479" y="451060"/>
                </a:cubicBezTo>
                <a:cubicBezTo>
                  <a:pt x="3364445" y="453968"/>
                  <a:pt x="3371279" y="457717"/>
                  <a:pt x="3375980" y="462306"/>
                </a:cubicBezTo>
                <a:cubicBezTo>
                  <a:pt x="3380680" y="466895"/>
                  <a:pt x="3381530" y="471096"/>
                  <a:pt x="3378528" y="474910"/>
                </a:cubicBezTo>
                <a:cubicBezTo>
                  <a:pt x="3375527" y="478723"/>
                  <a:pt x="3372358" y="483030"/>
                  <a:pt x="3369022" y="487830"/>
                </a:cubicBezTo>
                <a:cubicBezTo>
                  <a:pt x="3374032" y="493832"/>
                  <a:pt x="3386574" y="504551"/>
                  <a:pt x="3406648" y="519986"/>
                </a:cubicBezTo>
                <a:cubicBezTo>
                  <a:pt x="3426721" y="535421"/>
                  <a:pt x="3442683" y="546390"/>
                  <a:pt x="3454533" y="552896"/>
                </a:cubicBezTo>
                <a:cubicBezTo>
                  <a:pt x="3466383" y="559400"/>
                  <a:pt x="3476975" y="564209"/>
                  <a:pt x="3486308" y="567323"/>
                </a:cubicBezTo>
                <a:cubicBezTo>
                  <a:pt x="3495641" y="570435"/>
                  <a:pt x="3502161" y="573558"/>
                  <a:pt x="3505869" y="576689"/>
                </a:cubicBezTo>
                <a:cubicBezTo>
                  <a:pt x="3509578" y="579821"/>
                  <a:pt x="3503408" y="582112"/>
                  <a:pt x="3487359" y="583563"/>
                </a:cubicBezTo>
                <a:cubicBezTo>
                  <a:pt x="3471310" y="585014"/>
                  <a:pt x="3458979" y="585135"/>
                  <a:pt x="3450366" y="583926"/>
                </a:cubicBezTo>
                <a:cubicBezTo>
                  <a:pt x="3441752" y="582717"/>
                  <a:pt x="3433948" y="579024"/>
                  <a:pt x="3426953" y="572848"/>
                </a:cubicBezTo>
                <a:cubicBezTo>
                  <a:pt x="3419958" y="566671"/>
                  <a:pt x="3411624" y="557587"/>
                  <a:pt x="3401950" y="545594"/>
                </a:cubicBezTo>
                <a:cubicBezTo>
                  <a:pt x="3392276" y="533601"/>
                  <a:pt x="3379124" y="517800"/>
                  <a:pt x="3362492" y="498192"/>
                </a:cubicBezTo>
                <a:cubicBezTo>
                  <a:pt x="3355410" y="511363"/>
                  <a:pt x="3346999" y="524767"/>
                  <a:pt x="3337256" y="538403"/>
                </a:cubicBezTo>
                <a:cubicBezTo>
                  <a:pt x="3327514" y="552040"/>
                  <a:pt x="3315680" y="564827"/>
                  <a:pt x="3301752" y="576764"/>
                </a:cubicBezTo>
                <a:cubicBezTo>
                  <a:pt x="3287824" y="588701"/>
                  <a:pt x="3272959" y="597659"/>
                  <a:pt x="3257159" y="603637"/>
                </a:cubicBezTo>
                <a:cubicBezTo>
                  <a:pt x="3241358" y="609614"/>
                  <a:pt x="3240934" y="606170"/>
                  <a:pt x="3255885" y="593302"/>
                </a:cubicBezTo>
                <a:cubicBezTo>
                  <a:pt x="3270836" y="580435"/>
                  <a:pt x="3283939" y="567598"/>
                  <a:pt x="3295194" y="554793"/>
                </a:cubicBezTo>
                <a:cubicBezTo>
                  <a:pt x="3306449" y="541988"/>
                  <a:pt x="3315351" y="530577"/>
                  <a:pt x="3321899" y="520563"/>
                </a:cubicBezTo>
                <a:cubicBezTo>
                  <a:pt x="3328448" y="510548"/>
                  <a:pt x="3334218" y="499826"/>
                  <a:pt x="3339210" y="488397"/>
                </a:cubicBezTo>
                <a:cubicBezTo>
                  <a:pt x="3344202" y="476968"/>
                  <a:pt x="3345920" y="467161"/>
                  <a:pt x="3344363" y="458976"/>
                </a:cubicBezTo>
                <a:cubicBezTo>
                  <a:pt x="3343196" y="452836"/>
                  <a:pt x="3344988" y="449817"/>
                  <a:pt x="3349740" y="449919"/>
                </a:cubicBezTo>
                <a:close/>
                <a:moveTo>
                  <a:pt x="4000622" y="448766"/>
                </a:moveTo>
                <a:cubicBezTo>
                  <a:pt x="4002322" y="448745"/>
                  <a:pt x="4004467" y="449091"/>
                  <a:pt x="4007057" y="449804"/>
                </a:cubicBezTo>
                <a:cubicBezTo>
                  <a:pt x="4017420" y="452657"/>
                  <a:pt x="4025028" y="455708"/>
                  <a:pt x="4029884" y="458957"/>
                </a:cubicBezTo>
                <a:cubicBezTo>
                  <a:pt x="4034739" y="462206"/>
                  <a:pt x="4035784" y="466625"/>
                  <a:pt x="4033019" y="472212"/>
                </a:cubicBezTo>
                <a:cubicBezTo>
                  <a:pt x="4030253" y="477799"/>
                  <a:pt x="4027747" y="491085"/>
                  <a:pt x="4025503" y="512070"/>
                </a:cubicBezTo>
                <a:cubicBezTo>
                  <a:pt x="4033440" y="510569"/>
                  <a:pt x="4040299" y="509221"/>
                  <a:pt x="4046078" y="508024"/>
                </a:cubicBezTo>
                <a:cubicBezTo>
                  <a:pt x="4051858" y="506827"/>
                  <a:pt x="4057656" y="509345"/>
                  <a:pt x="4063473" y="515577"/>
                </a:cubicBezTo>
                <a:cubicBezTo>
                  <a:pt x="4069289" y="521809"/>
                  <a:pt x="4067621" y="525908"/>
                  <a:pt x="4058468" y="527874"/>
                </a:cubicBezTo>
                <a:cubicBezTo>
                  <a:pt x="4049315" y="529839"/>
                  <a:pt x="4037849" y="532199"/>
                  <a:pt x="4024070" y="534952"/>
                </a:cubicBezTo>
                <a:cubicBezTo>
                  <a:pt x="4022656" y="552651"/>
                  <a:pt x="4021187" y="568755"/>
                  <a:pt x="4019661" y="583266"/>
                </a:cubicBezTo>
                <a:cubicBezTo>
                  <a:pt x="4049352" y="581008"/>
                  <a:pt x="4070173" y="578888"/>
                  <a:pt x="4082123" y="576903"/>
                </a:cubicBezTo>
                <a:cubicBezTo>
                  <a:pt x="4094072" y="574919"/>
                  <a:pt x="4104549" y="577133"/>
                  <a:pt x="4113553" y="583545"/>
                </a:cubicBezTo>
                <a:cubicBezTo>
                  <a:pt x="4122557" y="589957"/>
                  <a:pt x="4126514" y="595234"/>
                  <a:pt x="4125422" y="599376"/>
                </a:cubicBezTo>
                <a:cubicBezTo>
                  <a:pt x="4124331" y="603519"/>
                  <a:pt x="4116480" y="605202"/>
                  <a:pt x="4101870" y="604427"/>
                </a:cubicBezTo>
                <a:cubicBezTo>
                  <a:pt x="4087260" y="603652"/>
                  <a:pt x="4070728" y="603265"/>
                  <a:pt x="4052273" y="603265"/>
                </a:cubicBezTo>
                <a:cubicBezTo>
                  <a:pt x="4034674" y="603265"/>
                  <a:pt x="4011076" y="605209"/>
                  <a:pt x="3981478" y="609097"/>
                </a:cubicBezTo>
                <a:cubicBezTo>
                  <a:pt x="3951879" y="612985"/>
                  <a:pt x="3930178" y="616268"/>
                  <a:pt x="3916375" y="618947"/>
                </a:cubicBezTo>
                <a:cubicBezTo>
                  <a:pt x="3902571" y="621626"/>
                  <a:pt x="3891905" y="624156"/>
                  <a:pt x="3884376" y="626538"/>
                </a:cubicBezTo>
                <a:cubicBezTo>
                  <a:pt x="3876848" y="628919"/>
                  <a:pt x="3868111" y="626057"/>
                  <a:pt x="3858164" y="617952"/>
                </a:cubicBezTo>
                <a:cubicBezTo>
                  <a:pt x="3848217" y="609847"/>
                  <a:pt x="3850332" y="605556"/>
                  <a:pt x="3864508" y="605078"/>
                </a:cubicBezTo>
                <a:cubicBezTo>
                  <a:pt x="3878684" y="604601"/>
                  <a:pt x="3905485" y="601013"/>
                  <a:pt x="3944912" y="594316"/>
                </a:cubicBezTo>
                <a:cubicBezTo>
                  <a:pt x="3945619" y="579992"/>
                  <a:pt x="3945973" y="565462"/>
                  <a:pt x="3945973" y="550728"/>
                </a:cubicBezTo>
                <a:cubicBezTo>
                  <a:pt x="3935666" y="553841"/>
                  <a:pt x="3925307" y="552526"/>
                  <a:pt x="3914896" y="546784"/>
                </a:cubicBezTo>
                <a:cubicBezTo>
                  <a:pt x="3904484" y="541042"/>
                  <a:pt x="3904803" y="537145"/>
                  <a:pt x="3915854" y="535092"/>
                </a:cubicBezTo>
                <a:cubicBezTo>
                  <a:pt x="3926904" y="533039"/>
                  <a:pt x="3936944" y="531039"/>
                  <a:pt x="3945973" y="529092"/>
                </a:cubicBezTo>
                <a:cubicBezTo>
                  <a:pt x="3945973" y="522904"/>
                  <a:pt x="3945411" y="516616"/>
                  <a:pt x="3944289" y="510228"/>
                </a:cubicBezTo>
                <a:cubicBezTo>
                  <a:pt x="3943167" y="503841"/>
                  <a:pt x="3940640" y="496908"/>
                  <a:pt x="3936708" y="489430"/>
                </a:cubicBezTo>
                <a:cubicBezTo>
                  <a:pt x="3932776" y="481951"/>
                  <a:pt x="3934724" y="478819"/>
                  <a:pt x="3942550" y="480035"/>
                </a:cubicBezTo>
                <a:cubicBezTo>
                  <a:pt x="3950375" y="481250"/>
                  <a:pt x="3957597" y="483442"/>
                  <a:pt x="3964213" y="486611"/>
                </a:cubicBezTo>
                <a:cubicBezTo>
                  <a:pt x="3970830" y="489780"/>
                  <a:pt x="3973345" y="493981"/>
                  <a:pt x="3971757" y="499215"/>
                </a:cubicBezTo>
                <a:cubicBezTo>
                  <a:pt x="3970170" y="504449"/>
                  <a:pt x="3969016" y="512622"/>
                  <a:pt x="3968297" y="523734"/>
                </a:cubicBezTo>
                <a:cubicBezTo>
                  <a:pt x="3975850" y="522345"/>
                  <a:pt x="3987136" y="520218"/>
                  <a:pt x="4002155" y="517353"/>
                </a:cubicBezTo>
                <a:cubicBezTo>
                  <a:pt x="4002837" y="510631"/>
                  <a:pt x="4003179" y="501497"/>
                  <a:pt x="4003179" y="489951"/>
                </a:cubicBezTo>
                <a:cubicBezTo>
                  <a:pt x="4003179" y="478119"/>
                  <a:pt x="4001234" y="467756"/>
                  <a:pt x="3997346" y="458864"/>
                </a:cubicBezTo>
                <a:cubicBezTo>
                  <a:pt x="3994430" y="452195"/>
                  <a:pt x="3995522" y="448829"/>
                  <a:pt x="4000622" y="448766"/>
                </a:cubicBezTo>
                <a:close/>
                <a:moveTo>
                  <a:pt x="5239587" y="445525"/>
                </a:moveTo>
                <a:cubicBezTo>
                  <a:pt x="5261192" y="466696"/>
                  <a:pt x="5276921" y="487535"/>
                  <a:pt x="5286774" y="508042"/>
                </a:cubicBezTo>
                <a:cubicBezTo>
                  <a:pt x="5296629" y="528550"/>
                  <a:pt x="5301555" y="551702"/>
                  <a:pt x="5301555" y="577499"/>
                </a:cubicBezTo>
                <a:cubicBezTo>
                  <a:pt x="5301555" y="603680"/>
                  <a:pt x="5296576" y="627136"/>
                  <a:pt x="5286616" y="647866"/>
                </a:cubicBezTo>
                <a:cubicBezTo>
                  <a:pt x="5276658" y="668597"/>
                  <a:pt x="5260968" y="688748"/>
                  <a:pt x="5239549" y="708319"/>
                </a:cubicBezTo>
                <a:lnTo>
                  <a:pt x="5223216" y="692282"/>
                </a:lnTo>
                <a:cubicBezTo>
                  <a:pt x="5241335" y="674993"/>
                  <a:pt x="5254814" y="657323"/>
                  <a:pt x="5263650" y="639272"/>
                </a:cubicBezTo>
                <a:cubicBezTo>
                  <a:pt x="5272487" y="621220"/>
                  <a:pt x="5276905" y="600629"/>
                  <a:pt x="5276905" y="577499"/>
                </a:cubicBezTo>
                <a:cubicBezTo>
                  <a:pt x="5276905" y="554778"/>
                  <a:pt x="5272533" y="534484"/>
                  <a:pt x="5263790" y="516619"/>
                </a:cubicBezTo>
                <a:cubicBezTo>
                  <a:pt x="5255046" y="498753"/>
                  <a:pt x="5241521" y="480692"/>
                  <a:pt x="5223216" y="462436"/>
                </a:cubicBezTo>
                <a:close/>
                <a:moveTo>
                  <a:pt x="4574288" y="445525"/>
                </a:moveTo>
                <a:lnTo>
                  <a:pt x="4590734" y="462436"/>
                </a:lnTo>
                <a:cubicBezTo>
                  <a:pt x="4572378" y="480705"/>
                  <a:pt x="4558841" y="498753"/>
                  <a:pt x="4550122" y="516581"/>
                </a:cubicBezTo>
                <a:cubicBezTo>
                  <a:pt x="4541403" y="534410"/>
                  <a:pt x="4537044" y="554716"/>
                  <a:pt x="4537044" y="577499"/>
                </a:cubicBezTo>
                <a:cubicBezTo>
                  <a:pt x="4537044" y="600691"/>
                  <a:pt x="4541453" y="621298"/>
                  <a:pt x="4550271" y="639318"/>
                </a:cubicBezTo>
                <a:cubicBezTo>
                  <a:pt x="4559089" y="657339"/>
                  <a:pt x="4572576" y="674987"/>
                  <a:pt x="4590734" y="692264"/>
                </a:cubicBezTo>
                <a:lnTo>
                  <a:pt x="4574344" y="708319"/>
                </a:lnTo>
                <a:cubicBezTo>
                  <a:pt x="4552937" y="688760"/>
                  <a:pt x="4537261" y="668631"/>
                  <a:pt x="4527314" y="647932"/>
                </a:cubicBezTo>
                <a:cubicBezTo>
                  <a:pt x="4517367" y="627232"/>
                  <a:pt x="4512394" y="603754"/>
                  <a:pt x="4512394" y="577499"/>
                </a:cubicBezTo>
                <a:cubicBezTo>
                  <a:pt x="4512394" y="551615"/>
                  <a:pt x="4517308" y="528444"/>
                  <a:pt x="4527137" y="507987"/>
                </a:cubicBezTo>
                <a:cubicBezTo>
                  <a:pt x="4536966" y="487529"/>
                  <a:pt x="4552683" y="466709"/>
                  <a:pt x="4574288" y="445525"/>
                </a:cubicBezTo>
                <a:close/>
                <a:moveTo>
                  <a:pt x="2477337" y="445525"/>
                </a:moveTo>
                <a:cubicBezTo>
                  <a:pt x="2498942" y="466696"/>
                  <a:pt x="2514671" y="487535"/>
                  <a:pt x="2524525" y="508042"/>
                </a:cubicBezTo>
                <a:cubicBezTo>
                  <a:pt x="2534378" y="528550"/>
                  <a:pt x="2539305" y="551702"/>
                  <a:pt x="2539305" y="577499"/>
                </a:cubicBezTo>
                <a:cubicBezTo>
                  <a:pt x="2539305" y="603680"/>
                  <a:pt x="2534325" y="627136"/>
                  <a:pt x="2524366" y="647866"/>
                </a:cubicBezTo>
                <a:cubicBezTo>
                  <a:pt x="2514407" y="668597"/>
                  <a:pt x="2498718" y="688748"/>
                  <a:pt x="2477300" y="708319"/>
                </a:cubicBezTo>
                <a:lnTo>
                  <a:pt x="2460966" y="692282"/>
                </a:lnTo>
                <a:cubicBezTo>
                  <a:pt x="2479086" y="674993"/>
                  <a:pt x="2492564" y="657323"/>
                  <a:pt x="2501400" y="639272"/>
                </a:cubicBezTo>
                <a:cubicBezTo>
                  <a:pt x="2510237" y="621220"/>
                  <a:pt x="2514655" y="600629"/>
                  <a:pt x="2514655" y="577499"/>
                </a:cubicBezTo>
                <a:cubicBezTo>
                  <a:pt x="2514655" y="554778"/>
                  <a:pt x="2510284" y="534484"/>
                  <a:pt x="2501540" y="516619"/>
                </a:cubicBezTo>
                <a:cubicBezTo>
                  <a:pt x="2492796" y="498753"/>
                  <a:pt x="2479272" y="480692"/>
                  <a:pt x="2460966" y="462436"/>
                </a:cubicBezTo>
                <a:close/>
                <a:moveTo>
                  <a:pt x="1812038" y="445525"/>
                </a:moveTo>
                <a:lnTo>
                  <a:pt x="1828483" y="462436"/>
                </a:lnTo>
                <a:cubicBezTo>
                  <a:pt x="1810128" y="480705"/>
                  <a:pt x="1796591" y="498753"/>
                  <a:pt x="1787872" y="516581"/>
                </a:cubicBezTo>
                <a:cubicBezTo>
                  <a:pt x="1779153" y="534410"/>
                  <a:pt x="1774794" y="554716"/>
                  <a:pt x="1774794" y="577499"/>
                </a:cubicBezTo>
                <a:cubicBezTo>
                  <a:pt x="1774794" y="600691"/>
                  <a:pt x="1779203" y="621298"/>
                  <a:pt x="1788021" y="639318"/>
                </a:cubicBezTo>
                <a:cubicBezTo>
                  <a:pt x="1796839" y="657339"/>
                  <a:pt x="1810326" y="674987"/>
                  <a:pt x="1828483" y="692264"/>
                </a:cubicBezTo>
                <a:lnTo>
                  <a:pt x="1812094" y="708319"/>
                </a:lnTo>
                <a:cubicBezTo>
                  <a:pt x="1790687" y="688760"/>
                  <a:pt x="1775011" y="668631"/>
                  <a:pt x="1765064" y="647932"/>
                </a:cubicBezTo>
                <a:cubicBezTo>
                  <a:pt x="1755117" y="627232"/>
                  <a:pt x="1750144" y="603754"/>
                  <a:pt x="1750144" y="577499"/>
                </a:cubicBezTo>
                <a:cubicBezTo>
                  <a:pt x="1750144" y="551615"/>
                  <a:pt x="1755058" y="528444"/>
                  <a:pt x="1764887" y="507987"/>
                </a:cubicBezTo>
                <a:cubicBezTo>
                  <a:pt x="1774716" y="487529"/>
                  <a:pt x="1790433" y="466709"/>
                  <a:pt x="1812038" y="445525"/>
                </a:cubicBezTo>
                <a:close/>
                <a:moveTo>
                  <a:pt x="6415190" y="443032"/>
                </a:moveTo>
                <a:cubicBezTo>
                  <a:pt x="6416644" y="442800"/>
                  <a:pt x="6418550" y="442887"/>
                  <a:pt x="6420910" y="443293"/>
                </a:cubicBezTo>
                <a:cubicBezTo>
                  <a:pt x="6430348" y="444918"/>
                  <a:pt x="6438930" y="447779"/>
                  <a:pt x="6446657" y="451878"/>
                </a:cubicBezTo>
                <a:cubicBezTo>
                  <a:pt x="6454384" y="455977"/>
                  <a:pt x="6456480" y="460464"/>
                  <a:pt x="6452945" y="465338"/>
                </a:cubicBezTo>
                <a:cubicBezTo>
                  <a:pt x="6449410" y="470212"/>
                  <a:pt x="6447290" y="484617"/>
                  <a:pt x="6446582" y="508554"/>
                </a:cubicBezTo>
                <a:cubicBezTo>
                  <a:pt x="6472045" y="504796"/>
                  <a:pt x="6488329" y="500939"/>
                  <a:pt x="6495436" y="496983"/>
                </a:cubicBezTo>
                <a:cubicBezTo>
                  <a:pt x="6502542" y="493026"/>
                  <a:pt x="6509227" y="492933"/>
                  <a:pt x="6515490" y="496704"/>
                </a:cubicBezTo>
                <a:cubicBezTo>
                  <a:pt x="6521754" y="500474"/>
                  <a:pt x="6528178" y="504846"/>
                  <a:pt x="6534763" y="509819"/>
                </a:cubicBezTo>
                <a:cubicBezTo>
                  <a:pt x="6541349" y="514792"/>
                  <a:pt x="6541814" y="519533"/>
                  <a:pt x="6536158" y="524041"/>
                </a:cubicBezTo>
                <a:cubicBezTo>
                  <a:pt x="6530503" y="528550"/>
                  <a:pt x="6523601" y="542735"/>
                  <a:pt x="6515452" y="566597"/>
                </a:cubicBezTo>
                <a:cubicBezTo>
                  <a:pt x="6527124" y="579086"/>
                  <a:pt x="6525028" y="585790"/>
                  <a:pt x="6509164" y="586707"/>
                </a:cubicBezTo>
                <a:cubicBezTo>
                  <a:pt x="6493302" y="587625"/>
                  <a:pt x="6472050" y="589523"/>
                  <a:pt x="6445410" y="592400"/>
                </a:cubicBezTo>
                <a:cubicBezTo>
                  <a:pt x="6445410" y="649451"/>
                  <a:pt x="6444570" y="684481"/>
                  <a:pt x="6442890" y="697491"/>
                </a:cubicBezTo>
                <a:cubicBezTo>
                  <a:pt x="6441210" y="710501"/>
                  <a:pt x="6437718" y="717506"/>
                  <a:pt x="6432416" y="718504"/>
                </a:cubicBezTo>
                <a:cubicBezTo>
                  <a:pt x="6427114" y="719502"/>
                  <a:pt x="6424038" y="711490"/>
                  <a:pt x="6423188" y="694468"/>
                </a:cubicBezTo>
                <a:cubicBezTo>
                  <a:pt x="6422339" y="677446"/>
                  <a:pt x="6421914" y="643932"/>
                  <a:pt x="6421914" y="593926"/>
                </a:cubicBezTo>
                <a:cubicBezTo>
                  <a:pt x="6409971" y="594670"/>
                  <a:pt x="6394344" y="596474"/>
                  <a:pt x="6375034" y="599339"/>
                </a:cubicBezTo>
                <a:cubicBezTo>
                  <a:pt x="6374388" y="605751"/>
                  <a:pt x="6373112" y="610535"/>
                  <a:pt x="6371201" y="613692"/>
                </a:cubicBezTo>
                <a:cubicBezTo>
                  <a:pt x="6369292" y="616848"/>
                  <a:pt x="6366616" y="617381"/>
                  <a:pt x="6363174" y="615292"/>
                </a:cubicBezTo>
                <a:cubicBezTo>
                  <a:pt x="6359732" y="613202"/>
                  <a:pt x="6357220" y="608005"/>
                  <a:pt x="6355639" y="599702"/>
                </a:cubicBezTo>
                <a:cubicBezTo>
                  <a:pt x="6354058" y="591399"/>
                  <a:pt x="6351512" y="579046"/>
                  <a:pt x="6348002" y="562644"/>
                </a:cubicBezTo>
                <a:cubicBezTo>
                  <a:pt x="6344493" y="546242"/>
                  <a:pt x="6340564" y="534103"/>
                  <a:pt x="6336217" y="526227"/>
                </a:cubicBezTo>
                <a:cubicBezTo>
                  <a:pt x="6331870" y="518352"/>
                  <a:pt x="6333226" y="514414"/>
                  <a:pt x="6340282" y="514414"/>
                </a:cubicBezTo>
                <a:cubicBezTo>
                  <a:pt x="6345367" y="514414"/>
                  <a:pt x="6350406" y="514994"/>
                  <a:pt x="6355398" y="516154"/>
                </a:cubicBezTo>
                <a:cubicBezTo>
                  <a:pt x="6360390" y="517313"/>
                  <a:pt x="6369458" y="517332"/>
                  <a:pt x="6382605" y="516209"/>
                </a:cubicBezTo>
                <a:cubicBezTo>
                  <a:pt x="6395752" y="515087"/>
                  <a:pt x="6408854" y="513496"/>
                  <a:pt x="6421914" y="511438"/>
                </a:cubicBezTo>
                <a:cubicBezTo>
                  <a:pt x="6421914" y="481560"/>
                  <a:pt x="6419388" y="462327"/>
                  <a:pt x="6414334" y="453739"/>
                </a:cubicBezTo>
                <a:cubicBezTo>
                  <a:pt x="6410543" y="447297"/>
                  <a:pt x="6410828" y="443728"/>
                  <a:pt x="6415190" y="443032"/>
                </a:cubicBezTo>
                <a:close/>
                <a:moveTo>
                  <a:pt x="6151218" y="440724"/>
                </a:moveTo>
                <a:cubicBezTo>
                  <a:pt x="6152958" y="440634"/>
                  <a:pt x="6155184" y="440947"/>
                  <a:pt x="6157893" y="441665"/>
                </a:cubicBezTo>
                <a:cubicBezTo>
                  <a:pt x="6168733" y="444536"/>
                  <a:pt x="6176345" y="448003"/>
                  <a:pt x="6180729" y="452064"/>
                </a:cubicBezTo>
                <a:cubicBezTo>
                  <a:pt x="6185114" y="456126"/>
                  <a:pt x="6186121" y="461075"/>
                  <a:pt x="6183752" y="466910"/>
                </a:cubicBezTo>
                <a:cubicBezTo>
                  <a:pt x="6181384" y="472745"/>
                  <a:pt x="6179846" y="479626"/>
                  <a:pt x="6179138" y="487551"/>
                </a:cubicBezTo>
                <a:cubicBezTo>
                  <a:pt x="6181495" y="487637"/>
                  <a:pt x="6187504" y="486103"/>
                  <a:pt x="6197165" y="482946"/>
                </a:cubicBezTo>
                <a:cubicBezTo>
                  <a:pt x="6206827" y="479790"/>
                  <a:pt x="6214798" y="481666"/>
                  <a:pt x="6221080" y="488574"/>
                </a:cubicBezTo>
                <a:cubicBezTo>
                  <a:pt x="6227362" y="495482"/>
                  <a:pt x="6226512" y="500170"/>
                  <a:pt x="6218532" y="502638"/>
                </a:cubicBezTo>
                <a:cubicBezTo>
                  <a:pt x="6210550" y="505106"/>
                  <a:pt x="6197351" y="507754"/>
                  <a:pt x="6178934" y="510582"/>
                </a:cubicBezTo>
                <a:cubicBezTo>
                  <a:pt x="6176689" y="556160"/>
                  <a:pt x="6174810" y="588561"/>
                  <a:pt x="6173297" y="607785"/>
                </a:cubicBezTo>
                <a:cubicBezTo>
                  <a:pt x="6183715" y="606272"/>
                  <a:pt x="6194604" y="604536"/>
                  <a:pt x="6205964" y="602576"/>
                </a:cubicBezTo>
                <a:cubicBezTo>
                  <a:pt x="6217326" y="600617"/>
                  <a:pt x="6227120" y="599854"/>
                  <a:pt x="6235349" y="600288"/>
                </a:cubicBezTo>
                <a:cubicBezTo>
                  <a:pt x="6243578" y="600722"/>
                  <a:pt x="6250663" y="604945"/>
                  <a:pt x="6256604" y="612957"/>
                </a:cubicBezTo>
                <a:cubicBezTo>
                  <a:pt x="6262544" y="620969"/>
                  <a:pt x="6262240" y="625248"/>
                  <a:pt x="6255692" y="625793"/>
                </a:cubicBezTo>
                <a:cubicBezTo>
                  <a:pt x="6249144" y="626339"/>
                  <a:pt x="6241113" y="626612"/>
                  <a:pt x="6231600" y="626612"/>
                </a:cubicBezTo>
                <a:cubicBezTo>
                  <a:pt x="6222298" y="626612"/>
                  <a:pt x="6209912" y="626804"/>
                  <a:pt x="6194440" y="627189"/>
                </a:cubicBezTo>
                <a:cubicBezTo>
                  <a:pt x="6178968" y="627573"/>
                  <a:pt x="6162390" y="628726"/>
                  <a:pt x="6144703" y="630649"/>
                </a:cubicBezTo>
                <a:lnTo>
                  <a:pt x="6101342" y="636336"/>
                </a:lnTo>
                <a:lnTo>
                  <a:pt x="6109300" y="640211"/>
                </a:lnTo>
                <a:cubicBezTo>
                  <a:pt x="6121616" y="648558"/>
                  <a:pt x="6124993" y="654691"/>
                  <a:pt x="6119430" y="658610"/>
                </a:cubicBezTo>
                <a:cubicBezTo>
                  <a:pt x="6113868" y="662529"/>
                  <a:pt x="6104454" y="670727"/>
                  <a:pt x="6091190" y="683204"/>
                </a:cubicBezTo>
                <a:cubicBezTo>
                  <a:pt x="6077926" y="695681"/>
                  <a:pt x="6064144" y="704933"/>
                  <a:pt x="6049844" y="710960"/>
                </a:cubicBezTo>
                <a:cubicBezTo>
                  <a:pt x="6035544" y="716988"/>
                  <a:pt x="6033160" y="715307"/>
                  <a:pt x="6042691" y="705919"/>
                </a:cubicBezTo>
                <a:cubicBezTo>
                  <a:pt x="6052222" y="696530"/>
                  <a:pt x="6062535" y="685173"/>
                  <a:pt x="6073628" y="671846"/>
                </a:cubicBezTo>
                <a:cubicBezTo>
                  <a:pt x="6084722" y="658520"/>
                  <a:pt x="6089687" y="647820"/>
                  <a:pt x="6088520" y="639746"/>
                </a:cubicBezTo>
                <a:lnTo>
                  <a:pt x="6088772" y="637985"/>
                </a:lnTo>
                <a:lnTo>
                  <a:pt x="6082363" y="638825"/>
                </a:lnTo>
                <a:cubicBezTo>
                  <a:pt x="6058488" y="642354"/>
                  <a:pt x="6041470" y="645284"/>
                  <a:pt x="6031306" y="647615"/>
                </a:cubicBezTo>
                <a:cubicBezTo>
                  <a:pt x="6021142" y="649947"/>
                  <a:pt x="6012280" y="647897"/>
                  <a:pt x="6004721" y="641467"/>
                </a:cubicBezTo>
                <a:cubicBezTo>
                  <a:pt x="5997162" y="635036"/>
                  <a:pt x="5996452" y="631523"/>
                  <a:pt x="6002591" y="630928"/>
                </a:cubicBezTo>
                <a:cubicBezTo>
                  <a:pt x="6008730" y="630333"/>
                  <a:pt x="6018718" y="629455"/>
                  <a:pt x="6032552" y="628296"/>
                </a:cubicBezTo>
                <a:cubicBezTo>
                  <a:pt x="6046387" y="627136"/>
                  <a:pt x="6064485" y="624758"/>
                  <a:pt x="6086846" y="621161"/>
                </a:cubicBezTo>
                <a:cubicBezTo>
                  <a:pt x="6087578" y="603810"/>
                  <a:pt x="6087578" y="572550"/>
                  <a:pt x="6086846" y="527381"/>
                </a:cubicBezTo>
                <a:cubicBezTo>
                  <a:pt x="6081799" y="529712"/>
                  <a:pt x="6075572" y="530878"/>
                  <a:pt x="6068168" y="530878"/>
                </a:cubicBezTo>
                <a:cubicBezTo>
                  <a:pt x="6061224" y="530878"/>
                  <a:pt x="6054610" y="528271"/>
                  <a:pt x="6048328" y="523055"/>
                </a:cubicBezTo>
                <a:cubicBezTo>
                  <a:pt x="6042046" y="517840"/>
                  <a:pt x="6043652" y="514721"/>
                  <a:pt x="6053146" y="513698"/>
                </a:cubicBezTo>
                <a:cubicBezTo>
                  <a:pt x="6062640" y="512675"/>
                  <a:pt x="6073458" y="510817"/>
                  <a:pt x="6085600" y="508126"/>
                </a:cubicBezTo>
                <a:cubicBezTo>
                  <a:pt x="6084856" y="496009"/>
                  <a:pt x="6082335" y="485855"/>
                  <a:pt x="6078038" y="477663"/>
                </a:cubicBezTo>
                <a:cubicBezTo>
                  <a:pt x="6073740" y="469471"/>
                  <a:pt x="6079008" y="467701"/>
                  <a:pt x="6093841" y="472352"/>
                </a:cubicBezTo>
                <a:cubicBezTo>
                  <a:pt x="6108674" y="477002"/>
                  <a:pt x="6115294" y="481827"/>
                  <a:pt x="6113700" y="486825"/>
                </a:cubicBezTo>
                <a:cubicBezTo>
                  <a:pt x="6112107" y="491823"/>
                  <a:pt x="6110956" y="497125"/>
                  <a:pt x="6110250" y="502731"/>
                </a:cubicBezTo>
                <a:cubicBezTo>
                  <a:pt x="6115174" y="502793"/>
                  <a:pt x="6129932" y="500288"/>
                  <a:pt x="6154526" y="495215"/>
                </a:cubicBezTo>
                <a:cubicBezTo>
                  <a:pt x="6155270" y="476761"/>
                  <a:pt x="6153308" y="462504"/>
                  <a:pt x="6148638" y="452446"/>
                </a:cubicBezTo>
                <a:cubicBezTo>
                  <a:pt x="6145136" y="444902"/>
                  <a:pt x="6145996" y="440995"/>
                  <a:pt x="6151218" y="440724"/>
                </a:cubicBezTo>
                <a:close/>
                <a:moveTo>
                  <a:pt x="3654988" y="440384"/>
                </a:moveTo>
                <a:cubicBezTo>
                  <a:pt x="3656695" y="440674"/>
                  <a:pt x="3658719" y="441333"/>
                  <a:pt x="3661060" y="442363"/>
                </a:cubicBezTo>
                <a:cubicBezTo>
                  <a:pt x="3670424" y="446480"/>
                  <a:pt x="3676479" y="449848"/>
                  <a:pt x="3679226" y="452464"/>
                </a:cubicBezTo>
                <a:cubicBezTo>
                  <a:pt x="3681973" y="455081"/>
                  <a:pt x="3681229" y="458709"/>
                  <a:pt x="3676994" y="463347"/>
                </a:cubicBezTo>
                <a:cubicBezTo>
                  <a:pt x="3672758" y="467986"/>
                  <a:pt x="3665928" y="475272"/>
                  <a:pt x="3656502" y="485207"/>
                </a:cubicBezTo>
                <a:cubicBezTo>
                  <a:pt x="3675515" y="481535"/>
                  <a:pt x="3691334" y="478119"/>
                  <a:pt x="3703960" y="474956"/>
                </a:cubicBezTo>
                <a:cubicBezTo>
                  <a:pt x="3716585" y="471793"/>
                  <a:pt x="3725859" y="469015"/>
                  <a:pt x="3731781" y="466622"/>
                </a:cubicBezTo>
                <a:cubicBezTo>
                  <a:pt x="3737703" y="464228"/>
                  <a:pt x="3745120" y="465521"/>
                  <a:pt x="3754031" y="470500"/>
                </a:cubicBezTo>
                <a:cubicBezTo>
                  <a:pt x="3762942" y="475480"/>
                  <a:pt x="3763308" y="479756"/>
                  <a:pt x="3755129" y="483328"/>
                </a:cubicBezTo>
                <a:cubicBezTo>
                  <a:pt x="3746949" y="486900"/>
                  <a:pt x="3728467" y="491011"/>
                  <a:pt x="3699681" y="495662"/>
                </a:cubicBezTo>
                <a:cubicBezTo>
                  <a:pt x="3710582" y="501702"/>
                  <a:pt x="3715255" y="506473"/>
                  <a:pt x="3713699" y="509977"/>
                </a:cubicBezTo>
                <a:cubicBezTo>
                  <a:pt x="3712142" y="513481"/>
                  <a:pt x="3711649" y="518457"/>
                  <a:pt x="3712220" y="524907"/>
                </a:cubicBezTo>
                <a:cubicBezTo>
                  <a:pt x="3719202" y="523505"/>
                  <a:pt x="3727422" y="521793"/>
                  <a:pt x="3736879" y="519772"/>
                </a:cubicBezTo>
                <a:cubicBezTo>
                  <a:pt x="3746335" y="517750"/>
                  <a:pt x="3753786" y="519570"/>
                  <a:pt x="3759231" y="525232"/>
                </a:cubicBezTo>
                <a:cubicBezTo>
                  <a:pt x="3764675" y="530894"/>
                  <a:pt x="3763832" y="534993"/>
                  <a:pt x="3756701" y="537529"/>
                </a:cubicBezTo>
                <a:cubicBezTo>
                  <a:pt x="3749569" y="540065"/>
                  <a:pt x="3734848" y="542412"/>
                  <a:pt x="3712536" y="544570"/>
                </a:cubicBezTo>
                <a:lnTo>
                  <a:pt x="3712536" y="576271"/>
                </a:lnTo>
                <a:cubicBezTo>
                  <a:pt x="3723475" y="575576"/>
                  <a:pt x="3738072" y="573651"/>
                  <a:pt x="3756329" y="570494"/>
                </a:cubicBezTo>
                <a:cubicBezTo>
                  <a:pt x="3774585" y="567338"/>
                  <a:pt x="3786944" y="566594"/>
                  <a:pt x="3793405" y="568262"/>
                </a:cubicBezTo>
                <a:cubicBezTo>
                  <a:pt x="3799867" y="569930"/>
                  <a:pt x="3805904" y="573090"/>
                  <a:pt x="3811516" y="577740"/>
                </a:cubicBezTo>
                <a:cubicBezTo>
                  <a:pt x="3817128" y="582391"/>
                  <a:pt x="3818604" y="586252"/>
                  <a:pt x="3815943" y="589321"/>
                </a:cubicBezTo>
                <a:cubicBezTo>
                  <a:pt x="3813283" y="592391"/>
                  <a:pt x="3807761" y="593730"/>
                  <a:pt x="3799377" y="593340"/>
                </a:cubicBezTo>
                <a:cubicBezTo>
                  <a:pt x="3790993" y="592949"/>
                  <a:pt x="3780699" y="592754"/>
                  <a:pt x="3768495" y="592754"/>
                </a:cubicBezTo>
                <a:cubicBezTo>
                  <a:pt x="3756155" y="592754"/>
                  <a:pt x="3737465" y="593467"/>
                  <a:pt x="3712424" y="594893"/>
                </a:cubicBezTo>
                <a:cubicBezTo>
                  <a:pt x="3711680" y="635858"/>
                  <a:pt x="3709708" y="665937"/>
                  <a:pt x="3706508" y="685129"/>
                </a:cubicBezTo>
                <a:cubicBezTo>
                  <a:pt x="3703308" y="704322"/>
                  <a:pt x="3699424" y="714932"/>
                  <a:pt x="3694853" y="716960"/>
                </a:cubicBezTo>
                <a:cubicBezTo>
                  <a:pt x="3690283" y="718988"/>
                  <a:pt x="3687784" y="710253"/>
                  <a:pt x="3687356" y="690757"/>
                </a:cubicBezTo>
                <a:cubicBezTo>
                  <a:pt x="3686928" y="671260"/>
                  <a:pt x="3687099" y="640149"/>
                  <a:pt x="3687868" y="597423"/>
                </a:cubicBezTo>
                <a:cubicBezTo>
                  <a:pt x="3663385" y="601317"/>
                  <a:pt x="3643191" y="604623"/>
                  <a:pt x="3627285" y="607339"/>
                </a:cubicBezTo>
                <a:cubicBezTo>
                  <a:pt x="3611379" y="610055"/>
                  <a:pt x="3598050" y="612972"/>
                  <a:pt x="3587297" y="616092"/>
                </a:cubicBezTo>
                <a:cubicBezTo>
                  <a:pt x="3576544" y="619211"/>
                  <a:pt x="3568300" y="619921"/>
                  <a:pt x="3562564" y="618222"/>
                </a:cubicBezTo>
                <a:cubicBezTo>
                  <a:pt x="3556828" y="616523"/>
                  <a:pt x="3552152" y="612855"/>
                  <a:pt x="3548537" y="607218"/>
                </a:cubicBezTo>
                <a:cubicBezTo>
                  <a:pt x="3544921" y="601581"/>
                  <a:pt x="3548059" y="598530"/>
                  <a:pt x="3557950" y="598065"/>
                </a:cubicBezTo>
                <a:cubicBezTo>
                  <a:pt x="3567841" y="597600"/>
                  <a:pt x="3581127" y="596009"/>
                  <a:pt x="3597808" y="593293"/>
                </a:cubicBezTo>
                <a:cubicBezTo>
                  <a:pt x="3614489" y="590577"/>
                  <a:pt x="3625056" y="588952"/>
                  <a:pt x="3629508" y="588419"/>
                </a:cubicBezTo>
                <a:cubicBezTo>
                  <a:pt x="3628752" y="577790"/>
                  <a:pt x="3627443" y="568761"/>
                  <a:pt x="3625583" y="561332"/>
                </a:cubicBezTo>
                <a:cubicBezTo>
                  <a:pt x="3623723" y="553903"/>
                  <a:pt x="3620021" y="546753"/>
                  <a:pt x="3614477" y="539882"/>
                </a:cubicBezTo>
                <a:cubicBezTo>
                  <a:pt x="3608933" y="533011"/>
                  <a:pt x="3610477" y="530187"/>
                  <a:pt x="3619109" y="531408"/>
                </a:cubicBezTo>
                <a:cubicBezTo>
                  <a:pt x="3627741" y="532630"/>
                  <a:pt x="3634268" y="534187"/>
                  <a:pt x="3638689" y="536078"/>
                </a:cubicBezTo>
                <a:cubicBezTo>
                  <a:pt x="3643111" y="537969"/>
                  <a:pt x="3649368" y="538152"/>
                  <a:pt x="3657460" y="536627"/>
                </a:cubicBezTo>
                <a:cubicBezTo>
                  <a:pt x="3665553" y="535101"/>
                  <a:pt x="3675304" y="533011"/>
                  <a:pt x="3686714" y="530357"/>
                </a:cubicBezTo>
                <a:cubicBezTo>
                  <a:pt x="3685958" y="520274"/>
                  <a:pt x="3685229" y="512975"/>
                  <a:pt x="3684528" y="508461"/>
                </a:cubicBezTo>
                <a:cubicBezTo>
                  <a:pt x="3683827" y="503947"/>
                  <a:pt x="3682814" y="501305"/>
                  <a:pt x="3681487" y="500536"/>
                </a:cubicBezTo>
                <a:cubicBezTo>
                  <a:pt x="3671850" y="502086"/>
                  <a:pt x="3663506" y="502433"/>
                  <a:pt x="3656456" y="501578"/>
                </a:cubicBezTo>
                <a:cubicBezTo>
                  <a:pt x="3649405" y="500722"/>
                  <a:pt x="3646034" y="499593"/>
                  <a:pt x="3646345" y="498192"/>
                </a:cubicBezTo>
                <a:cubicBezTo>
                  <a:pt x="3635133" y="514054"/>
                  <a:pt x="3622907" y="525220"/>
                  <a:pt x="3609668" y="531687"/>
                </a:cubicBezTo>
                <a:cubicBezTo>
                  <a:pt x="3596428" y="538155"/>
                  <a:pt x="3595687" y="534621"/>
                  <a:pt x="3607445" y="521083"/>
                </a:cubicBezTo>
                <a:cubicBezTo>
                  <a:pt x="3619202" y="507546"/>
                  <a:pt x="3629127" y="493873"/>
                  <a:pt x="3637219" y="480063"/>
                </a:cubicBezTo>
                <a:cubicBezTo>
                  <a:pt x="3645312" y="466253"/>
                  <a:pt x="3648968" y="455487"/>
                  <a:pt x="3648186" y="447767"/>
                </a:cubicBezTo>
                <a:cubicBezTo>
                  <a:pt x="3647600" y="441977"/>
                  <a:pt x="3649868" y="439516"/>
                  <a:pt x="3654988" y="440384"/>
                </a:cubicBezTo>
                <a:close/>
                <a:moveTo>
                  <a:pt x="2731063" y="440384"/>
                </a:moveTo>
                <a:cubicBezTo>
                  <a:pt x="2732770" y="440674"/>
                  <a:pt x="2734794" y="441333"/>
                  <a:pt x="2737135" y="442363"/>
                </a:cubicBezTo>
                <a:cubicBezTo>
                  <a:pt x="2746499" y="446480"/>
                  <a:pt x="2752554" y="449848"/>
                  <a:pt x="2755301" y="452464"/>
                </a:cubicBezTo>
                <a:cubicBezTo>
                  <a:pt x="2758048" y="455081"/>
                  <a:pt x="2757304" y="458709"/>
                  <a:pt x="2753069" y="463347"/>
                </a:cubicBezTo>
                <a:cubicBezTo>
                  <a:pt x="2748833" y="467986"/>
                  <a:pt x="2742003" y="475272"/>
                  <a:pt x="2732577" y="485207"/>
                </a:cubicBezTo>
                <a:cubicBezTo>
                  <a:pt x="2751590" y="481535"/>
                  <a:pt x="2767409" y="478119"/>
                  <a:pt x="2780035" y="474956"/>
                </a:cubicBezTo>
                <a:cubicBezTo>
                  <a:pt x="2792660" y="471793"/>
                  <a:pt x="2801934" y="469015"/>
                  <a:pt x="2807856" y="466622"/>
                </a:cubicBezTo>
                <a:cubicBezTo>
                  <a:pt x="2813778" y="464228"/>
                  <a:pt x="2821195" y="465521"/>
                  <a:pt x="2830106" y="470500"/>
                </a:cubicBezTo>
                <a:cubicBezTo>
                  <a:pt x="2839017" y="475480"/>
                  <a:pt x="2839383" y="479756"/>
                  <a:pt x="2831204" y="483328"/>
                </a:cubicBezTo>
                <a:cubicBezTo>
                  <a:pt x="2823024" y="486900"/>
                  <a:pt x="2804542" y="491011"/>
                  <a:pt x="2775756" y="495662"/>
                </a:cubicBezTo>
                <a:cubicBezTo>
                  <a:pt x="2786657" y="501702"/>
                  <a:pt x="2791330" y="506473"/>
                  <a:pt x="2789774" y="509977"/>
                </a:cubicBezTo>
                <a:cubicBezTo>
                  <a:pt x="2788217" y="513481"/>
                  <a:pt x="2787724" y="518457"/>
                  <a:pt x="2788295" y="524907"/>
                </a:cubicBezTo>
                <a:cubicBezTo>
                  <a:pt x="2795277" y="523505"/>
                  <a:pt x="2803497" y="521793"/>
                  <a:pt x="2812954" y="519772"/>
                </a:cubicBezTo>
                <a:cubicBezTo>
                  <a:pt x="2822410" y="517750"/>
                  <a:pt x="2829861" y="519570"/>
                  <a:pt x="2835306" y="525232"/>
                </a:cubicBezTo>
                <a:cubicBezTo>
                  <a:pt x="2840750" y="530894"/>
                  <a:pt x="2839907" y="534993"/>
                  <a:pt x="2832776" y="537529"/>
                </a:cubicBezTo>
                <a:cubicBezTo>
                  <a:pt x="2825644" y="540065"/>
                  <a:pt x="2810923" y="542412"/>
                  <a:pt x="2788611" y="544570"/>
                </a:cubicBezTo>
                <a:lnTo>
                  <a:pt x="2788611" y="576271"/>
                </a:lnTo>
                <a:cubicBezTo>
                  <a:pt x="2799550" y="575576"/>
                  <a:pt x="2814147" y="573651"/>
                  <a:pt x="2832404" y="570494"/>
                </a:cubicBezTo>
                <a:cubicBezTo>
                  <a:pt x="2850660" y="567338"/>
                  <a:pt x="2863019" y="566594"/>
                  <a:pt x="2869480" y="568262"/>
                </a:cubicBezTo>
                <a:cubicBezTo>
                  <a:pt x="2875942" y="569930"/>
                  <a:pt x="2881979" y="573090"/>
                  <a:pt x="2887591" y="577740"/>
                </a:cubicBezTo>
                <a:cubicBezTo>
                  <a:pt x="2893203" y="582391"/>
                  <a:pt x="2894679" y="586252"/>
                  <a:pt x="2892018" y="589321"/>
                </a:cubicBezTo>
                <a:cubicBezTo>
                  <a:pt x="2889358" y="592391"/>
                  <a:pt x="2883836" y="593730"/>
                  <a:pt x="2875452" y="593340"/>
                </a:cubicBezTo>
                <a:cubicBezTo>
                  <a:pt x="2867068" y="592949"/>
                  <a:pt x="2856774" y="592754"/>
                  <a:pt x="2844570" y="592754"/>
                </a:cubicBezTo>
                <a:cubicBezTo>
                  <a:pt x="2832230" y="592754"/>
                  <a:pt x="2813540" y="593467"/>
                  <a:pt x="2788499" y="594893"/>
                </a:cubicBezTo>
                <a:cubicBezTo>
                  <a:pt x="2787755" y="635858"/>
                  <a:pt x="2785783" y="665937"/>
                  <a:pt x="2782583" y="685129"/>
                </a:cubicBezTo>
                <a:cubicBezTo>
                  <a:pt x="2779383" y="704322"/>
                  <a:pt x="2775499" y="714932"/>
                  <a:pt x="2770928" y="716960"/>
                </a:cubicBezTo>
                <a:cubicBezTo>
                  <a:pt x="2766358" y="718988"/>
                  <a:pt x="2763859" y="710253"/>
                  <a:pt x="2763431" y="690757"/>
                </a:cubicBezTo>
                <a:cubicBezTo>
                  <a:pt x="2763003" y="671260"/>
                  <a:pt x="2763174" y="640149"/>
                  <a:pt x="2763943" y="597423"/>
                </a:cubicBezTo>
                <a:cubicBezTo>
                  <a:pt x="2739460" y="601317"/>
                  <a:pt x="2719266" y="604623"/>
                  <a:pt x="2703360" y="607339"/>
                </a:cubicBezTo>
                <a:cubicBezTo>
                  <a:pt x="2687454" y="610055"/>
                  <a:pt x="2674125" y="612972"/>
                  <a:pt x="2663372" y="616092"/>
                </a:cubicBezTo>
                <a:cubicBezTo>
                  <a:pt x="2652619" y="619211"/>
                  <a:pt x="2644375" y="619921"/>
                  <a:pt x="2638639" y="618222"/>
                </a:cubicBezTo>
                <a:cubicBezTo>
                  <a:pt x="2632903" y="616523"/>
                  <a:pt x="2628227" y="612855"/>
                  <a:pt x="2624612" y="607218"/>
                </a:cubicBezTo>
                <a:cubicBezTo>
                  <a:pt x="2620996" y="601581"/>
                  <a:pt x="2624134" y="598530"/>
                  <a:pt x="2634025" y="598065"/>
                </a:cubicBezTo>
                <a:cubicBezTo>
                  <a:pt x="2643916" y="597600"/>
                  <a:pt x="2657202" y="596009"/>
                  <a:pt x="2673883" y="593293"/>
                </a:cubicBezTo>
                <a:cubicBezTo>
                  <a:pt x="2690564" y="590577"/>
                  <a:pt x="2701131" y="588952"/>
                  <a:pt x="2705583" y="588419"/>
                </a:cubicBezTo>
                <a:cubicBezTo>
                  <a:pt x="2704827" y="577790"/>
                  <a:pt x="2703518" y="568761"/>
                  <a:pt x="2701658" y="561332"/>
                </a:cubicBezTo>
                <a:cubicBezTo>
                  <a:pt x="2699798" y="553903"/>
                  <a:pt x="2696096" y="546753"/>
                  <a:pt x="2690552" y="539882"/>
                </a:cubicBezTo>
                <a:cubicBezTo>
                  <a:pt x="2685008" y="533011"/>
                  <a:pt x="2686552" y="530187"/>
                  <a:pt x="2695184" y="531408"/>
                </a:cubicBezTo>
                <a:cubicBezTo>
                  <a:pt x="2703816" y="532630"/>
                  <a:pt x="2710343" y="534187"/>
                  <a:pt x="2714764" y="536078"/>
                </a:cubicBezTo>
                <a:cubicBezTo>
                  <a:pt x="2719186" y="537969"/>
                  <a:pt x="2725443" y="538152"/>
                  <a:pt x="2733535" y="536627"/>
                </a:cubicBezTo>
                <a:cubicBezTo>
                  <a:pt x="2741628" y="535101"/>
                  <a:pt x="2751379" y="533011"/>
                  <a:pt x="2762789" y="530357"/>
                </a:cubicBezTo>
                <a:cubicBezTo>
                  <a:pt x="2762033" y="520274"/>
                  <a:pt x="2761304" y="512975"/>
                  <a:pt x="2760603" y="508461"/>
                </a:cubicBezTo>
                <a:cubicBezTo>
                  <a:pt x="2759902" y="503947"/>
                  <a:pt x="2758889" y="501305"/>
                  <a:pt x="2757562" y="500536"/>
                </a:cubicBezTo>
                <a:cubicBezTo>
                  <a:pt x="2747925" y="502086"/>
                  <a:pt x="2739581" y="502433"/>
                  <a:pt x="2732531" y="501578"/>
                </a:cubicBezTo>
                <a:cubicBezTo>
                  <a:pt x="2725480" y="500722"/>
                  <a:pt x="2722109" y="499593"/>
                  <a:pt x="2722420" y="498192"/>
                </a:cubicBezTo>
                <a:cubicBezTo>
                  <a:pt x="2711208" y="514054"/>
                  <a:pt x="2698982" y="525220"/>
                  <a:pt x="2685743" y="531687"/>
                </a:cubicBezTo>
                <a:cubicBezTo>
                  <a:pt x="2672503" y="538155"/>
                  <a:pt x="2671762" y="534621"/>
                  <a:pt x="2683520" y="521083"/>
                </a:cubicBezTo>
                <a:cubicBezTo>
                  <a:pt x="2695277" y="507546"/>
                  <a:pt x="2705202" y="493873"/>
                  <a:pt x="2713294" y="480063"/>
                </a:cubicBezTo>
                <a:cubicBezTo>
                  <a:pt x="2721387" y="466253"/>
                  <a:pt x="2725043" y="455487"/>
                  <a:pt x="2724261" y="447767"/>
                </a:cubicBezTo>
                <a:cubicBezTo>
                  <a:pt x="2723675" y="441977"/>
                  <a:pt x="2725943" y="439516"/>
                  <a:pt x="2731063" y="440384"/>
                </a:cubicBezTo>
                <a:close/>
                <a:moveTo>
                  <a:pt x="1197539" y="440384"/>
                </a:moveTo>
                <a:cubicBezTo>
                  <a:pt x="1199245" y="440674"/>
                  <a:pt x="1201269" y="441333"/>
                  <a:pt x="1203610" y="442363"/>
                </a:cubicBezTo>
                <a:cubicBezTo>
                  <a:pt x="1212974" y="446480"/>
                  <a:pt x="1219029" y="449848"/>
                  <a:pt x="1221777" y="452464"/>
                </a:cubicBezTo>
                <a:cubicBezTo>
                  <a:pt x="1224524" y="455081"/>
                  <a:pt x="1223779" y="458709"/>
                  <a:pt x="1219544" y="463347"/>
                </a:cubicBezTo>
                <a:cubicBezTo>
                  <a:pt x="1215308" y="467986"/>
                  <a:pt x="1208478" y="475272"/>
                  <a:pt x="1199052" y="485207"/>
                </a:cubicBezTo>
                <a:cubicBezTo>
                  <a:pt x="1218065" y="481535"/>
                  <a:pt x="1233884" y="478119"/>
                  <a:pt x="1246510" y="474956"/>
                </a:cubicBezTo>
                <a:cubicBezTo>
                  <a:pt x="1259135" y="471793"/>
                  <a:pt x="1268409" y="469015"/>
                  <a:pt x="1274331" y="466622"/>
                </a:cubicBezTo>
                <a:cubicBezTo>
                  <a:pt x="1280253" y="464228"/>
                  <a:pt x="1287670" y="465521"/>
                  <a:pt x="1296581" y="470500"/>
                </a:cubicBezTo>
                <a:cubicBezTo>
                  <a:pt x="1305492" y="475480"/>
                  <a:pt x="1305858" y="479756"/>
                  <a:pt x="1297679" y="483328"/>
                </a:cubicBezTo>
                <a:cubicBezTo>
                  <a:pt x="1289500" y="486900"/>
                  <a:pt x="1271017" y="491011"/>
                  <a:pt x="1242231" y="495662"/>
                </a:cubicBezTo>
                <a:cubicBezTo>
                  <a:pt x="1253133" y="501702"/>
                  <a:pt x="1257806" y="506473"/>
                  <a:pt x="1256249" y="509977"/>
                </a:cubicBezTo>
                <a:cubicBezTo>
                  <a:pt x="1254692" y="513481"/>
                  <a:pt x="1254200" y="518457"/>
                  <a:pt x="1254770" y="524907"/>
                </a:cubicBezTo>
                <a:cubicBezTo>
                  <a:pt x="1261752" y="523505"/>
                  <a:pt x="1269972" y="521793"/>
                  <a:pt x="1279429" y="519772"/>
                </a:cubicBezTo>
                <a:cubicBezTo>
                  <a:pt x="1288886" y="517750"/>
                  <a:pt x="1296336" y="519570"/>
                  <a:pt x="1301781" y="525232"/>
                </a:cubicBezTo>
                <a:cubicBezTo>
                  <a:pt x="1307225" y="530894"/>
                  <a:pt x="1306382" y="534993"/>
                  <a:pt x="1299251" y="537529"/>
                </a:cubicBezTo>
                <a:cubicBezTo>
                  <a:pt x="1292119" y="540065"/>
                  <a:pt x="1277398" y="542412"/>
                  <a:pt x="1255086" y="544570"/>
                </a:cubicBezTo>
                <a:lnTo>
                  <a:pt x="1255086" y="576271"/>
                </a:lnTo>
                <a:cubicBezTo>
                  <a:pt x="1266025" y="575576"/>
                  <a:pt x="1280622" y="573651"/>
                  <a:pt x="1298879" y="570494"/>
                </a:cubicBezTo>
                <a:cubicBezTo>
                  <a:pt x="1317135" y="567338"/>
                  <a:pt x="1329494" y="566594"/>
                  <a:pt x="1335955" y="568262"/>
                </a:cubicBezTo>
                <a:cubicBezTo>
                  <a:pt x="1342417" y="569930"/>
                  <a:pt x="1348454" y="573090"/>
                  <a:pt x="1354066" y="577740"/>
                </a:cubicBezTo>
                <a:cubicBezTo>
                  <a:pt x="1359678" y="582391"/>
                  <a:pt x="1361154" y="586252"/>
                  <a:pt x="1358494" y="589321"/>
                </a:cubicBezTo>
                <a:cubicBezTo>
                  <a:pt x="1355833" y="592391"/>
                  <a:pt x="1350311" y="593730"/>
                  <a:pt x="1341927" y="593340"/>
                </a:cubicBezTo>
                <a:cubicBezTo>
                  <a:pt x="1333543" y="592949"/>
                  <a:pt x="1323249" y="592754"/>
                  <a:pt x="1311045" y="592754"/>
                </a:cubicBezTo>
                <a:cubicBezTo>
                  <a:pt x="1298705" y="592754"/>
                  <a:pt x="1280015" y="593467"/>
                  <a:pt x="1254975" y="594893"/>
                </a:cubicBezTo>
                <a:cubicBezTo>
                  <a:pt x="1254230" y="635858"/>
                  <a:pt x="1252258" y="665937"/>
                  <a:pt x="1249058" y="685129"/>
                </a:cubicBezTo>
                <a:cubicBezTo>
                  <a:pt x="1245859" y="704322"/>
                  <a:pt x="1241974" y="714932"/>
                  <a:pt x="1237403" y="716960"/>
                </a:cubicBezTo>
                <a:cubicBezTo>
                  <a:pt x="1232833" y="718988"/>
                  <a:pt x="1230334" y="710253"/>
                  <a:pt x="1229907" y="690757"/>
                </a:cubicBezTo>
                <a:cubicBezTo>
                  <a:pt x="1229478" y="671260"/>
                  <a:pt x="1229649" y="640149"/>
                  <a:pt x="1230418" y="597423"/>
                </a:cubicBezTo>
                <a:cubicBezTo>
                  <a:pt x="1205936" y="601317"/>
                  <a:pt x="1185741" y="604623"/>
                  <a:pt x="1169835" y="607339"/>
                </a:cubicBezTo>
                <a:cubicBezTo>
                  <a:pt x="1153929" y="610055"/>
                  <a:pt x="1140600" y="612972"/>
                  <a:pt x="1129847" y="616092"/>
                </a:cubicBezTo>
                <a:cubicBezTo>
                  <a:pt x="1119094" y="619211"/>
                  <a:pt x="1110850" y="619921"/>
                  <a:pt x="1105114" y="618222"/>
                </a:cubicBezTo>
                <a:cubicBezTo>
                  <a:pt x="1099378" y="616523"/>
                  <a:pt x="1094702" y="612855"/>
                  <a:pt x="1091087" y="607218"/>
                </a:cubicBezTo>
                <a:cubicBezTo>
                  <a:pt x="1087471" y="601581"/>
                  <a:pt x="1090610" y="598530"/>
                  <a:pt x="1100500" y="598065"/>
                </a:cubicBezTo>
                <a:cubicBezTo>
                  <a:pt x="1110391" y="597600"/>
                  <a:pt x="1123677" y="596009"/>
                  <a:pt x="1140359" y="593293"/>
                </a:cubicBezTo>
                <a:cubicBezTo>
                  <a:pt x="1157039" y="590577"/>
                  <a:pt x="1167606" y="588952"/>
                  <a:pt x="1172059" y="588419"/>
                </a:cubicBezTo>
                <a:cubicBezTo>
                  <a:pt x="1171302" y="577790"/>
                  <a:pt x="1169993" y="568761"/>
                  <a:pt x="1168133" y="561332"/>
                </a:cubicBezTo>
                <a:cubicBezTo>
                  <a:pt x="1166273" y="553903"/>
                  <a:pt x="1162571" y="546753"/>
                  <a:pt x="1157027" y="539882"/>
                </a:cubicBezTo>
                <a:cubicBezTo>
                  <a:pt x="1151483" y="533011"/>
                  <a:pt x="1153027" y="530187"/>
                  <a:pt x="1161659" y="531408"/>
                </a:cubicBezTo>
                <a:cubicBezTo>
                  <a:pt x="1170291" y="532630"/>
                  <a:pt x="1176818" y="534187"/>
                  <a:pt x="1181239" y="536078"/>
                </a:cubicBezTo>
                <a:cubicBezTo>
                  <a:pt x="1185661" y="537969"/>
                  <a:pt x="1191918" y="538152"/>
                  <a:pt x="1200011" y="536627"/>
                </a:cubicBezTo>
                <a:cubicBezTo>
                  <a:pt x="1208103" y="535101"/>
                  <a:pt x="1217854" y="533011"/>
                  <a:pt x="1229264" y="530357"/>
                </a:cubicBezTo>
                <a:cubicBezTo>
                  <a:pt x="1228508" y="520274"/>
                  <a:pt x="1227779" y="512975"/>
                  <a:pt x="1227078" y="508461"/>
                </a:cubicBezTo>
                <a:cubicBezTo>
                  <a:pt x="1226378" y="503947"/>
                  <a:pt x="1225364" y="501305"/>
                  <a:pt x="1224037" y="500536"/>
                </a:cubicBezTo>
                <a:cubicBezTo>
                  <a:pt x="1214400" y="502086"/>
                  <a:pt x="1206056" y="502433"/>
                  <a:pt x="1199006" y="501578"/>
                </a:cubicBezTo>
                <a:cubicBezTo>
                  <a:pt x="1191955" y="500722"/>
                  <a:pt x="1188585" y="499593"/>
                  <a:pt x="1188895" y="498192"/>
                </a:cubicBezTo>
                <a:cubicBezTo>
                  <a:pt x="1177683" y="514054"/>
                  <a:pt x="1165457" y="525220"/>
                  <a:pt x="1152218" y="531687"/>
                </a:cubicBezTo>
                <a:cubicBezTo>
                  <a:pt x="1138978" y="538155"/>
                  <a:pt x="1138237" y="534621"/>
                  <a:pt x="1149995" y="521083"/>
                </a:cubicBezTo>
                <a:cubicBezTo>
                  <a:pt x="1161752" y="507546"/>
                  <a:pt x="1171677" y="493873"/>
                  <a:pt x="1179770" y="480063"/>
                </a:cubicBezTo>
                <a:cubicBezTo>
                  <a:pt x="1187863" y="466253"/>
                  <a:pt x="1191518" y="455487"/>
                  <a:pt x="1190736" y="447767"/>
                </a:cubicBezTo>
                <a:cubicBezTo>
                  <a:pt x="1190150" y="441977"/>
                  <a:pt x="1192418" y="439516"/>
                  <a:pt x="1197539" y="440384"/>
                </a:cubicBezTo>
                <a:close/>
                <a:moveTo>
                  <a:pt x="4280036" y="439702"/>
                </a:moveTo>
                <a:cubicBezTo>
                  <a:pt x="4283645" y="439702"/>
                  <a:pt x="4290395" y="441516"/>
                  <a:pt x="4300286" y="445144"/>
                </a:cubicBezTo>
                <a:cubicBezTo>
                  <a:pt x="4310177" y="448772"/>
                  <a:pt x="4313677" y="452790"/>
                  <a:pt x="4310788" y="457199"/>
                </a:cubicBezTo>
                <a:cubicBezTo>
                  <a:pt x="4307898" y="461608"/>
                  <a:pt x="4305256" y="467000"/>
                  <a:pt x="4302863" y="473375"/>
                </a:cubicBezTo>
                <a:cubicBezTo>
                  <a:pt x="4300469" y="479750"/>
                  <a:pt x="4297554" y="485641"/>
                  <a:pt x="4294119" y="491048"/>
                </a:cubicBezTo>
                <a:cubicBezTo>
                  <a:pt x="4306930" y="489535"/>
                  <a:pt x="4320933" y="487610"/>
                  <a:pt x="4336126" y="485272"/>
                </a:cubicBezTo>
                <a:cubicBezTo>
                  <a:pt x="4351318" y="482934"/>
                  <a:pt x="4363476" y="480977"/>
                  <a:pt x="4372598" y="479402"/>
                </a:cubicBezTo>
                <a:cubicBezTo>
                  <a:pt x="4381720" y="477827"/>
                  <a:pt x="4390736" y="477867"/>
                  <a:pt x="4399647" y="479523"/>
                </a:cubicBezTo>
                <a:cubicBezTo>
                  <a:pt x="4408559" y="481179"/>
                  <a:pt x="4415181" y="485132"/>
                  <a:pt x="4419516" y="491383"/>
                </a:cubicBezTo>
                <a:cubicBezTo>
                  <a:pt x="4423851" y="497634"/>
                  <a:pt x="4423150" y="501305"/>
                  <a:pt x="4417414" y="502396"/>
                </a:cubicBezTo>
                <a:cubicBezTo>
                  <a:pt x="4411678" y="503488"/>
                  <a:pt x="4402512" y="503643"/>
                  <a:pt x="4389918" y="502861"/>
                </a:cubicBezTo>
                <a:cubicBezTo>
                  <a:pt x="4377323" y="502080"/>
                  <a:pt x="4362791" y="502269"/>
                  <a:pt x="4346321" y="503429"/>
                </a:cubicBezTo>
                <a:cubicBezTo>
                  <a:pt x="4329850" y="504588"/>
                  <a:pt x="4310899" y="506644"/>
                  <a:pt x="4289468" y="509596"/>
                </a:cubicBezTo>
                <a:cubicBezTo>
                  <a:pt x="4282957" y="524094"/>
                  <a:pt x="4276334" y="535932"/>
                  <a:pt x="4269600" y="545110"/>
                </a:cubicBezTo>
                <a:cubicBezTo>
                  <a:pt x="4271373" y="546425"/>
                  <a:pt x="4279004" y="545553"/>
                  <a:pt x="4292491" y="542496"/>
                </a:cubicBezTo>
                <a:cubicBezTo>
                  <a:pt x="4305979" y="539439"/>
                  <a:pt x="4315231" y="536909"/>
                  <a:pt x="4320248" y="534906"/>
                </a:cubicBezTo>
                <a:cubicBezTo>
                  <a:pt x="4325264" y="532903"/>
                  <a:pt x="4330808" y="532934"/>
                  <a:pt x="4336879" y="534999"/>
                </a:cubicBezTo>
                <a:cubicBezTo>
                  <a:pt x="4342950" y="537064"/>
                  <a:pt x="4348429" y="539467"/>
                  <a:pt x="4353315" y="542208"/>
                </a:cubicBezTo>
                <a:cubicBezTo>
                  <a:pt x="4358202" y="544949"/>
                  <a:pt x="4359281" y="550815"/>
                  <a:pt x="4356552" y="559807"/>
                </a:cubicBezTo>
                <a:cubicBezTo>
                  <a:pt x="4353824" y="568798"/>
                  <a:pt x="4352844" y="578454"/>
                  <a:pt x="4353613" y="588772"/>
                </a:cubicBezTo>
                <a:cubicBezTo>
                  <a:pt x="4354382" y="599091"/>
                  <a:pt x="4355154" y="611248"/>
                  <a:pt x="4355929" y="625245"/>
                </a:cubicBezTo>
                <a:cubicBezTo>
                  <a:pt x="4356704" y="639241"/>
                  <a:pt x="4357492" y="652003"/>
                  <a:pt x="4358292" y="663531"/>
                </a:cubicBezTo>
                <a:cubicBezTo>
                  <a:pt x="4359092" y="675059"/>
                  <a:pt x="4357820" y="684794"/>
                  <a:pt x="4354478" y="692738"/>
                </a:cubicBezTo>
                <a:cubicBezTo>
                  <a:pt x="4351136" y="700682"/>
                  <a:pt x="4346103" y="707212"/>
                  <a:pt x="4339381" y="712328"/>
                </a:cubicBezTo>
                <a:cubicBezTo>
                  <a:pt x="4332659" y="717444"/>
                  <a:pt x="4328322" y="716399"/>
                  <a:pt x="4326368" y="709193"/>
                </a:cubicBezTo>
                <a:cubicBezTo>
                  <a:pt x="4324415" y="701987"/>
                  <a:pt x="4319500" y="693402"/>
                  <a:pt x="4311625" y="683436"/>
                </a:cubicBezTo>
                <a:cubicBezTo>
                  <a:pt x="4303749" y="673471"/>
                  <a:pt x="4303870" y="669676"/>
                  <a:pt x="4311988" y="672051"/>
                </a:cubicBezTo>
                <a:cubicBezTo>
                  <a:pt x="4320105" y="674426"/>
                  <a:pt x="4325553" y="675595"/>
                  <a:pt x="4328331" y="675558"/>
                </a:cubicBezTo>
                <a:cubicBezTo>
                  <a:pt x="4331109" y="675521"/>
                  <a:pt x="4332498" y="666572"/>
                  <a:pt x="4332498" y="648713"/>
                </a:cubicBezTo>
                <a:cubicBezTo>
                  <a:pt x="4332498" y="627889"/>
                  <a:pt x="4331748" y="606998"/>
                  <a:pt x="4330247" y="586038"/>
                </a:cubicBezTo>
                <a:cubicBezTo>
                  <a:pt x="4328746" y="565078"/>
                  <a:pt x="4325804" y="553953"/>
                  <a:pt x="4321420" y="552663"/>
                </a:cubicBezTo>
                <a:cubicBezTo>
                  <a:pt x="4317035" y="551373"/>
                  <a:pt x="4300928" y="553624"/>
                  <a:pt x="4273097" y="559416"/>
                </a:cubicBezTo>
                <a:lnTo>
                  <a:pt x="4273097" y="583266"/>
                </a:lnTo>
                <a:cubicBezTo>
                  <a:pt x="4278715" y="583340"/>
                  <a:pt x="4287211" y="581802"/>
                  <a:pt x="4298584" y="578652"/>
                </a:cubicBezTo>
                <a:cubicBezTo>
                  <a:pt x="4309957" y="575502"/>
                  <a:pt x="4317308" y="576897"/>
                  <a:pt x="4320638" y="582838"/>
                </a:cubicBezTo>
                <a:cubicBezTo>
                  <a:pt x="4323968" y="588779"/>
                  <a:pt x="4320043" y="592890"/>
                  <a:pt x="4308862" y="595172"/>
                </a:cubicBezTo>
                <a:cubicBezTo>
                  <a:pt x="4297682" y="597454"/>
                  <a:pt x="4285760" y="598595"/>
                  <a:pt x="4273097" y="598595"/>
                </a:cubicBezTo>
                <a:cubicBezTo>
                  <a:pt x="4273097" y="606433"/>
                  <a:pt x="4272322" y="614557"/>
                  <a:pt x="4270772" y="622966"/>
                </a:cubicBezTo>
                <a:cubicBezTo>
                  <a:pt x="4281748" y="623028"/>
                  <a:pt x="4291701" y="621487"/>
                  <a:pt x="4300630" y="618343"/>
                </a:cubicBezTo>
                <a:cubicBezTo>
                  <a:pt x="4309560" y="615199"/>
                  <a:pt x="4316347" y="616792"/>
                  <a:pt x="4320992" y="623124"/>
                </a:cubicBezTo>
                <a:cubicBezTo>
                  <a:pt x="4325636" y="629455"/>
                  <a:pt x="4320319" y="633954"/>
                  <a:pt x="4305039" y="636621"/>
                </a:cubicBezTo>
                <a:cubicBezTo>
                  <a:pt x="4289759" y="639287"/>
                  <a:pt x="4278213" y="639064"/>
                  <a:pt x="4270400" y="635951"/>
                </a:cubicBezTo>
                <a:cubicBezTo>
                  <a:pt x="4269010" y="656055"/>
                  <a:pt x="4265225" y="671977"/>
                  <a:pt x="4259042" y="683715"/>
                </a:cubicBezTo>
                <a:cubicBezTo>
                  <a:pt x="4252859" y="695454"/>
                  <a:pt x="4247409" y="697280"/>
                  <a:pt x="4242690" y="689194"/>
                </a:cubicBezTo>
                <a:cubicBezTo>
                  <a:pt x="4237970" y="681108"/>
                  <a:pt x="4237372" y="673031"/>
                  <a:pt x="4240894" y="664963"/>
                </a:cubicBezTo>
                <a:cubicBezTo>
                  <a:pt x="4244417" y="656895"/>
                  <a:pt x="4247139" y="647866"/>
                  <a:pt x="4249061" y="637876"/>
                </a:cubicBezTo>
                <a:cubicBezTo>
                  <a:pt x="4250984" y="627886"/>
                  <a:pt x="4252528" y="613797"/>
                  <a:pt x="4253694" y="595609"/>
                </a:cubicBezTo>
                <a:cubicBezTo>
                  <a:pt x="4254859" y="577421"/>
                  <a:pt x="4255393" y="565964"/>
                  <a:pt x="4255294" y="561239"/>
                </a:cubicBezTo>
                <a:cubicBezTo>
                  <a:pt x="4246364" y="577523"/>
                  <a:pt x="4235738" y="591622"/>
                  <a:pt x="4223416" y="603534"/>
                </a:cubicBezTo>
                <a:cubicBezTo>
                  <a:pt x="4211094" y="615447"/>
                  <a:pt x="4196230" y="625384"/>
                  <a:pt x="4178824" y="633346"/>
                </a:cubicBezTo>
                <a:cubicBezTo>
                  <a:pt x="4161417" y="641309"/>
                  <a:pt x="4160211" y="638642"/>
                  <a:pt x="4175205" y="625347"/>
                </a:cubicBezTo>
                <a:cubicBezTo>
                  <a:pt x="4190200" y="612052"/>
                  <a:pt x="4205802" y="595560"/>
                  <a:pt x="4222012" y="575871"/>
                </a:cubicBezTo>
                <a:cubicBezTo>
                  <a:pt x="4238222" y="556182"/>
                  <a:pt x="4252869" y="534568"/>
                  <a:pt x="4265953" y="511028"/>
                </a:cubicBezTo>
                <a:cubicBezTo>
                  <a:pt x="4236175" y="514885"/>
                  <a:pt x="4216952" y="517797"/>
                  <a:pt x="4208282" y="519763"/>
                </a:cubicBezTo>
                <a:cubicBezTo>
                  <a:pt x="4199613" y="521728"/>
                  <a:pt x="4191297" y="519542"/>
                  <a:pt x="4183335" y="513205"/>
                </a:cubicBezTo>
                <a:cubicBezTo>
                  <a:pt x="4175373" y="506867"/>
                  <a:pt x="4173633" y="503354"/>
                  <a:pt x="4178117" y="502666"/>
                </a:cubicBezTo>
                <a:cubicBezTo>
                  <a:pt x="4182600" y="501978"/>
                  <a:pt x="4191062" y="501438"/>
                  <a:pt x="4203501" y="501048"/>
                </a:cubicBezTo>
                <a:cubicBezTo>
                  <a:pt x="4215941" y="500657"/>
                  <a:pt x="4238153" y="498235"/>
                  <a:pt x="4270139" y="493783"/>
                </a:cubicBezTo>
                <a:cubicBezTo>
                  <a:pt x="4279019" y="472066"/>
                  <a:pt x="4281711" y="457624"/>
                  <a:pt x="4278213" y="450455"/>
                </a:cubicBezTo>
                <a:cubicBezTo>
                  <a:pt x="4274716" y="443287"/>
                  <a:pt x="4275323" y="439702"/>
                  <a:pt x="4280036" y="439702"/>
                </a:cubicBezTo>
                <a:close/>
                <a:moveTo>
                  <a:pt x="2819521" y="203594"/>
                </a:moveTo>
                <a:cubicBezTo>
                  <a:pt x="2822965" y="203037"/>
                  <a:pt x="2826773" y="203295"/>
                  <a:pt x="2830943" y="204368"/>
                </a:cubicBezTo>
                <a:cubicBezTo>
                  <a:pt x="2839284" y="206514"/>
                  <a:pt x="2844732" y="211025"/>
                  <a:pt x="2847286" y="217902"/>
                </a:cubicBezTo>
                <a:cubicBezTo>
                  <a:pt x="2849841" y="224779"/>
                  <a:pt x="2849482" y="233383"/>
                  <a:pt x="2846207" y="243714"/>
                </a:cubicBezTo>
                <a:cubicBezTo>
                  <a:pt x="2842933" y="254045"/>
                  <a:pt x="2836986" y="263927"/>
                  <a:pt x="2828367" y="273359"/>
                </a:cubicBezTo>
                <a:cubicBezTo>
                  <a:pt x="2819747" y="282791"/>
                  <a:pt x="2811437" y="287926"/>
                  <a:pt x="2803438" y="288763"/>
                </a:cubicBezTo>
                <a:cubicBezTo>
                  <a:pt x="2795438" y="289600"/>
                  <a:pt x="2793876" y="287451"/>
                  <a:pt x="2798750" y="282317"/>
                </a:cubicBezTo>
                <a:cubicBezTo>
                  <a:pt x="2803624" y="277182"/>
                  <a:pt x="2808117" y="272001"/>
                  <a:pt x="2812228" y="266773"/>
                </a:cubicBezTo>
                <a:cubicBezTo>
                  <a:pt x="2816339" y="261546"/>
                  <a:pt x="2819914" y="255286"/>
                  <a:pt x="2822953" y="247993"/>
                </a:cubicBezTo>
                <a:cubicBezTo>
                  <a:pt x="2817483" y="247993"/>
                  <a:pt x="2812885" y="246595"/>
                  <a:pt x="2809158" y="243798"/>
                </a:cubicBezTo>
                <a:cubicBezTo>
                  <a:pt x="2805432" y="241001"/>
                  <a:pt x="2802908" y="237343"/>
                  <a:pt x="2801587" y="232822"/>
                </a:cubicBezTo>
                <a:cubicBezTo>
                  <a:pt x="2800266" y="228301"/>
                  <a:pt x="2800024" y="224078"/>
                  <a:pt x="2800861" y="220153"/>
                </a:cubicBezTo>
                <a:cubicBezTo>
                  <a:pt x="2801698" y="216228"/>
                  <a:pt x="2804836" y="212079"/>
                  <a:pt x="2810275" y="207707"/>
                </a:cubicBezTo>
                <a:cubicBezTo>
                  <a:pt x="2812994" y="205521"/>
                  <a:pt x="2816076" y="204150"/>
                  <a:pt x="2819521" y="203594"/>
                </a:cubicBezTo>
                <a:close/>
                <a:moveTo>
                  <a:pt x="211875" y="201531"/>
                </a:moveTo>
                <a:cubicBezTo>
                  <a:pt x="215875" y="201531"/>
                  <a:pt x="219825" y="202824"/>
                  <a:pt x="223726" y="205410"/>
                </a:cubicBezTo>
                <a:cubicBezTo>
                  <a:pt x="231527" y="210581"/>
                  <a:pt x="235427" y="217152"/>
                  <a:pt x="235427" y="225120"/>
                </a:cubicBezTo>
                <a:cubicBezTo>
                  <a:pt x="235427" y="233089"/>
                  <a:pt x="231741" y="239281"/>
                  <a:pt x="224368" y="243696"/>
                </a:cubicBezTo>
                <a:cubicBezTo>
                  <a:pt x="216994" y="248111"/>
                  <a:pt x="209416" y="248356"/>
                  <a:pt x="201634" y="244431"/>
                </a:cubicBezTo>
                <a:cubicBezTo>
                  <a:pt x="193851" y="240505"/>
                  <a:pt x="189538" y="234313"/>
                  <a:pt x="188695" y="225855"/>
                </a:cubicBezTo>
                <a:cubicBezTo>
                  <a:pt x="187852" y="217397"/>
                  <a:pt x="191529" y="210581"/>
                  <a:pt x="199727" y="205410"/>
                </a:cubicBezTo>
                <a:cubicBezTo>
                  <a:pt x="203826" y="202824"/>
                  <a:pt x="207875" y="201531"/>
                  <a:pt x="211875" y="201531"/>
                </a:cubicBezTo>
                <a:close/>
                <a:moveTo>
                  <a:pt x="6664260" y="194787"/>
                </a:moveTo>
                <a:cubicBezTo>
                  <a:pt x="6661344" y="194951"/>
                  <a:pt x="6658508" y="196058"/>
                  <a:pt x="6655751" y="198108"/>
                </a:cubicBezTo>
                <a:cubicBezTo>
                  <a:pt x="6650238" y="202207"/>
                  <a:pt x="6647482" y="207670"/>
                  <a:pt x="6647482" y="214498"/>
                </a:cubicBezTo>
                <a:cubicBezTo>
                  <a:pt x="6647482" y="221325"/>
                  <a:pt x="6650552" y="226450"/>
                  <a:pt x="6656690" y="229873"/>
                </a:cubicBezTo>
                <a:cubicBezTo>
                  <a:pt x="6662830" y="233296"/>
                  <a:pt x="6668838" y="233123"/>
                  <a:pt x="6674718" y="229352"/>
                </a:cubicBezTo>
                <a:cubicBezTo>
                  <a:pt x="6680596" y="225570"/>
                  <a:pt x="6683358" y="220113"/>
                  <a:pt x="6683006" y="212981"/>
                </a:cubicBezTo>
                <a:cubicBezTo>
                  <a:pt x="6682652" y="205850"/>
                  <a:pt x="6679400" y="200563"/>
                  <a:pt x="6673248" y="197122"/>
                </a:cubicBezTo>
                <a:cubicBezTo>
                  <a:pt x="6670172" y="195401"/>
                  <a:pt x="6667176" y="194623"/>
                  <a:pt x="6664260" y="194787"/>
                </a:cubicBezTo>
                <a:close/>
                <a:moveTo>
                  <a:pt x="6666406" y="174965"/>
                </a:moveTo>
                <a:cubicBezTo>
                  <a:pt x="6671182" y="175070"/>
                  <a:pt x="6676063" y="176171"/>
                  <a:pt x="6681052" y="178267"/>
                </a:cubicBezTo>
                <a:cubicBezTo>
                  <a:pt x="6691030" y="182459"/>
                  <a:pt x="6697656" y="189101"/>
                  <a:pt x="6700930" y="198192"/>
                </a:cubicBezTo>
                <a:cubicBezTo>
                  <a:pt x="6704204" y="207282"/>
                  <a:pt x="6704589" y="216274"/>
                  <a:pt x="6702083" y="225167"/>
                </a:cubicBezTo>
                <a:cubicBezTo>
                  <a:pt x="6699578" y="234059"/>
                  <a:pt x="6694890" y="240865"/>
                  <a:pt x="6688019" y="245584"/>
                </a:cubicBezTo>
                <a:cubicBezTo>
                  <a:pt x="6681148" y="250303"/>
                  <a:pt x="6672984" y="252663"/>
                  <a:pt x="6663528" y="252663"/>
                </a:cubicBezTo>
                <a:cubicBezTo>
                  <a:pt x="6654071" y="252663"/>
                  <a:pt x="6645507" y="248824"/>
                  <a:pt x="6637836" y="241147"/>
                </a:cubicBezTo>
                <a:cubicBezTo>
                  <a:pt x="6630166" y="233470"/>
                  <a:pt x="6626330" y="225216"/>
                  <a:pt x="6626330" y="216386"/>
                </a:cubicBezTo>
                <a:cubicBezTo>
                  <a:pt x="6626330" y="207555"/>
                  <a:pt x="6628394" y="199832"/>
                  <a:pt x="6632524" y="193215"/>
                </a:cubicBezTo>
                <a:cubicBezTo>
                  <a:pt x="6636654" y="186598"/>
                  <a:pt x="6643281" y="181405"/>
                  <a:pt x="6652402" y="177635"/>
                </a:cubicBezTo>
                <a:cubicBezTo>
                  <a:pt x="6656964" y="175750"/>
                  <a:pt x="6661632" y="174860"/>
                  <a:pt x="6666406" y="174965"/>
                </a:cubicBezTo>
                <a:close/>
                <a:moveTo>
                  <a:pt x="3461177" y="159340"/>
                </a:moveTo>
                <a:cubicBezTo>
                  <a:pt x="3463882" y="159807"/>
                  <a:pt x="3467437" y="161050"/>
                  <a:pt x="3471844" y="163068"/>
                </a:cubicBezTo>
                <a:cubicBezTo>
                  <a:pt x="3481542" y="167682"/>
                  <a:pt x="3484050" y="174816"/>
                  <a:pt x="3479369" y="184471"/>
                </a:cubicBezTo>
                <a:cubicBezTo>
                  <a:pt x="3474687" y="194127"/>
                  <a:pt x="3468160" y="191333"/>
                  <a:pt x="3459788" y="176091"/>
                </a:cubicBezTo>
                <a:cubicBezTo>
                  <a:pt x="3452598" y="163524"/>
                  <a:pt x="3453061" y="157940"/>
                  <a:pt x="3461177" y="159340"/>
                </a:cubicBezTo>
                <a:close/>
                <a:moveTo>
                  <a:pt x="3859931" y="151106"/>
                </a:moveTo>
                <a:lnTo>
                  <a:pt x="3816326" y="154526"/>
                </a:lnTo>
                <a:lnTo>
                  <a:pt x="3820204" y="155552"/>
                </a:lnTo>
                <a:cubicBezTo>
                  <a:pt x="3830293" y="159397"/>
                  <a:pt x="3835762" y="164001"/>
                  <a:pt x="3836612" y="169365"/>
                </a:cubicBezTo>
                <a:cubicBezTo>
                  <a:pt x="3837461" y="174729"/>
                  <a:pt x="3836103" y="179836"/>
                  <a:pt x="3832538" y="184685"/>
                </a:cubicBezTo>
                <a:cubicBezTo>
                  <a:pt x="3828972" y="189535"/>
                  <a:pt x="3824938" y="188549"/>
                  <a:pt x="3820436" y="181727"/>
                </a:cubicBezTo>
                <a:cubicBezTo>
                  <a:pt x="3815934" y="174906"/>
                  <a:pt x="3812089" y="168705"/>
                  <a:pt x="3808902" y="163124"/>
                </a:cubicBezTo>
                <a:cubicBezTo>
                  <a:pt x="3808263" y="160901"/>
                  <a:pt x="3808020" y="159076"/>
                  <a:pt x="3808171" y="157649"/>
                </a:cubicBezTo>
                <a:lnTo>
                  <a:pt x="3809548" y="155057"/>
                </a:lnTo>
                <a:lnTo>
                  <a:pt x="3787582" y="156780"/>
                </a:lnTo>
                <a:cubicBezTo>
                  <a:pt x="3777177" y="177554"/>
                  <a:pt x="3770597" y="188456"/>
                  <a:pt x="3767844" y="189485"/>
                </a:cubicBezTo>
                <a:cubicBezTo>
                  <a:pt x="3799743" y="189522"/>
                  <a:pt x="3829000" y="189522"/>
                  <a:pt x="3855615" y="189485"/>
                </a:cubicBezTo>
                <a:cubicBezTo>
                  <a:pt x="3856967" y="182168"/>
                  <a:pt x="3858406" y="169375"/>
                  <a:pt x="3859931" y="151106"/>
                </a:cubicBezTo>
                <a:close/>
                <a:moveTo>
                  <a:pt x="3575944" y="123457"/>
                </a:moveTo>
                <a:cubicBezTo>
                  <a:pt x="3578270" y="123153"/>
                  <a:pt x="3580792" y="123412"/>
                  <a:pt x="3583511" y="124233"/>
                </a:cubicBezTo>
                <a:cubicBezTo>
                  <a:pt x="3588949" y="125877"/>
                  <a:pt x="3594165" y="127923"/>
                  <a:pt x="3599157" y="130372"/>
                </a:cubicBezTo>
                <a:cubicBezTo>
                  <a:pt x="3604149" y="132822"/>
                  <a:pt x="3605045" y="136539"/>
                  <a:pt x="3601845" y="141525"/>
                </a:cubicBezTo>
                <a:cubicBezTo>
                  <a:pt x="3598645" y="146511"/>
                  <a:pt x="3595703" y="154954"/>
                  <a:pt x="3593018" y="166854"/>
                </a:cubicBezTo>
                <a:cubicBezTo>
                  <a:pt x="3590332" y="178754"/>
                  <a:pt x="3586702" y="189795"/>
                  <a:pt x="3582125" y="199977"/>
                </a:cubicBezTo>
                <a:cubicBezTo>
                  <a:pt x="3590050" y="209093"/>
                  <a:pt x="3599306" y="216299"/>
                  <a:pt x="3609891" y="221595"/>
                </a:cubicBezTo>
                <a:cubicBezTo>
                  <a:pt x="3620476" y="226891"/>
                  <a:pt x="3635635" y="232193"/>
                  <a:pt x="3655367" y="237501"/>
                </a:cubicBezTo>
                <a:cubicBezTo>
                  <a:pt x="3664904" y="240477"/>
                  <a:pt x="3666855" y="243355"/>
                  <a:pt x="3661218" y="246133"/>
                </a:cubicBezTo>
                <a:cubicBezTo>
                  <a:pt x="3655581" y="248911"/>
                  <a:pt x="3649116" y="250880"/>
                  <a:pt x="3641824" y="252039"/>
                </a:cubicBezTo>
                <a:cubicBezTo>
                  <a:pt x="3634531" y="253199"/>
                  <a:pt x="3626603" y="254176"/>
                  <a:pt x="3618039" y="254969"/>
                </a:cubicBezTo>
                <a:cubicBezTo>
                  <a:pt x="3609475" y="255763"/>
                  <a:pt x="3601333" y="252331"/>
                  <a:pt x="3593613" y="244672"/>
                </a:cubicBezTo>
                <a:cubicBezTo>
                  <a:pt x="3585892" y="237014"/>
                  <a:pt x="3577766" y="227616"/>
                  <a:pt x="3569233" y="216479"/>
                </a:cubicBezTo>
                <a:cubicBezTo>
                  <a:pt x="3563032" y="225235"/>
                  <a:pt x="3555504" y="232633"/>
                  <a:pt x="3546648" y="238673"/>
                </a:cubicBezTo>
                <a:cubicBezTo>
                  <a:pt x="3537793" y="244713"/>
                  <a:pt x="3529700" y="248750"/>
                  <a:pt x="3522371" y="250784"/>
                </a:cubicBezTo>
                <a:cubicBezTo>
                  <a:pt x="3515041" y="252818"/>
                  <a:pt x="3508083" y="253835"/>
                  <a:pt x="3501498" y="253835"/>
                </a:cubicBezTo>
                <a:cubicBezTo>
                  <a:pt x="3492890" y="253835"/>
                  <a:pt x="3492146" y="251748"/>
                  <a:pt x="3499265" y="247575"/>
                </a:cubicBezTo>
                <a:cubicBezTo>
                  <a:pt x="3506384" y="243401"/>
                  <a:pt x="3515441" y="237712"/>
                  <a:pt x="3526436" y="230506"/>
                </a:cubicBezTo>
                <a:cubicBezTo>
                  <a:pt x="3537430" y="223300"/>
                  <a:pt x="3547386" y="213719"/>
                  <a:pt x="3556304" y="201763"/>
                </a:cubicBezTo>
                <a:cubicBezTo>
                  <a:pt x="3552384" y="197757"/>
                  <a:pt x="3547169" y="192496"/>
                  <a:pt x="3540658" y="185978"/>
                </a:cubicBezTo>
                <a:cubicBezTo>
                  <a:pt x="3534147" y="179461"/>
                  <a:pt x="3527539" y="174376"/>
                  <a:pt x="3520836" y="170723"/>
                </a:cubicBezTo>
                <a:cubicBezTo>
                  <a:pt x="3514132" y="167071"/>
                  <a:pt x="3513041" y="164032"/>
                  <a:pt x="3517562" y="161608"/>
                </a:cubicBezTo>
                <a:cubicBezTo>
                  <a:pt x="3522082" y="159183"/>
                  <a:pt x="3526296" y="158399"/>
                  <a:pt x="3530203" y="159254"/>
                </a:cubicBezTo>
                <a:cubicBezTo>
                  <a:pt x="3534110" y="160110"/>
                  <a:pt x="3539721" y="163787"/>
                  <a:pt x="3547039" y="170286"/>
                </a:cubicBezTo>
                <a:lnTo>
                  <a:pt x="3564452" y="187141"/>
                </a:lnTo>
                <a:cubicBezTo>
                  <a:pt x="3567589" y="179910"/>
                  <a:pt x="3569933" y="171319"/>
                  <a:pt x="3571484" y="161366"/>
                </a:cubicBezTo>
                <a:cubicBezTo>
                  <a:pt x="3573034" y="151413"/>
                  <a:pt x="3573443" y="146437"/>
                  <a:pt x="3572712" y="146437"/>
                </a:cubicBezTo>
                <a:cubicBezTo>
                  <a:pt x="3570070" y="146437"/>
                  <a:pt x="3566132" y="147367"/>
                  <a:pt x="3560899" y="149227"/>
                </a:cubicBezTo>
                <a:cubicBezTo>
                  <a:pt x="3555665" y="151087"/>
                  <a:pt x="3550511" y="152644"/>
                  <a:pt x="3545439" y="153897"/>
                </a:cubicBezTo>
                <a:cubicBezTo>
                  <a:pt x="3540366" y="155149"/>
                  <a:pt x="3535266" y="152923"/>
                  <a:pt x="3530138" y="147218"/>
                </a:cubicBezTo>
                <a:cubicBezTo>
                  <a:pt x="3525009" y="141513"/>
                  <a:pt x="3525784" y="138394"/>
                  <a:pt x="3532463" y="137860"/>
                </a:cubicBezTo>
                <a:cubicBezTo>
                  <a:pt x="3539142" y="137327"/>
                  <a:pt x="3546028" y="135941"/>
                  <a:pt x="3553122" y="133702"/>
                </a:cubicBezTo>
                <a:cubicBezTo>
                  <a:pt x="3560216" y="131464"/>
                  <a:pt x="3565695" y="128915"/>
                  <a:pt x="3569559" y="126056"/>
                </a:cubicBezTo>
                <a:cubicBezTo>
                  <a:pt x="3571490" y="124627"/>
                  <a:pt x="3573619" y="123760"/>
                  <a:pt x="3575944" y="123457"/>
                </a:cubicBezTo>
                <a:close/>
                <a:moveTo>
                  <a:pt x="3299028" y="110533"/>
                </a:moveTo>
                <a:cubicBezTo>
                  <a:pt x="3313021" y="109596"/>
                  <a:pt x="3324759" y="111648"/>
                  <a:pt x="3334243" y="116689"/>
                </a:cubicBezTo>
                <a:cubicBezTo>
                  <a:pt x="3346887" y="123412"/>
                  <a:pt x="3352455" y="129464"/>
                  <a:pt x="3350949" y="134847"/>
                </a:cubicBezTo>
                <a:cubicBezTo>
                  <a:pt x="3349442" y="140229"/>
                  <a:pt x="3343358" y="142533"/>
                  <a:pt x="3332699" y="141758"/>
                </a:cubicBezTo>
                <a:cubicBezTo>
                  <a:pt x="3322039" y="140983"/>
                  <a:pt x="3307060" y="140595"/>
                  <a:pt x="3287762" y="140595"/>
                </a:cubicBezTo>
                <a:cubicBezTo>
                  <a:pt x="3268489" y="140595"/>
                  <a:pt x="3247783" y="141566"/>
                  <a:pt x="3225645" y="143507"/>
                </a:cubicBezTo>
                <a:cubicBezTo>
                  <a:pt x="3203506" y="145447"/>
                  <a:pt x="3184977" y="147757"/>
                  <a:pt x="3170057" y="150436"/>
                </a:cubicBezTo>
                <a:cubicBezTo>
                  <a:pt x="3155137" y="153115"/>
                  <a:pt x="3142115" y="155645"/>
                  <a:pt x="3130990" y="158027"/>
                </a:cubicBezTo>
                <a:cubicBezTo>
                  <a:pt x="3119865" y="160408"/>
                  <a:pt x="3108288" y="157822"/>
                  <a:pt x="3096257" y="150269"/>
                </a:cubicBezTo>
                <a:cubicBezTo>
                  <a:pt x="3085356" y="138276"/>
                  <a:pt x="3084580" y="132871"/>
                  <a:pt x="3093932" y="134056"/>
                </a:cubicBezTo>
                <a:cubicBezTo>
                  <a:pt x="3103283" y="135240"/>
                  <a:pt x="3119304" y="134868"/>
                  <a:pt x="3141994" y="132940"/>
                </a:cubicBezTo>
                <a:cubicBezTo>
                  <a:pt x="3164684" y="131011"/>
                  <a:pt x="3188906" y="128093"/>
                  <a:pt x="3214659" y="124187"/>
                </a:cubicBezTo>
                <a:cubicBezTo>
                  <a:pt x="3240413" y="120280"/>
                  <a:pt x="3263620" y="116373"/>
                  <a:pt x="3284283" y="112466"/>
                </a:cubicBezTo>
                <a:cubicBezTo>
                  <a:pt x="3289449" y="111490"/>
                  <a:pt x="3294363" y="110845"/>
                  <a:pt x="3299028" y="110533"/>
                </a:cubicBezTo>
                <a:close/>
                <a:moveTo>
                  <a:pt x="6440592" y="109081"/>
                </a:moveTo>
                <a:cubicBezTo>
                  <a:pt x="6425462" y="112194"/>
                  <a:pt x="6412278" y="114736"/>
                  <a:pt x="6401041" y="116708"/>
                </a:cubicBezTo>
                <a:cubicBezTo>
                  <a:pt x="6401785" y="127833"/>
                  <a:pt x="6402486" y="137693"/>
                  <a:pt x="6403144" y="146288"/>
                </a:cubicBezTo>
                <a:cubicBezTo>
                  <a:pt x="6413314" y="145618"/>
                  <a:pt x="6425796" y="144223"/>
                  <a:pt x="6440592" y="142102"/>
                </a:cubicBezTo>
                <a:close/>
                <a:moveTo>
                  <a:pt x="5059467" y="109081"/>
                </a:moveTo>
                <a:cubicBezTo>
                  <a:pt x="5044337" y="112194"/>
                  <a:pt x="5031153" y="114736"/>
                  <a:pt x="5019916" y="116708"/>
                </a:cubicBezTo>
                <a:cubicBezTo>
                  <a:pt x="5020660" y="127833"/>
                  <a:pt x="5021362" y="137693"/>
                  <a:pt x="5022019" y="146288"/>
                </a:cubicBezTo>
                <a:cubicBezTo>
                  <a:pt x="5032189" y="145618"/>
                  <a:pt x="5044672" y="144223"/>
                  <a:pt x="5059467" y="142102"/>
                </a:cubicBezTo>
                <a:close/>
                <a:moveTo>
                  <a:pt x="773218" y="109081"/>
                </a:moveTo>
                <a:cubicBezTo>
                  <a:pt x="758087" y="112194"/>
                  <a:pt x="744903" y="114736"/>
                  <a:pt x="733667" y="116708"/>
                </a:cubicBezTo>
                <a:cubicBezTo>
                  <a:pt x="734411" y="127833"/>
                  <a:pt x="735111" y="137693"/>
                  <a:pt x="735769" y="146288"/>
                </a:cubicBezTo>
                <a:cubicBezTo>
                  <a:pt x="745939" y="145618"/>
                  <a:pt x="758422" y="144223"/>
                  <a:pt x="773218" y="142102"/>
                </a:cubicBezTo>
                <a:close/>
                <a:moveTo>
                  <a:pt x="5807226" y="101435"/>
                </a:moveTo>
                <a:cubicBezTo>
                  <a:pt x="5816286" y="102662"/>
                  <a:pt x="5823694" y="104926"/>
                  <a:pt x="5829448" y="108225"/>
                </a:cubicBezTo>
                <a:cubicBezTo>
                  <a:pt x="5836803" y="111251"/>
                  <a:pt x="5839112" y="115424"/>
                  <a:pt x="5836378" y="120745"/>
                </a:cubicBezTo>
                <a:cubicBezTo>
                  <a:pt x="5833643" y="126066"/>
                  <a:pt x="5832664" y="147695"/>
                  <a:pt x="5833438" y="185634"/>
                </a:cubicBezTo>
                <a:cubicBezTo>
                  <a:pt x="5834214" y="223573"/>
                  <a:pt x="5832878" y="249286"/>
                  <a:pt x="5829430" y="262774"/>
                </a:cubicBezTo>
                <a:cubicBezTo>
                  <a:pt x="5825982" y="276261"/>
                  <a:pt x="5820906" y="277650"/>
                  <a:pt x="5814202" y="266941"/>
                </a:cubicBezTo>
                <a:cubicBezTo>
                  <a:pt x="5807500" y="256231"/>
                  <a:pt x="5804730" y="247823"/>
                  <a:pt x="5805896" y="241714"/>
                </a:cubicBezTo>
                <a:cubicBezTo>
                  <a:pt x="5807062" y="235606"/>
                  <a:pt x="5808423" y="223260"/>
                  <a:pt x="5809980" y="204675"/>
                </a:cubicBezTo>
                <a:cubicBezTo>
                  <a:pt x="5811536" y="186090"/>
                  <a:pt x="5811360" y="167300"/>
                  <a:pt x="5809450" y="148306"/>
                </a:cubicBezTo>
                <a:cubicBezTo>
                  <a:pt x="5807540" y="129312"/>
                  <a:pt x="5804426" y="116445"/>
                  <a:pt x="5800110" y="109704"/>
                </a:cubicBezTo>
                <a:cubicBezTo>
                  <a:pt x="5795794" y="102963"/>
                  <a:pt x="5798166" y="100207"/>
                  <a:pt x="5807226" y="101435"/>
                </a:cubicBezTo>
                <a:close/>
                <a:moveTo>
                  <a:pt x="2282977" y="101435"/>
                </a:moveTo>
                <a:cubicBezTo>
                  <a:pt x="2292036" y="102662"/>
                  <a:pt x="2299444" y="104926"/>
                  <a:pt x="2305198" y="108225"/>
                </a:cubicBezTo>
                <a:cubicBezTo>
                  <a:pt x="2312553" y="111251"/>
                  <a:pt x="2314863" y="115424"/>
                  <a:pt x="2312128" y="120745"/>
                </a:cubicBezTo>
                <a:cubicBezTo>
                  <a:pt x="2309394" y="126066"/>
                  <a:pt x="2308414" y="147695"/>
                  <a:pt x="2309189" y="185634"/>
                </a:cubicBezTo>
                <a:cubicBezTo>
                  <a:pt x="2309964" y="223573"/>
                  <a:pt x="2308628" y="249286"/>
                  <a:pt x="2305180" y="262774"/>
                </a:cubicBezTo>
                <a:cubicBezTo>
                  <a:pt x="2301732" y="276261"/>
                  <a:pt x="2296656" y="277650"/>
                  <a:pt x="2289953" y="266941"/>
                </a:cubicBezTo>
                <a:cubicBezTo>
                  <a:pt x="2283249" y="256231"/>
                  <a:pt x="2280481" y="247823"/>
                  <a:pt x="2281646" y="241714"/>
                </a:cubicBezTo>
                <a:cubicBezTo>
                  <a:pt x="2282812" y="235606"/>
                  <a:pt x="2284173" y="223260"/>
                  <a:pt x="2285730" y="204675"/>
                </a:cubicBezTo>
                <a:cubicBezTo>
                  <a:pt x="2287286" y="186090"/>
                  <a:pt x="2287110" y="167300"/>
                  <a:pt x="2285200" y="148306"/>
                </a:cubicBezTo>
                <a:cubicBezTo>
                  <a:pt x="2283290" y="129312"/>
                  <a:pt x="2280177" y="116445"/>
                  <a:pt x="2275861" y="109704"/>
                </a:cubicBezTo>
                <a:cubicBezTo>
                  <a:pt x="2271545" y="102963"/>
                  <a:pt x="2273917" y="100207"/>
                  <a:pt x="2282977" y="101435"/>
                </a:cubicBezTo>
                <a:close/>
                <a:moveTo>
                  <a:pt x="3815780" y="100253"/>
                </a:moveTo>
                <a:cubicBezTo>
                  <a:pt x="3817162" y="100155"/>
                  <a:pt x="3818884" y="100422"/>
                  <a:pt x="3820948" y="101053"/>
                </a:cubicBezTo>
                <a:cubicBezTo>
                  <a:pt x="3829201" y="103577"/>
                  <a:pt x="3834866" y="106876"/>
                  <a:pt x="3837942" y="110950"/>
                </a:cubicBezTo>
                <a:cubicBezTo>
                  <a:pt x="3841018" y="115025"/>
                  <a:pt x="3841191" y="120401"/>
                  <a:pt x="3838463" y="127080"/>
                </a:cubicBezTo>
                <a:cubicBezTo>
                  <a:pt x="3835734" y="133758"/>
                  <a:pt x="3831304" y="133873"/>
                  <a:pt x="3825171" y="127424"/>
                </a:cubicBezTo>
                <a:cubicBezTo>
                  <a:pt x="3819038" y="120974"/>
                  <a:pt x="3814830" y="115486"/>
                  <a:pt x="3812548" y="110960"/>
                </a:cubicBezTo>
                <a:cubicBezTo>
                  <a:pt x="3810558" y="104113"/>
                  <a:pt x="3811635" y="100545"/>
                  <a:pt x="3815780" y="100253"/>
                </a:cubicBezTo>
                <a:close/>
                <a:moveTo>
                  <a:pt x="3853160" y="92651"/>
                </a:moveTo>
                <a:cubicBezTo>
                  <a:pt x="3850617" y="92690"/>
                  <a:pt x="3847262" y="93094"/>
                  <a:pt x="3843095" y="93863"/>
                </a:cubicBezTo>
                <a:cubicBezTo>
                  <a:pt x="3834761" y="95401"/>
                  <a:pt x="3822631" y="96895"/>
                  <a:pt x="3806707" y="98347"/>
                </a:cubicBezTo>
                <a:cubicBezTo>
                  <a:pt x="3803370" y="109050"/>
                  <a:pt x="3798980" y="121917"/>
                  <a:pt x="3793536" y="136949"/>
                </a:cubicBezTo>
                <a:cubicBezTo>
                  <a:pt x="3815053" y="136217"/>
                  <a:pt x="3837204" y="134778"/>
                  <a:pt x="3859987" y="132633"/>
                </a:cubicBezTo>
                <a:cubicBezTo>
                  <a:pt x="3860731" y="108014"/>
                  <a:pt x="3860186" y="95013"/>
                  <a:pt x="3858350" y="93631"/>
                </a:cubicBezTo>
                <a:cubicBezTo>
                  <a:pt x="3857433" y="92939"/>
                  <a:pt x="3855702" y="92613"/>
                  <a:pt x="3853160" y="92651"/>
                </a:cubicBezTo>
                <a:close/>
                <a:moveTo>
                  <a:pt x="6163065" y="79001"/>
                </a:moveTo>
                <a:cubicBezTo>
                  <a:pt x="6167090" y="79430"/>
                  <a:pt x="6170606" y="80778"/>
                  <a:pt x="6173613" y="83045"/>
                </a:cubicBezTo>
                <a:cubicBezTo>
                  <a:pt x="6179628" y="87578"/>
                  <a:pt x="6180115" y="91463"/>
                  <a:pt x="6175074" y="94700"/>
                </a:cubicBezTo>
                <a:cubicBezTo>
                  <a:pt x="6170032" y="97937"/>
                  <a:pt x="6157763" y="101137"/>
                  <a:pt x="6138266" y="104300"/>
                </a:cubicBezTo>
                <a:cubicBezTo>
                  <a:pt x="6142942" y="106321"/>
                  <a:pt x="6144874" y="108907"/>
                  <a:pt x="6144062" y="112057"/>
                </a:cubicBezTo>
                <a:cubicBezTo>
                  <a:pt x="6143250" y="115207"/>
                  <a:pt x="6142490" y="118445"/>
                  <a:pt x="6141782" y="121768"/>
                </a:cubicBezTo>
                <a:cubicBezTo>
                  <a:pt x="6148517" y="121012"/>
                  <a:pt x="6153552" y="120633"/>
                  <a:pt x="6156888" y="120633"/>
                </a:cubicBezTo>
                <a:cubicBezTo>
                  <a:pt x="6161776" y="120633"/>
                  <a:pt x="6166314" y="122674"/>
                  <a:pt x="6170506" y="126754"/>
                </a:cubicBezTo>
                <a:cubicBezTo>
                  <a:pt x="6174698" y="130834"/>
                  <a:pt x="6173771" y="133966"/>
                  <a:pt x="6167725" y="136149"/>
                </a:cubicBezTo>
                <a:cubicBezTo>
                  <a:pt x="6161679" y="138332"/>
                  <a:pt x="6152976" y="140421"/>
                  <a:pt x="6141615" y="142418"/>
                </a:cubicBezTo>
                <a:lnTo>
                  <a:pt x="6140610" y="168463"/>
                </a:lnTo>
                <a:cubicBezTo>
                  <a:pt x="6160628" y="166144"/>
                  <a:pt x="6173446" y="164984"/>
                  <a:pt x="6179064" y="164984"/>
                </a:cubicBezTo>
                <a:cubicBezTo>
                  <a:pt x="6186654" y="164984"/>
                  <a:pt x="6192648" y="168507"/>
                  <a:pt x="6197044" y="175551"/>
                </a:cubicBezTo>
                <a:cubicBezTo>
                  <a:pt x="6201441" y="182596"/>
                  <a:pt x="6196836" y="185730"/>
                  <a:pt x="6183231" y="184955"/>
                </a:cubicBezTo>
                <a:cubicBezTo>
                  <a:pt x="6169626" y="184180"/>
                  <a:pt x="6157066" y="184372"/>
                  <a:pt x="6145550" y="185532"/>
                </a:cubicBezTo>
                <a:cubicBezTo>
                  <a:pt x="6134034" y="186691"/>
                  <a:pt x="6123086" y="188422"/>
                  <a:pt x="6112705" y="190722"/>
                </a:cubicBezTo>
                <a:cubicBezTo>
                  <a:pt x="6102324" y="193023"/>
                  <a:pt x="6094545" y="194970"/>
                  <a:pt x="6089367" y="196564"/>
                </a:cubicBezTo>
                <a:cubicBezTo>
                  <a:pt x="6084190" y="198157"/>
                  <a:pt x="6077402" y="195435"/>
                  <a:pt x="6069006" y="188397"/>
                </a:cubicBezTo>
                <a:cubicBezTo>
                  <a:pt x="6060610" y="181358"/>
                  <a:pt x="6061106" y="177839"/>
                  <a:pt x="6070494" y="177839"/>
                </a:cubicBezTo>
                <a:cubicBezTo>
                  <a:pt x="6077290" y="177839"/>
                  <a:pt x="6094387" y="175675"/>
                  <a:pt x="6121784" y="171347"/>
                </a:cubicBezTo>
                <a:lnTo>
                  <a:pt x="6121784" y="144092"/>
                </a:lnTo>
                <a:cubicBezTo>
                  <a:pt x="6115595" y="144874"/>
                  <a:pt x="6109952" y="145054"/>
                  <a:pt x="6104854" y="144632"/>
                </a:cubicBezTo>
                <a:cubicBezTo>
                  <a:pt x="6099757" y="144210"/>
                  <a:pt x="6095078" y="141953"/>
                  <a:pt x="6090818" y="137860"/>
                </a:cubicBezTo>
                <a:cubicBezTo>
                  <a:pt x="6086558" y="133768"/>
                  <a:pt x="6088202" y="131442"/>
                  <a:pt x="6095748" y="130884"/>
                </a:cubicBezTo>
                <a:cubicBezTo>
                  <a:pt x="6103296" y="130326"/>
                  <a:pt x="6111589" y="129079"/>
                  <a:pt x="6120630" y="127145"/>
                </a:cubicBezTo>
                <a:cubicBezTo>
                  <a:pt x="6120630" y="116466"/>
                  <a:pt x="6119899" y="109664"/>
                  <a:pt x="6118435" y="106737"/>
                </a:cubicBezTo>
                <a:lnTo>
                  <a:pt x="6103180" y="106737"/>
                </a:lnTo>
                <a:cubicBezTo>
                  <a:pt x="6098778" y="106737"/>
                  <a:pt x="6093581" y="105118"/>
                  <a:pt x="6087590" y="101881"/>
                </a:cubicBezTo>
                <a:cubicBezTo>
                  <a:pt x="6081600" y="98644"/>
                  <a:pt x="6082971" y="95913"/>
                  <a:pt x="6091702" y="93686"/>
                </a:cubicBezTo>
                <a:cubicBezTo>
                  <a:pt x="6100434" y="91460"/>
                  <a:pt x="6109723" y="89404"/>
                  <a:pt x="6119570" y="87519"/>
                </a:cubicBezTo>
                <a:cubicBezTo>
                  <a:pt x="6129418" y="85634"/>
                  <a:pt x="6139382" y="83284"/>
                  <a:pt x="6149466" y="80468"/>
                </a:cubicBezTo>
                <a:cubicBezTo>
                  <a:pt x="6154508" y="79061"/>
                  <a:pt x="6159040" y="78572"/>
                  <a:pt x="6163065" y="79001"/>
                </a:cubicBezTo>
                <a:close/>
                <a:moveTo>
                  <a:pt x="3473788" y="74022"/>
                </a:moveTo>
                <a:cubicBezTo>
                  <a:pt x="3469478" y="74785"/>
                  <a:pt x="3463565" y="76103"/>
                  <a:pt x="3456049" y="77976"/>
                </a:cubicBezTo>
                <a:lnTo>
                  <a:pt x="3456049" y="90806"/>
                </a:lnTo>
                <a:lnTo>
                  <a:pt x="3467648" y="92486"/>
                </a:lnTo>
                <a:cubicBezTo>
                  <a:pt x="3478593" y="95525"/>
                  <a:pt x="3483018" y="101968"/>
                  <a:pt x="3480922" y="111815"/>
                </a:cubicBezTo>
                <a:cubicBezTo>
                  <a:pt x="3478826" y="121663"/>
                  <a:pt x="3471490" y="119896"/>
                  <a:pt x="3458914" y="106513"/>
                </a:cubicBezTo>
                <a:lnTo>
                  <a:pt x="3456049" y="100587"/>
                </a:lnTo>
                <a:lnTo>
                  <a:pt x="3456049" y="134623"/>
                </a:lnTo>
                <a:cubicBezTo>
                  <a:pt x="3469431" y="131572"/>
                  <a:pt x="3478336" y="129489"/>
                  <a:pt x="3482764" y="128373"/>
                </a:cubicBezTo>
                <a:cubicBezTo>
                  <a:pt x="3482764" y="97243"/>
                  <a:pt x="3482345" y="80211"/>
                  <a:pt x="3481508" y="77278"/>
                </a:cubicBezTo>
                <a:cubicBezTo>
                  <a:pt x="3480671" y="74345"/>
                  <a:pt x="3478097" y="73260"/>
                  <a:pt x="3473788" y="74022"/>
                </a:cubicBezTo>
                <a:close/>
                <a:moveTo>
                  <a:pt x="3860876" y="68618"/>
                </a:moveTo>
                <a:cubicBezTo>
                  <a:pt x="3864215" y="68367"/>
                  <a:pt x="3867565" y="69077"/>
                  <a:pt x="3870926" y="70748"/>
                </a:cubicBezTo>
                <a:cubicBezTo>
                  <a:pt x="3877648" y="74091"/>
                  <a:pt x="3883552" y="77997"/>
                  <a:pt x="3888637" y="82468"/>
                </a:cubicBezTo>
                <a:cubicBezTo>
                  <a:pt x="3893722" y="86939"/>
                  <a:pt x="3894512" y="91708"/>
                  <a:pt x="3891009" y="96774"/>
                </a:cubicBezTo>
                <a:cubicBezTo>
                  <a:pt x="3887505" y="101841"/>
                  <a:pt x="3885753" y="112901"/>
                  <a:pt x="3885753" y="129954"/>
                </a:cubicBezTo>
                <a:cubicBezTo>
                  <a:pt x="3902534" y="129210"/>
                  <a:pt x="3917714" y="127855"/>
                  <a:pt x="3931295" y="125889"/>
                </a:cubicBezTo>
                <a:cubicBezTo>
                  <a:pt x="3944875" y="123923"/>
                  <a:pt x="3955079" y="127827"/>
                  <a:pt x="3961907" y="137600"/>
                </a:cubicBezTo>
                <a:cubicBezTo>
                  <a:pt x="3968734" y="147373"/>
                  <a:pt x="3967633" y="152067"/>
                  <a:pt x="3958605" y="151683"/>
                </a:cubicBezTo>
                <a:cubicBezTo>
                  <a:pt x="3949575" y="151298"/>
                  <a:pt x="3939446" y="150911"/>
                  <a:pt x="3928216" y="150520"/>
                </a:cubicBezTo>
                <a:cubicBezTo>
                  <a:pt x="3916985" y="150129"/>
                  <a:pt x="3902378" y="149934"/>
                  <a:pt x="3884395" y="149934"/>
                </a:cubicBezTo>
                <a:cubicBezTo>
                  <a:pt x="3883700" y="168240"/>
                  <a:pt x="3882597" y="182211"/>
                  <a:pt x="3881084" y="191848"/>
                </a:cubicBezTo>
                <a:cubicBezTo>
                  <a:pt x="3885933" y="191848"/>
                  <a:pt x="3894453" y="192896"/>
                  <a:pt x="3906645" y="194992"/>
                </a:cubicBezTo>
                <a:cubicBezTo>
                  <a:pt x="3918836" y="197088"/>
                  <a:pt x="3925989" y="202749"/>
                  <a:pt x="3928104" y="211977"/>
                </a:cubicBezTo>
                <a:cubicBezTo>
                  <a:pt x="3930218" y="221204"/>
                  <a:pt x="3925844" y="224243"/>
                  <a:pt x="3914979" y="221092"/>
                </a:cubicBezTo>
                <a:cubicBezTo>
                  <a:pt x="3904115" y="217942"/>
                  <a:pt x="3892171" y="214848"/>
                  <a:pt x="3879149" y="211809"/>
                </a:cubicBezTo>
                <a:cubicBezTo>
                  <a:pt x="3874796" y="236217"/>
                  <a:pt x="3867063" y="254185"/>
                  <a:pt x="3855950" y="265713"/>
                </a:cubicBezTo>
                <a:cubicBezTo>
                  <a:pt x="3844838" y="277241"/>
                  <a:pt x="3837012" y="278925"/>
                  <a:pt x="3832473" y="270764"/>
                </a:cubicBezTo>
                <a:cubicBezTo>
                  <a:pt x="3827933" y="262603"/>
                  <a:pt x="3821062" y="254604"/>
                  <a:pt x="3811860" y="246765"/>
                </a:cubicBezTo>
                <a:cubicBezTo>
                  <a:pt x="3802657" y="238927"/>
                  <a:pt x="3804493" y="236177"/>
                  <a:pt x="3817367" y="238515"/>
                </a:cubicBezTo>
                <a:cubicBezTo>
                  <a:pt x="3830240" y="240853"/>
                  <a:pt x="3838624" y="240710"/>
                  <a:pt x="3842519" y="238087"/>
                </a:cubicBezTo>
                <a:cubicBezTo>
                  <a:pt x="3846413" y="235464"/>
                  <a:pt x="3849886" y="225855"/>
                  <a:pt x="3852937" y="209261"/>
                </a:cubicBezTo>
                <a:cubicBezTo>
                  <a:pt x="3811885" y="207065"/>
                  <a:pt x="3785102" y="207109"/>
                  <a:pt x="3772588" y="209391"/>
                </a:cubicBezTo>
                <a:cubicBezTo>
                  <a:pt x="3760074" y="211673"/>
                  <a:pt x="3750347" y="214591"/>
                  <a:pt x="3743408" y="218144"/>
                </a:cubicBezTo>
                <a:cubicBezTo>
                  <a:pt x="3736469" y="221697"/>
                  <a:pt x="3731586" y="219003"/>
                  <a:pt x="3728758" y="210061"/>
                </a:cubicBezTo>
                <a:cubicBezTo>
                  <a:pt x="3725930" y="201118"/>
                  <a:pt x="3728513" y="195013"/>
                  <a:pt x="3736506" y="191745"/>
                </a:cubicBezTo>
                <a:cubicBezTo>
                  <a:pt x="3744500" y="188477"/>
                  <a:pt x="3754121" y="177263"/>
                  <a:pt x="3765370" y="158101"/>
                </a:cubicBezTo>
                <a:cubicBezTo>
                  <a:pt x="3740118" y="160420"/>
                  <a:pt x="3723537" y="162361"/>
                  <a:pt x="3715624" y="163924"/>
                </a:cubicBezTo>
                <a:cubicBezTo>
                  <a:pt x="3707711" y="165487"/>
                  <a:pt x="3699823" y="162160"/>
                  <a:pt x="3691960" y="153943"/>
                </a:cubicBezTo>
                <a:cubicBezTo>
                  <a:pt x="3684097" y="145727"/>
                  <a:pt x="3686181" y="142015"/>
                  <a:pt x="3698211" y="142809"/>
                </a:cubicBezTo>
                <a:cubicBezTo>
                  <a:pt x="3710241" y="143603"/>
                  <a:pt x="3734816" y="142517"/>
                  <a:pt x="3771937" y="139553"/>
                </a:cubicBezTo>
                <a:cubicBezTo>
                  <a:pt x="3781573" y="114711"/>
                  <a:pt x="3784835" y="97754"/>
                  <a:pt x="3781722" y="88682"/>
                </a:cubicBezTo>
                <a:cubicBezTo>
                  <a:pt x="3778609" y="79610"/>
                  <a:pt x="3779620" y="75492"/>
                  <a:pt x="3784755" y="76329"/>
                </a:cubicBezTo>
                <a:cubicBezTo>
                  <a:pt x="3789889" y="77166"/>
                  <a:pt x="3794317" y="78335"/>
                  <a:pt x="3798038" y="79836"/>
                </a:cubicBezTo>
                <a:cubicBezTo>
                  <a:pt x="3801758" y="81337"/>
                  <a:pt x="3809838" y="81535"/>
                  <a:pt x="3822278" y="80431"/>
                </a:cubicBezTo>
                <a:cubicBezTo>
                  <a:pt x="3834717" y="79327"/>
                  <a:pt x="3844255" y="76602"/>
                  <a:pt x="3850890" y="72255"/>
                </a:cubicBezTo>
                <a:cubicBezTo>
                  <a:pt x="3854208" y="70081"/>
                  <a:pt x="3857536" y="68869"/>
                  <a:pt x="3860876" y="68618"/>
                </a:cubicBezTo>
                <a:close/>
                <a:moveTo>
                  <a:pt x="6030748" y="61014"/>
                </a:moveTo>
                <a:cubicBezTo>
                  <a:pt x="6033272" y="60384"/>
                  <a:pt x="6037746" y="61294"/>
                  <a:pt x="6044170" y="63744"/>
                </a:cubicBezTo>
                <a:cubicBezTo>
                  <a:pt x="6055543" y="67328"/>
                  <a:pt x="6060628" y="72016"/>
                  <a:pt x="6059424" y="77808"/>
                </a:cubicBezTo>
                <a:cubicBezTo>
                  <a:pt x="6058222" y="83600"/>
                  <a:pt x="6057053" y="91776"/>
                  <a:pt x="6055918" y="102337"/>
                </a:cubicBezTo>
                <a:cubicBezTo>
                  <a:pt x="6054783" y="112898"/>
                  <a:pt x="6054216" y="134964"/>
                  <a:pt x="6054216" y="168538"/>
                </a:cubicBezTo>
                <a:cubicBezTo>
                  <a:pt x="6054216" y="201329"/>
                  <a:pt x="6052470" y="225300"/>
                  <a:pt x="6048979" y="240449"/>
                </a:cubicBezTo>
                <a:cubicBezTo>
                  <a:pt x="6045488" y="255599"/>
                  <a:pt x="6040406" y="256799"/>
                  <a:pt x="6033734" y="244049"/>
                </a:cubicBezTo>
                <a:cubicBezTo>
                  <a:pt x="6027061" y="231300"/>
                  <a:pt x="6024698" y="221914"/>
                  <a:pt x="6026646" y="215893"/>
                </a:cubicBezTo>
                <a:cubicBezTo>
                  <a:pt x="6028593" y="209871"/>
                  <a:pt x="6030540" y="199453"/>
                  <a:pt x="6032487" y="184639"/>
                </a:cubicBezTo>
                <a:cubicBezTo>
                  <a:pt x="6034434" y="169824"/>
                  <a:pt x="6035408" y="152005"/>
                  <a:pt x="6035408" y="131182"/>
                </a:cubicBezTo>
                <a:cubicBezTo>
                  <a:pt x="6035408" y="110432"/>
                  <a:pt x="6035032" y="96489"/>
                  <a:pt x="6034282" y="89352"/>
                </a:cubicBezTo>
                <a:cubicBezTo>
                  <a:pt x="6033532" y="82214"/>
                  <a:pt x="6031780" y="74937"/>
                  <a:pt x="6029026" y="67520"/>
                </a:cubicBezTo>
                <a:cubicBezTo>
                  <a:pt x="6027650" y="63812"/>
                  <a:pt x="6028224" y="61643"/>
                  <a:pt x="6030748" y="61014"/>
                </a:cubicBezTo>
                <a:close/>
                <a:moveTo>
                  <a:pt x="5597053" y="34239"/>
                </a:moveTo>
                <a:lnTo>
                  <a:pt x="5616866" y="34239"/>
                </a:lnTo>
                <a:lnTo>
                  <a:pt x="5616866" y="240980"/>
                </a:lnTo>
                <a:lnTo>
                  <a:pt x="5586375" y="240980"/>
                </a:lnTo>
                <a:lnTo>
                  <a:pt x="5586375" y="79892"/>
                </a:lnTo>
                <a:cubicBezTo>
                  <a:pt x="5580198" y="89454"/>
                  <a:pt x="5567356" y="99184"/>
                  <a:pt x="5547847" y="109081"/>
                </a:cubicBezTo>
                <a:lnTo>
                  <a:pt x="5547847" y="82440"/>
                </a:lnTo>
                <a:cubicBezTo>
                  <a:pt x="5567666" y="68984"/>
                  <a:pt x="5584068" y="52917"/>
                  <a:pt x="5597053" y="34239"/>
                </a:cubicBezTo>
                <a:close/>
                <a:moveTo>
                  <a:pt x="529753" y="34239"/>
                </a:moveTo>
                <a:lnTo>
                  <a:pt x="549566" y="34239"/>
                </a:lnTo>
                <a:lnTo>
                  <a:pt x="549566" y="240980"/>
                </a:lnTo>
                <a:lnTo>
                  <a:pt x="519075" y="240980"/>
                </a:lnTo>
                <a:lnTo>
                  <a:pt x="519075" y="79892"/>
                </a:lnTo>
                <a:cubicBezTo>
                  <a:pt x="512899" y="89454"/>
                  <a:pt x="500056" y="99184"/>
                  <a:pt x="480547" y="109081"/>
                </a:cubicBezTo>
                <a:lnTo>
                  <a:pt x="480547" y="82440"/>
                </a:lnTo>
                <a:cubicBezTo>
                  <a:pt x="500366" y="68984"/>
                  <a:pt x="516768" y="52917"/>
                  <a:pt x="529753" y="34239"/>
                </a:cubicBezTo>
                <a:close/>
                <a:moveTo>
                  <a:pt x="72554" y="34239"/>
                </a:moveTo>
                <a:lnTo>
                  <a:pt x="92366" y="34239"/>
                </a:lnTo>
                <a:lnTo>
                  <a:pt x="92366" y="240980"/>
                </a:lnTo>
                <a:lnTo>
                  <a:pt x="61875" y="240980"/>
                </a:lnTo>
                <a:lnTo>
                  <a:pt x="61875" y="79892"/>
                </a:lnTo>
                <a:cubicBezTo>
                  <a:pt x="55699" y="89454"/>
                  <a:pt x="42856" y="99184"/>
                  <a:pt x="23347" y="109081"/>
                </a:cubicBezTo>
                <a:lnTo>
                  <a:pt x="23347" y="82440"/>
                </a:lnTo>
                <a:cubicBezTo>
                  <a:pt x="43166" y="68984"/>
                  <a:pt x="59568" y="52917"/>
                  <a:pt x="72554" y="34239"/>
                </a:cubicBezTo>
                <a:close/>
                <a:moveTo>
                  <a:pt x="3576784" y="33601"/>
                </a:moveTo>
                <a:cubicBezTo>
                  <a:pt x="3578847" y="33326"/>
                  <a:pt x="3580866" y="33619"/>
                  <a:pt x="3582841" y="34481"/>
                </a:cubicBezTo>
                <a:cubicBezTo>
                  <a:pt x="3586791" y="36204"/>
                  <a:pt x="3591355" y="38775"/>
                  <a:pt x="3596534" y="42192"/>
                </a:cubicBezTo>
                <a:cubicBezTo>
                  <a:pt x="3601711" y="45609"/>
                  <a:pt x="3602465" y="49007"/>
                  <a:pt x="3598794" y="52386"/>
                </a:cubicBezTo>
                <a:cubicBezTo>
                  <a:pt x="3595123" y="55766"/>
                  <a:pt x="3592580" y="59756"/>
                  <a:pt x="3591166" y="64358"/>
                </a:cubicBezTo>
                <a:cubicBezTo>
                  <a:pt x="3589753" y="68959"/>
                  <a:pt x="3588866" y="75827"/>
                  <a:pt x="3588506" y="84961"/>
                </a:cubicBezTo>
                <a:cubicBezTo>
                  <a:pt x="3588146" y="94095"/>
                  <a:pt x="3591111" y="98622"/>
                  <a:pt x="3597399" y="98542"/>
                </a:cubicBezTo>
                <a:cubicBezTo>
                  <a:pt x="3603687" y="98461"/>
                  <a:pt x="3609807" y="97255"/>
                  <a:pt x="3615760" y="94923"/>
                </a:cubicBezTo>
                <a:cubicBezTo>
                  <a:pt x="3621713" y="92592"/>
                  <a:pt x="3627518" y="93928"/>
                  <a:pt x="3633173" y="98932"/>
                </a:cubicBezTo>
                <a:cubicBezTo>
                  <a:pt x="3638829" y="103937"/>
                  <a:pt x="3638314" y="108430"/>
                  <a:pt x="3631629" y="112411"/>
                </a:cubicBezTo>
                <a:cubicBezTo>
                  <a:pt x="3624944" y="116392"/>
                  <a:pt x="3611810" y="118779"/>
                  <a:pt x="3592227" y="119573"/>
                </a:cubicBezTo>
                <a:cubicBezTo>
                  <a:pt x="3577691" y="117775"/>
                  <a:pt x="3570210" y="110882"/>
                  <a:pt x="3569782" y="98895"/>
                </a:cubicBezTo>
                <a:cubicBezTo>
                  <a:pt x="3569354" y="86908"/>
                  <a:pt x="3569335" y="76463"/>
                  <a:pt x="3569726" y="67558"/>
                </a:cubicBezTo>
                <a:cubicBezTo>
                  <a:pt x="3570117" y="58653"/>
                  <a:pt x="3569620" y="54396"/>
                  <a:pt x="3568238" y="54786"/>
                </a:cubicBezTo>
                <a:cubicBezTo>
                  <a:pt x="3566855" y="55177"/>
                  <a:pt x="3561308" y="56668"/>
                  <a:pt x="3551597" y="59260"/>
                </a:cubicBezTo>
                <a:cubicBezTo>
                  <a:pt x="3550902" y="74019"/>
                  <a:pt x="3549547" y="86828"/>
                  <a:pt x="3547532" y="97686"/>
                </a:cubicBezTo>
                <a:cubicBezTo>
                  <a:pt x="3545516" y="108544"/>
                  <a:pt x="3542199" y="117124"/>
                  <a:pt x="3537579" y="123424"/>
                </a:cubicBezTo>
                <a:cubicBezTo>
                  <a:pt x="3532959" y="129724"/>
                  <a:pt x="3526559" y="134549"/>
                  <a:pt x="3518380" y="137898"/>
                </a:cubicBezTo>
                <a:cubicBezTo>
                  <a:pt x="3510201" y="141246"/>
                  <a:pt x="3508092" y="139662"/>
                  <a:pt x="3512055" y="133144"/>
                </a:cubicBezTo>
                <a:cubicBezTo>
                  <a:pt x="3516018" y="126627"/>
                  <a:pt x="3519521" y="119945"/>
                  <a:pt x="3522566" y="113099"/>
                </a:cubicBezTo>
                <a:cubicBezTo>
                  <a:pt x="3525611" y="106253"/>
                  <a:pt x="3527713" y="97125"/>
                  <a:pt x="3528873" y="85715"/>
                </a:cubicBezTo>
                <a:cubicBezTo>
                  <a:pt x="3530032" y="74304"/>
                  <a:pt x="3530066" y="66820"/>
                  <a:pt x="3528975" y="63260"/>
                </a:cubicBezTo>
                <a:cubicBezTo>
                  <a:pt x="3527883" y="59701"/>
                  <a:pt x="3526327" y="55726"/>
                  <a:pt x="3524305" y="51335"/>
                </a:cubicBezTo>
                <a:cubicBezTo>
                  <a:pt x="3522284" y="46945"/>
                  <a:pt x="3524020" y="44750"/>
                  <a:pt x="3529514" y="44750"/>
                </a:cubicBezTo>
                <a:cubicBezTo>
                  <a:pt x="3532603" y="44750"/>
                  <a:pt x="3536016" y="44747"/>
                  <a:pt x="3539756" y="44740"/>
                </a:cubicBezTo>
                <a:cubicBezTo>
                  <a:pt x="3543495" y="44734"/>
                  <a:pt x="3548471" y="44006"/>
                  <a:pt x="3554685" y="42554"/>
                </a:cubicBezTo>
                <a:cubicBezTo>
                  <a:pt x="3560899" y="41103"/>
                  <a:pt x="3566157" y="38964"/>
                  <a:pt x="3570461" y="36136"/>
                </a:cubicBezTo>
                <a:cubicBezTo>
                  <a:pt x="3572612" y="34722"/>
                  <a:pt x="3574720" y="33878"/>
                  <a:pt x="3576784" y="33601"/>
                </a:cubicBezTo>
                <a:close/>
                <a:moveTo>
                  <a:pt x="6207260" y="22653"/>
                </a:moveTo>
                <a:cubicBezTo>
                  <a:pt x="6210402" y="22684"/>
                  <a:pt x="6213630" y="23529"/>
                  <a:pt x="6216940" y="25188"/>
                </a:cubicBezTo>
                <a:cubicBezTo>
                  <a:pt x="6223564" y="28506"/>
                  <a:pt x="6229610" y="32515"/>
                  <a:pt x="6235079" y="37215"/>
                </a:cubicBezTo>
                <a:cubicBezTo>
                  <a:pt x="6241367" y="42251"/>
                  <a:pt x="6242176" y="47714"/>
                  <a:pt x="6237507" y="53605"/>
                </a:cubicBezTo>
                <a:cubicBezTo>
                  <a:pt x="6232838" y="59496"/>
                  <a:pt x="6230502" y="69790"/>
                  <a:pt x="6230502" y="84487"/>
                </a:cubicBezTo>
                <a:cubicBezTo>
                  <a:pt x="6230502" y="100821"/>
                  <a:pt x="6231076" y="121613"/>
                  <a:pt x="6232224" y="146864"/>
                </a:cubicBezTo>
                <a:cubicBezTo>
                  <a:pt x="6233371" y="172116"/>
                  <a:pt x="6234536" y="193277"/>
                  <a:pt x="6235721" y="210349"/>
                </a:cubicBezTo>
                <a:cubicBezTo>
                  <a:pt x="6236906" y="227421"/>
                  <a:pt x="6233520" y="242242"/>
                  <a:pt x="6225564" y="254811"/>
                </a:cubicBezTo>
                <a:cubicBezTo>
                  <a:pt x="6217608" y="267381"/>
                  <a:pt x="6211264" y="268962"/>
                  <a:pt x="6206532" y="259555"/>
                </a:cubicBezTo>
                <a:cubicBezTo>
                  <a:pt x="6201801" y="250148"/>
                  <a:pt x="6194471" y="240592"/>
                  <a:pt x="6184542" y="230887"/>
                </a:cubicBezTo>
                <a:cubicBezTo>
                  <a:pt x="6174615" y="221182"/>
                  <a:pt x="6174764" y="217304"/>
                  <a:pt x="6184989" y="219251"/>
                </a:cubicBezTo>
                <a:cubicBezTo>
                  <a:pt x="6195216" y="221198"/>
                  <a:pt x="6201862" y="222227"/>
                  <a:pt x="6204932" y="222339"/>
                </a:cubicBezTo>
                <a:cubicBezTo>
                  <a:pt x="6208002" y="222451"/>
                  <a:pt x="6209894" y="218928"/>
                  <a:pt x="6210606" y="211772"/>
                </a:cubicBezTo>
                <a:cubicBezTo>
                  <a:pt x="6211320" y="204616"/>
                  <a:pt x="6211288" y="183994"/>
                  <a:pt x="6210513" y="149906"/>
                </a:cubicBezTo>
                <a:cubicBezTo>
                  <a:pt x="6209738" y="115818"/>
                  <a:pt x="6208798" y="90344"/>
                  <a:pt x="6207694" y="73483"/>
                </a:cubicBezTo>
                <a:cubicBezTo>
                  <a:pt x="6206592" y="56622"/>
                  <a:pt x="6203550" y="48027"/>
                  <a:pt x="6198570" y="47698"/>
                </a:cubicBezTo>
                <a:cubicBezTo>
                  <a:pt x="6193590" y="47370"/>
                  <a:pt x="6184524" y="48371"/>
                  <a:pt x="6171372" y="50703"/>
                </a:cubicBezTo>
                <a:cubicBezTo>
                  <a:pt x="6158218" y="53035"/>
                  <a:pt x="6147544" y="55174"/>
                  <a:pt x="6139346" y="57121"/>
                </a:cubicBezTo>
                <a:cubicBezTo>
                  <a:pt x="6131148" y="59068"/>
                  <a:pt x="6122866" y="56715"/>
                  <a:pt x="6114500" y="50061"/>
                </a:cubicBezTo>
                <a:cubicBezTo>
                  <a:pt x="6106135" y="43407"/>
                  <a:pt x="6108198" y="40080"/>
                  <a:pt x="6120686" y="40080"/>
                </a:cubicBezTo>
                <a:cubicBezTo>
                  <a:pt x="6130583" y="40080"/>
                  <a:pt x="6144470" y="38366"/>
                  <a:pt x="6162348" y="34936"/>
                </a:cubicBezTo>
                <a:cubicBezTo>
                  <a:pt x="6180226" y="31507"/>
                  <a:pt x="6192140" y="28196"/>
                  <a:pt x="6198086" y="25002"/>
                </a:cubicBezTo>
                <a:cubicBezTo>
                  <a:pt x="6201060" y="23405"/>
                  <a:pt x="6204118" y="22622"/>
                  <a:pt x="6207260" y="22653"/>
                </a:cubicBezTo>
                <a:close/>
                <a:moveTo>
                  <a:pt x="2644882" y="16954"/>
                </a:moveTo>
                <a:cubicBezTo>
                  <a:pt x="2649989" y="16295"/>
                  <a:pt x="2657879" y="18714"/>
                  <a:pt x="2668553" y="24212"/>
                </a:cubicBezTo>
                <a:cubicBezTo>
                  <a:pt x="2682785" y="31541"/>
                  <a:pt x="2686788" y="38614"/>
                  <a:pt x="2680562" y="45429"/>
                </a:cubicBezTo>
                <a:cubicBezTo>
                  <a:pt x="2674336" y="52244"/>
                  <a:pt x="2671223" y="69933"/>
                  <a:pt x="2671223" y="98495"/>
                </a:cubicBezTo>
                <a:cubicBezTo>
                  <a:pt x="2671223" y="128831"/>
                  <a:pt x="2672001" y="160935"/>
                  <a:pt x="2673557" y="194806"/>
                </a:cubicBezTo>
                <a:cubicBezTo>
                  <a:pt x="2675114" y="228676"/>
                  <a:pt x="2671049" y="251456"/>
                  <a:pt x="2661363" y="263146"/>
                </a:cubicBezTo>
                <a:cubicBezTo>
                  <a:pt x="2651676" y="274835"/>
                  <a:pt x="2644933" y="276553"/>
                  <a:pt x="2641131" y="268299"/>
                </a:cubicBezTo>
                <a:cubicBezTo>
                  <a:pt x="2637330" y="260045"/>
                  <a:pt x="2629892" y="250294"/>
                  <a:pt x="2618817" y="239045"/>
                </a:cubicBezTo>
                <a:cubicBezTo>
                  <a:pt x="2607741" y="227796"/>
                  <a:pt x="2606827" y="223356"/>
                  <a:pt x="2616073" y="225725"/>
                </a:cubicBezTo>
                <a:cubicBezTo>
                  <a:pt x="2625318" y="228094"/>
                  <a:pt x="2632189" y="229259"/>
                  <a:pt x="2636685" y="229222"/>
                </a:cubicBezTo>
                <a:cubicBezTo>
                  <a:pt x="2641181" y="229185"/>
                  <a:pt x="2644148" y="224841"/>
                  <a:pt x="2645587" y="216190"/>
                </a:cubicBezTo>
                <a:cubicBezTo>
                  <a:pt x="2647026" y="207540"/>
                  <a:pt x="2647745" y="183482"/>
                  <a:pt x="2647745" y="144018"/>
                </a:cubicBezTo>
                <a:cubicBezTo>
                  <a:pt x="2647745" y="104554"/>
                  <a:pt x="2647187" y="77988"/>
                  <a:pt x="2646071" y="64321"/>
                </a:cubicBezTo>
                <a:cubicBezTo>
                  <a:pt x="2644954" y="50653"/>
                  <a:pt x="2642945" y="43215"/>
                  <a:pt x="2640043" y="42006"/>
                </a:cubicBezTo>
                <a:cubicBezTo>
                  <a:pt x="2637141" y="40797"/>
                  <a:pt x="2618290" y="42778"/>
                  <a:pt x="2583488" y="47950"/>
                </a:cubicBezTo>
                <a:cubicBezTo>
                  <a:pt x="2582831" y="62894"/>
                  <a:pt x="2582502" y="78552"/>
                  <a:pt x="2582502" y="94923"/>
                </a:cubicBezTo>
                <a:cubicBezTo>
                  <a:pt x="2597497" y="91872"/>
                  <a:pt x="2608879" y="89358"/>
                  <a:pt x="2616649" y="87380"/>
                </a:cubicBezTo>
                <a:cubicBezTo>
                  <a:pt x="2624419" y="85401"/>
                  <a:pt x="2630593" y="87587"/>
                  <a:pt x="2635169" y="93937"/>
                </a:cubicBezTo>
                <a:cubicBezTo>
                  <a:pt x="2639745" y="100287"/>
                  <a:pt x="2635476" y="104591"/>
                  <a:pt x="2622361" y="106848"/>
                </a:cubicBezTo>
                <a:cubicBezTo>
                  <a:pt x="2609245" y="109105"/>
                  <a:pt x="2595413" y="109850"/>
                  <a:pt x="2580865" y="109081"/>
                </a:cubicBezTo>
                <a:cubicBezTo>
                  <a:pt x="2579588" y="119474"/>
                  <a:pt x="2577802" y="131876"/>
                  <a:pt x="2575508" y="146288"/>
                </a:cubicBezTo>
                <a:cubicBezTo>
                  <a:pt x="2582564" y="145606"/>
                  <a:pt x="2591984" y="143491"/>
                  <a:pt x="2603766" y="139944"/>
                </a:cubicBezTo>
                <a:cubicBezTo>
                  <a:pt x="2615548" y="136397"/>
                  <a:pt x="2625263" y="137219"/>
                  <a:pt x="2632909" y="142409"/>
                </a:cubicBezTo>
                <a:cubicBezTo>
                  <a:pt x="2640555" y="147599"/>
                  <a:pt x="2636208" y="152486"/>
                  <a:pt x="2619868" y="157068"/>
                </a:cubicBezTo>
                <a:cubicBezTo>
                  <a:pt x="2603528" y="161651"/>
                  <a:pt x="2588046" y="162386"/>
                  <a:pt x="2573424" y="159273"/>
                </a:cubicBezTo>
                <a:cubicBezTo>
                  <a:pt x="2566057" y="189870"/>
                  <a:pt x="2555782" y="213360"/>
                  <a:pt x="2542598" y="229743"/>
                </a:cubicBezTo>
                <a:cubicBezTo>
                  <a:pt x="2529414" y="246127"/>
                  <a:pt x="2515626" y="257543"/>
                  <a:pt x="2501233" y="263992"/>
                </a:cubicBezTo>
                <a:cubicBezTo>
                  <a:pt x="2486840" y="270441"/>
                  <a:pt x="2481857" y="270745"/>
                  <a:pt x="2486285" y="264904"/>
                </a:cubicBezTo>
                <a:cubicBezTo>
                  <a:pt x="2490713" y="259062"/>
                  <a:pt x="2498160" y="250712"/>
                  <a:pt x="2508628" y="239854"/>
                </a:cubicBezTo>
                <a:cubicBezTo>
                  <a:pt x="2519096" y="228996"/>
                  <a:pt x="2528369" y="214910"/>
                  <a:pt x="2536449" y="197596"/>
                </a:cubicBezTo>
                <a:cubicBezTo>
                  <a:pt x="2544530" y="180283"/>
                  <a:pt x="2550504" y="160981"/>
                  <a:pt x="2554374" y="139693"/>
                </a:cubicBezTo>
                <a:cubicBezTo>
                  <a:pt x="2558243" y="118404"/>
                  <a:pt x="2559989" y="98619"/>
                  <a:pt x="2559611" y="80338"/>
                </a:cubicBezTo>
                <a:cubicBezTo>
                  <a:pt x="2559233" y="62057"/>
                  <a:pt x="2556510" y="48049"/>
                  <a:pt x="2551444" y="38313"/>
                </a:cubicBezTo>
                <a:cubicBezTo>
                  <a:pt x="2546378" y="28577"/>
                  <a:pt x="2548532" y="25104"/>
                  <a:pt x="2557909" y="27895"/>
                </a:cubicBezTo>
                <a:cubicBezTo>
                  <a:pt x="2567285" y="30685"/>
                  <a:pt x="2574109" y="32437"/>
                  <a:pt x="2578382" y="33150"/>
                </a:cubicBezTo>
                <a:cubicBezTo>
                  <a:pt x="2582655" y="33864"/>
                  <a:pt x="2593026" y="32527"/>
                  <a:pt x="2609496" y="29141"/>
                </a:cubicBezTo>
                <a:cubicBezTo>
                  <a:pt x="2625966" y="25756"/>
                  <a:pt x="2636369" y="22255"/>
                  <a:pt x="2640704" y="18640"/>
                </a:cubicBezTo>
                <a:cubicBezTo>
                  <a:pt x="2641787" y="17736"/>
                  <a:pt x="2643180" y="17174"/>
                  <a:pt x="2644882" y="16954"/>
                </a:cubicBezTo>
                <a:close/>
                <a:moveTo>
                  <a:pt x="6060478" y="15114"/>
                </a:moveTo>
                <a:cubicBezTo>
                  <a:pt x="6062016" y="15091"/>
                  <a:pt x="6064012" y="15547"/>
                  <a:pt x="6066466" y="16482"/>
                </a:cubicBezTo>
                <a:cubicBezTo>
                  <a:pt x="6076283" y="20221"/>
                  <a:pt x="6083610" y="24906"/>
                  <a:pt x="6088446" y="30537"/>
                </a:cubicBezTo>
                <a:cubicBezTo>
                  <a:pt x="6094424" y="36800"/>
                  <a:pt x="6095422" y="44061"/>
                  <a:pt x="6091442" y="52321"/>
                </a:cubicBezTo>
                <a:cubicBezTo>
                  <a:pt x="6087460" y="60581"/>
                  <a:pt x="6082274" y="61530"/>
                  <a:pt x="6075880" y="55168"/>
                </a:cubicBezTo>
                <a:cubicBezTo>
                  <a:pt x="6069486" y="48805"/>
                  <a:pt x="6063865" y="39832"/>
                  <a:pt x="6059016" y="28248"/>
                </a:cubicBezTo>
                <a:cubicBezTo>
                  <a:pt x="6055378" y="19561"/>
                  <a:pt x="6055866" y="15182"/>
                  <a:pt x="6060478" y="15114"/>
                </a:cubicBezTo>
                <a:close/>
                <a:moveTo>
                  <a:pt x="4772862" y="7375"/>
                </a:moveTo>
                <a:cubicBezTo>
                  <a:pt x="4794467" y="28546"/>
                  <a:pt x="4810196" y="49385"/>
                  <a:pt x="4820049" y="69892"/>
                </a:cubicBezTo>
                <a:cubicBezTo>
                  <a:pt x="4829904" y="90400"/>
                  <a:pt x="4834830" y="113552"/>
                  <a:pt x="4834830" y="139349"/>
                </a:cubicBezTo>
                <a:cubicBezTo>
                  <a:pt x="4834830" y="165530"/>
                  <a:pt x="4829851" y="188986"/>
                  <a:pt x="4819891" y="209716"/>
                </a:cubicBezTo>
                <a:cubicBezTo>
                  <a:pt x="4809933" y="230447"/>
                  <a:pt x="4794243" y="250598"/>
                  <a:pt x="4772825" y="270169"/>
                </a:cubicBezTo>
                <a:lnTo>
                  <a:pt x="4756491" y="254132"/>
                </a:lnTo>
                <a:cubicBezTo>
                  <a:pt x="4774611" y="236843"/>
                  <a:pt x="4788089" y="219173"/>
                  <a:pt x="4796925" y="201122"/>
                </a:cubicBezTo>
                <a:cubicBezTo>
                  <a:pt x="4805762" y="183070"/>
                  <a:pt x="4810180" y="162479"/>
                  <a:pt x="4810180" y="139349"/>
                </a:cubicBezTo>
                <a:cubicBezTo>
                  <a:pt x="4810180" y="116628"/>
                  <a:pt x="4805808" y="96334"/>
                  <a:pt x="4797065" y="78469"/>
                </a:cubicBezTo>
                <a:cubicBezTo>
                  <a:pt x="4788321" y="60603"/>
                  <a:pt x="4774797" y="42542"/>
                  <a:pt x="4756491" y="24286"/>
                </a:cubicBezTo>
                <a:close/>
                <a:moveTo>
                  <a:pt x="4117088" y="7375"/>
                </a:moveTo>
                <a:lnTo>
                  <a:pt x="4133534" y="24286"/>
                </a:lnTo>
                <a:cubicBezTo>
                  <a:pt x="4115178" y="42554"/>
                  <a:pt x="4101641" y="60603"/>
                  <a:pt x="4092922" y="78431"/>
                </a:cubicBezTo>
                <a:cubicBezTo>
                  <a:pt x="4084203" y="96260"/>
                  <a:pt x="4079844" y="116565"/>
                  <a:pt x="4079844" y="139349"/>
                </a:cubicBezTo>
                <a:cubicBezTo>
                  <a:pt x="4079844" y="162541"/>
                  <a:pt x="4084253" y="183147"/>
                  <a:pt x="4093071" y="201168"/>
                </a:cubicBezTo>
                <a:cubicBezTo>
                  <a:pt x="4101889" y="219189"/>
                  <a:pt x="4115376" y="236837"/>
                  <a:pt x="4133534" y="254114"/>
                </a:cubicBezTo>
                <a:lnTo>
                  <a:pt x="4117144" y="270169"/>
                </a:lnTo>
                <a:cubicBezTo>
                  <a:pt x="4095737" y="250610"/>
                  <a:pt x="4080060" y="230481"/>
                  <a:pt x="4070114" y="209782"/>
                </a:cubicBezTo>
                <a:cubicBezTo>
                  <a:pt x="4060167" y="189082"/>
                  <a:pt x="4055194" y="165604"/>
                  <a:pt x="4055194" y="139349"/>
                </a:cubicBezTo>
                <a:cubicBezTo>
                  <a:pt x="4055194" y="113465"/>
                  <a:pt x="4060108" y="90294"/>
                  <a:pt x="4069937" y="69837"/>
                </a:cubicBezTo>
                <a:cubicBezTo>
                  <a:pt x="4079766" y="49379"/>
                  <a:pt x="4095483" y="28558"/>
                  <a:pt x="4117088" y="7375"/>
                </a:cubicBezTo>
                <a:close/>
                <a:moveTo>
                  <a:pt x="2010612" y="7375"/>
                </a:moveTo>
                <a:cubicBezTo>
                  <a:pt x="2032217" y="28546"/>
                  <a:pt x="2047946" y="49385"/>
                  <a:pt x="2057800" y="69892"/>
                </a:cubicBezTo>
                <a:cubicBezTo>
                  <a:pt x="2067653" y="90400"/>
                  <a:pt x="2072580" y="113552"/>
                  <a:pt x="2072580" y="139349"/>
                </a:cubicBezTo>
                <a:cubicBezTo>
                  <a:pt x="2072580" y="165530"/>
                  <a:pt x="2067600" y="188986"/>
                  <a:pt x="2057641" y="209716"/>
                </a:cubicBezTo>
                <a:cubicBezTo>
                  <a:pt x="2047682" y="230447"/>
                  <a:pt x="2031993" y="250598"/>
                  <a:pt x="2010575" y="270169"/>
                </a:cubicBezTo>
                <a:lnTo>
                  <a:pt x="1994241" y="254132"/>
                </a:lnTo>
                <a:cubicBezTo>
                  <a:pt x="2012361" y="236843"/>
                  <a:pt x="2025839" y="219173"/>
                  <a:pt x="2034675" y="201122"/>
                </a:cubicBezTo>
                <a:cubicBezTo>
                  <a:pt x="2043512" y="183070"/>
                  <a:pt x="2047930" y="162479"/>
                  <a:pt x="2047930" y="139349"/>
                </a:cubicBezTo>
                <a:cubicBezTo>
                  <a:pt x="2047930" y="116628"/>
                  <a:pt x="2043559" y="96334"/>
                  <a:pt x="2034815" y="78469"/>
                </a:cubicBezTo>
                <a:cubicBezTo>
                  <a:pt x="2026071" y="60603"/>
                  <a:pt x="2012547" y="42542"/>
                  <a:pt x="1994241" y="24286"/>
                </a:cubicBezTo>
                <a:close/>
                <a:moveTo>
                  <a:pt x="1354838" y="7375"/>
                </a:moveTo>
                <a:lnTo>
                  <a:pt x="1371284" y="24286"/>
                </a:lnTo>
                <a:cubicBezTo>
                  <a:pt x="1352929" y="42554"/>
                  <a:pt x="1339391" y="60603"/>
                  <a:pt x="1330672" y="78431"/>
                </a:cubicBezTo>
                <a:cubicBezTo>
                  <a:pt x="1321953" y="96260"/>
                  <a:pt x="1317594" y="116565"/>
                  <a:pt x="1317594" y="139349"/>
                </a:cubicBezTo>
                <a:cubicBezTo>
                  <a:pt x="1317594" y="162541"/>
                  <a:pt x="1322003" y="183147"/>
                  <a:pt x="1330821" y="201168"/>
                </a:cubicBezTo>
                <a:cubicBezTo>
                  <a:pt x="1339639" y="219189"/>
                  <a:pt x="1353126" y="236837"/>
                  <a:pt x="1371284" y="254114"/>
                </a:cubicBezTo>
                <a:lnTo>
                  <a:pt x="1354894" y="270169"/>
                </a:lnTo>
                <a:cubicBezTo>
                  <a:pt x="1333487" y="250610"/>
                  <a:pt x="1317811" y="230481"/>
                  <a:pt x="1307865" y="209782"/>
                </a:cubicBezTo>
                <a:cubicBezTo>
                  <a:pt x="1297917" y="189082"/>
                  <a:pt x="1292944" y="165604"/>
                  <a:pt x="1292944" y="139349"/>
                </a:cubicBezTo>
                <a:cubicBezTo>
                  <a:pt x="1292944" y="113465"/>
                  <a:pt x="1297859" y="90294"/>
                  <a:pt x="1307688" y="69837"/>
                </a:cubicBezTo>
                <a:cubicBezTo>
                  <a:pt x="1317517" y="49379"/>
                  <a:pt x="1333233" y="28558"/>
                  <a:pt x="1354838" y="7375"/>
                </a:cubicBezTo>
                <a:close/>
                <a:moveTo>
                  <a:pt x="5805678" y="2348"/>
                </a:moveTo>
                <a:cubicBezTo>
                  <a:pt x="5807154" y="2422"/>
                  <a:pt x="5808956" y="2820"/>
                  <a:pt x="5811086" y="3543"/>
                </a:cubicBezTo>
                <a:cubicBezTo>
                  <a:pt x="5819607" y="6433"/>
                  <a:pt x="5826832" y="10370"/>
                  <a:pt x="5832760" y="15356"/>
                </a:cubicBezTo>
                <a:cubicBezTo>
                  <a:pt x="5838688" y="20342"/>
                  <a:pt x="5840148" y="24552"/>
                  <a:pt x="5837140" y="27988"/>
                </a:cubicBezTo>
                <a:cubicBezTo>
                  <a:pt x="5834133" y="31423"/>
                  <a:pt x="5831352" y="34741"/>
                  <a:pt x="5828797" y="37941"/>
                </a:cubicBezTo>
                <a:cubicBezTo>
                  <a:pt x="5855586" y="65784"/>
                  <a:pt x="5874364" y="84319"/>
                  <a:pt x="5885128" y="93547"/>
                </a:cubicBezTo>
                <a:cubicBezTo>
                  <a:pt x="5895894" y="102774"/>
                  <a:pt x="5906982" y="110625"/>
                  <a:pt x="5918392" y="117099"/>
                </a:cubicBezTo>
                <a:cubicBezTo>
                  <a:pt x="5929802" y="123573"/>
                  <a:pt x="5942822" y="129526"/>
                  <a:pt x="5957450" y="134958"/>
                </a:cubicBezTo>
                <a:cubicBezTo>
                  <a:pt x="5972078" y="140390"/>
                  <a:pt x="5973213" y="144440"/>
                  <a:pt x="5960854" y="147106"/>
                </a:cubicBezTo>
                <a:cubicBezTo>
                  <a:pt x="5948496" y="149773"/>
                  <a:pt x="5934940" y="150700"/>
                  <a:pt x="5920186" y="149887"/>
                </a:cubicBezTo>
                <a:cubicBezTo>
                  <a:pt x="5905434" y="149075"/>
                  <a:pt x="5895054" y="144806"/>
                  <a:pt x="5889044" y="137079"/>
                </a:cubicBezTo>
                <a:cubicBezTo>
                  <a:pt x="5883036" y="129352"/>
                  <a:pt x="5874744" y="118500"/>
                  <a:pt x="5864172" y="104523"/>
                </a:cubicBezTo>
                <a:cubicBezTo>
                  <a:pt x="5853599" y="90545"/>
                  <a:pt x="5839258" y="71830"/>
                  <a:pt x="5821151" y="48377"/>
                </a:cubicBezTo>
                <a:cubicBezTo>
                  <a:pt x="5812630" y="66013"/>
                  <a:pt x="5803474" y="81684"/>
                  <a:pt x="5793683" y="95388"/>
                </a:cubicBezTo>
                <a:cubicBezTo>
                  <a:pt x="5783892" y="109093"/>
                  <a:pt x="5771886" y="123449"/>
                  <a:pt x="5757666" y="138456"/>
                </a:cubicBezTo>
                <a:cubicBezTo>
                  <a:pt x="5743448" y="153462"/>
                  <a:pt x="5726822" y="165353"/>
                  <a:pt x="5707790" y="174128"/>
                </a:cubicBezTo>
                <a:cubicBezTo>
                  <a:pt x="5688759" y="182903"/>
                  <a:pt x="5686536" y="180648"/>
                  <a:pt x="5701121" y="167365"/>
                </a:cubicBezTo>
                <a:cubicBezTo>
                  <a:pt x="5715706" y="154083"/>
                  <a:pt x="5729603" y="139863"/>
                  <a:pt x="5742812" y="124708"/>
                </a:cubicBezTo>
                <a:cubicBezTo>
                  <a:pt x="5756020" y="109552"/>
                  <a:pt x="5767223" y="94886"/>
                  <a:pt x="5776418" y="80710"/>
                </a:cubicBezTo>
                <a:cubicBezTo>
                  <a:pt x="5785616" y="66534"/>
                  <a:pt x="5792536" y="53146"/>
                  <a:pt x="5797180" y="40545"/>
                </a:cubicBezTo>
                <a:cubicBezTo>
                  <a:pt x="5801826" y="27944"/>
                  <a:pt x="5803174" y="17905"/>
                  <a:pt x="5801226" y="10426"/>
                </a:cubicBezTo>
                <a:cubicBezTo>
                  <a:pt x="5799766" y="4817"/>
                  <a:pt x="5801250" y="2125"/>
                  <a:pt x="5805678" y="2348"/>
                </a:cubicBezTo>
                <a:close/>
                <a:moveTo>
                  <a:pt x="2281428" y="2348"/>
                </a:moveTo>
                <a:cubicBezTo>
                  <a:pt x="2282904" y="2422"/>
                  <a:pt x="2284707" y="2820"/>
                  <a:pt x="2286837" y="3543"/>
                </a:cubicBezTo>
                <a:cubicBezTo>
                  <a:pt x="2295357" y="6433"/>
                  <a:pt x="2302581" y="10370"/>
                  <a:pt x="2308510" y="15356"/>
                </a:cubicBezTo>
                <a:cubicBezTo>
                  <a:pt x="2314438" y="20342"/>
                  <a:pt x="2315899" y="24552"/>
                  <a:pt x="2312891" y="27988"/>
                </a:cubicBezTo>
                <a:cubicBezTo>
                  <a:pt x="2309883" y="31423"/>
                  <a:pt x="2307102" y="34741"/>
                  <a:pt x="2304547" y="37941"/>
                </a:cubicBezTo>
                <a:cubicBezTo>
                  <a:pt x="2331336" y="65784"/>
                  <a:pt x="2350113" y="84319"/>
                  <a:pt x="2360879" y="93547"/>
                </a:cubicBezTo>
                <a:cubicBezTo>
                  <a:pt x="2371644" y="102774"/>
                  <a:pt x="2382732" y="110625"/>
                  <a:pt x="2394142" y="117099"/>
                </a:cubicBezTo>
                <a:cubicBezTo>
                  <a:pt x="2405552" y="123573"/>
                  <a:pt x="2418571" y="129526"/>
                  <a:pt x="2433200" y="134958"/>
                </a:cubicBezTo>
                <a:cubicBezTo>
                  <a:pt x="2447828" y="140390"/>
                  <a:pt x="2448963" y="144440"/>
                  <a:pt x="2436604" y="147106"/>
                </a:cubicBezTo>
                <a:cubicBezTo>
                  <a:pt x="2424246" y="149773"/>
                  <a:pt x="2410690" y="150700"/>
                  <a:pt x="2395937" y="149887"/>
                </a:cubicBezTo>
                <a:cubicBezTo>
                  <a:pt x="2381185" y="149075"/>
                  <a:pt x="2370804" y="144806"/>
                  <a:pt x="2364795" y="137079"/>
                </a:cubicBezTo>
                <a:cubicBezTo>
                  <a:pt x="2358786" y="129352"/>
                  <a:pt x="2350495" y="118500"/>
                  <a:pt x="2339922" y="104523"/>
                </a:cubicBezTo>
                <a:cubicBezTo>
                  <a:pt x="2329349" y="90545"/>
                  <a:pt x="2315009" y="71830"/>
                  <a:pt x="2296901" y="48377"/>
                </a:cubicBezTo>
                <a:cubicBezTo>
                  <a:pt x="2288381" y="66013"/>
                  <a:pt x="2279225" y="81684"/>
                  <a:pt x="2269433" y="95388"/>
                </a:cubicBezTo>
                <a:cubicBezTo>
                  <a:pt x="2259642" y="109093"/>
                  <a:pt x="2247636" y="123449"/>
                  <a:pt x="2233417" y="138456"/>
                </a:cubicBezTo>
                <a:cubicBezTo>
                  <a:pt x="2219197" y="153462"/>
                  <a:pt x="2202572" y="165353"/>
                  <a:pt x="2183541" y="174128"/>
                </a:cubicBezTo>
                <a:cubicBezTo>
                  <a:pt x="2164509" y="182903"/>
                  <a:pt x="2162286" y="180648"/>
                  <a:pt x="2176871" y="167365"/>
                </a:cubicBezTo>
                <a:cubicBezTo>
                  <a:pt x="2191457" y="154083"/>
                  <a:pt x="2205353" y="139863"/>
                  <a:pt x="2218562" y="124708"/>
                </a:cubicBezTo>
                <a:cubicBezTo>
                  <a:pt x="2231770" y="109552"/>
                  <a:pt x="2242973" y="94886"/>
                  <a:pt x="2252169" y="80710"/>
                </a:cubicBezTo>
                <a:cubicBezTo>
                  <a:pt x="2261365" y="66534"/>
                  <a:pt x="2268286" y="53146"/>
                  <a:pt x="2272931" y="40545"/>
                </a:cubicBezTo>
                <a:cubicBezTo>
                  <a:pt x="2277575" y="27944"/>
                  <a:pt x="2278924" y="17905"/>
                  <a:pt x="2276977" y="10426"/>
                </a:cubicBezTo>
                <a:cubicBezTo>
                  <a:pt x="2275517" y="4817"/>
                  <a:pt x="2277000" y="2125"/>
                  <a:pt x="2281428" y="2348"/>
                </a:cubicBezTo>
                <a:close/>
                <a:moveTo>
                  <a:pt x="6407713" y="2234"/>
                </a:moveTo>
                <a:cubicBezTo>
                  <a:pt x="6409420" y="2524"/>
                  <a:pt x="6411444" y="3183"/>
                  <a:pt x="6413784" y="4213"/>
                </a:cubicBezTo>
                <a:cubicBezTo>
                  <a:pt x="6423148" y="8330"/>
                  <a:pt x="6429204" y="11697"/>
                  <a:pt x="6431951" y="14314"/>
                </a:cubicBezTo>
                <a:cubicBezTo>
                  <a:pt x="6434698" y="16931"/>
                  <a:pt x="6433954" y="20559"/>
                  <a:pt x="6429718" y="25197"/>
                </a:cubicBezTo>
                <a:cubicBezTo>
                  <a:pt x="6425483" y="29836"/>
                  <a:pt x="6418653" y="37122"/>
                  <a:pt x="6409226" y="47057"/>
                </a:cubicBezTo>
                <a:cubicBezTo>
                  <a:pt x="6428240" y="43385"/>
                  <a:pt x="6444059" y="39969"/>
                  <a:pt x="6456684" y="36806"/>
                </a:cubicBezTo>
                <a:cubicBezTo>
                  <a:pt x="6469310" y="33643"/>
                  <a:pt x="6478584" y="30865"/>
                  <a:pt x="6484506" y="28472"/>
                </a:cubicBezTo>
                <a:cubicBezTo>
                  <a:pt x="6490428" y="26078"/>
                  <a:pt x="6497844" y="27371"/>
                  <a:pt x="6506756" y="32350"/>
                </a:cubicBezTo>
                <a:cubicBezTo>
                  <a:pt x="6515666" y="37330"/>
                  <a:pt x="6516033" y="41606"/>
                  <a:pt x="6507853" y="45178"/>
                </a:cubicBezTo>
                <a:cubicBezTo>
                  <a:pt x="6499674" y="48749"/>
                  <a:pt x="6481192" y="52861"/>
                  <a:pt x="6452406" y="57512"/>
                </a:cubicBezTo>
                <a:cubicBezTo>
                  <a:pt x="6463307" y="63552"/>
                  <a:pt x="6467980" y="68323"/>
                  <a:pt x="6466423" y="71827"/>
                </a:cubicBezTo>
                <a:cubicBezTo>
                  <a:pt x="6464867" y="75331"/>
                  <a:pt x="6464374" y="80307"/>
                  <a:pt x="6464944" y="86756"/>
                </a:cubicBezTo>
                <a:cubicBezTo>
                  <a:pt x="6471927" y="85355"/>
                  <a:pt x="6480146" y="83643"/>
                  <a:pt x="6489603" y="81622"/>
                </a:cubicBezTo>
                <a:cubicBezTo>
                  <a:pt x="6499060" y="79600"/>
                  <a:pt x="6506511" y="81420"/>
                  <a:pt x="6511955" y="87082"/>
                </a:cubicBezTo>
                <a:cubicBezTo>
                  <a:pt x="6517400" y="92744"/>
                  <a:pt x="6516556" y="96843"/>
                  <a:pt x="6509425" y="99379"/>
                </a:cubicBezTo>
                <a:cubicBezTo>
                  <a:pt x="6502294" y="101915"/>
                  <a:pt x="6487572" y="104262"/>
                  <a:pt x="6465260" y="106420"/>
                </a:cubicBezTo>
                <a:lnTo>
                  <a:pt x="6465260" y="138121"/>
                </a:lnTo>
                <a:cubicBezTo>
                  <a:pt x="6476200" y="137426"/>
                  <a:pt x="6490797" y="135501"/>
                  <a:pt x="6509053" y="132344"/>
                </a:cubicBezTo>
                <a:cubicBezTo>
                  <a:pt x="6527310" y="129188"/>
                  <a:pt x="6539668" y="128444"/>
                  <a:pt x="6546130" y="130112"/>
                </a:cubicBezTo>
                <a:cubicBezTo>
                  <a:pt x="6552592" y="131780"/>
                  <a:pt x="6558628" y="134940"/>
                  <a:pt x="6564240" y="139590"/>
                </a:cubicBezTo>
                <a:cubicBezTo>
                  <a:pt x="6569853" y="144241"/>
                  <a:pt x="6571328" y="148102"/>
                  <a:pt x="6568668" y="151171"/>
                </a:cubicBezTo>
                <a:cubicBezTo>
                  <a:pt x="6566008" y="154241"/>
                  <a:pt x="6560486" y="155580"/>
                  <a:pt x="6552102" y="155189"/>
                </a:cubicBezTo>
                <a:cubicBezTo>
                  <a:pt x="6543718" y="154799"/>
                  <a:pt x="6533424" y="154603"/>
                  <a:pt x="6521220" y="154603"/>
                </a:cubicBezTo>
                <a:cubicBezTo>
                  <a:pt x="6508880" y="154603"/>
                  <a:pt x="6490189" y="155317"/>
                  <a:pt x="6465149" y="156743"/>
                </a:cubicBezTo>
                <a:cubicBezTo>
                  <a:pt x="6464404" y="197708"/>
                  <a:pt x="6462432" y="227787"/>
                  <a:pt x="6459233" y="246979"/>
                </a:cubicBezTo>
                <a:cubicBezTo>
                  <a:pt x="6456033" y="266172"/>
                  <a:pt x="6452148" y="276782"/>
                  <a:pt x="6447578" y="278810"/>
                </a:cubicBezTo>
                <a:cubicBezTo>
                  <a:pt x="6443008" y="280838"/>
                  <a:pt x="6440508" y="272103"/>
                  <a:pt x="6440080" y="252607"/>
                </a:cubicBezTo>
                <a:cubicBezTo>
                  <a:pt x="6439652" y="233110"/>
                  <a:pt x="6439824" y="201999"/>
                  <a:pt x="6440592" y="159273"/>
                </a:cubicBezTo>
                <a:cubicBezTo>
                  <a:pt x="6416110" y="163167"/>
                  <a:pt x="6395916" y="166473"/>
                  <a:pt x="6380010" y="169189"/>
                </a:cubicBezTo>
                <a:cubicBezTo>
                  <a:pt x="6364104" y="171905"/>
                  <a:pt x="6350774" y="174822"/>
                  <a:pt x="6340022" y="177942"/>
                </a:cubicBezTo>
                <a:cubicBezTo>
                  <a:pt x="6329268" y="181061"/>
                  <a:pt x="6321024" y="181771"/>
                  <a:pt x="6315288" y="180072"/>
                </a:cubicBezTo>
                <a:cubicBezTo>
                  <a:pt x="6309552" y="178373"/>
                  <a:pt x="6304876" y="174705"/>
                  <a:pt x="6301261" y="169068"/>
                </a:cubicBezTo>
                <a:cubicBezTo>
                  <a:pt x="6297646" y="163431"/>
                  <a:pt x="6300784" y="160380"/>
                  <a:pt x="6310674" y="159915"/>
                </a:cubicBezTo>
                <a:cubicBezTo>
                  <a:pt x="6320566" y="159450"/>
                  <a:pt x="6333852" y="157859"/>
                  <a:pt x="6350532" y="155143"/>
                </a:cubicBezTo>
                <a:cubicBezTo>
                  <a:pt x="6367214" y="152427"/>
                  <a:pt x="6377781" y="150802"/>
                  <a:pt x="6382233" y="150269"/>
                </a:cubicBezTo>
                <a:cubicBezTo>
                  <a:pt x="6381476" y="139640"/>
                  <a:pt x="6380168" y="130611"/>
                  <a:pt x="6378308" y="123182"/>
                </a:cubicBezTo>
                <a:cubicBezTo>
                  <a:pt x="6376447" y="115753"/>
                  <a:pt x="6372745" y="108603"/>
                  <a:pt x="6367202" y="101732"/>
                </a:cubicBezTo>
                <a:cubicBezTo>
                  <a:pt x="6361658" y="94861"/>
                  <a:pt x="6363202" y="92037"/>
                  <a:pt x="6371834" y="93258"/>
                </a:cubicBezTo>
                <a:cubicBezTo>
                  <a:pt x="6380466" y="94480"/>
                  <a:pt x="6386992" y="96036"/>
                  <a:pt x="6391414" y="97928"/>
                </a:cubicBezTo>
                <a:cubicBezTo>
                  <a:pt x="6395836" y="99819"/>
                  <a:pt x="6402092" y="100002"/>
                  <a:pt x="6410184" y="98477"/>
                </a:cubicBezTo>
                <a:cubicBezTo>
                  <a:pt x="6418277" y="96951"/>
                  <a:pt x="6428029" y="94861"/>
                  <a:pt x="6439438" y="92207"/>
                </a:cubicBezTo>
                <a:cubicBezTo>
                  <a:pt x="6438682" y="82124"/>
                  <a:pt x="6437954" y="74825"/>
                  <a:pt x="6437253" y="70311"/>
                </a:cubicBezTo>
                <a:cubicBezTo>
                  <a:pt x="6436552" y="65796"/>
                  <a:pt x="6435538" y="63155"/>
                  <a:pt x="6434211" y="62386"/>
                </a:cubicBezTo>
                <a:cubicBezTo>
                  <a:pt x="6424574" y="63936"/>
                  <a:pt x="6416231" y="64283"/>
                  <a:pt x="6409180" y="63428"/>
                </a:cubicBezTo>
                <a:cubicBezTo>
                  <a:pt x="6402130" y="62572"/>
                  <a:pt x="6398759" y="61443"/>
                  <a:pt x="6399069" y="60042"/>
                </a:cubicBezTo>
                <a:cubicBezTo>
                  <a:pt x="6387858" y="75904"/>
                  <a:pt x="6375632" y="87070"/>
                  <a:pt x="6362392" y="93537"/>
                </a:cubicBezTo>
                <a:cubicBezTo>
                  <a:pt x="6349153" y="100005"/>
                  <a:pt x="6348412" y="96471"/>
                  <a:pt x="6360169" y="82933"/>
                </a:cubicBezTo>
                <a:cubicBezTo>
                  <a:pt x="6371926" y="69396"/>
                  <a:pt x="6381852" y="55723"/>
                  <a:pt x="6389944" y="41913"/>
                </a:cubicBezTo>
                <a:cubicBezTo>
                  <a:pt x="6398036" y="28103"/>
                  <a:pt x="6401692" y="17337"/>
                  <a:pt x="6400911" y="9617"/>
                </a:cubicBezTo>
                <a:cubicBezTo>
                  <a:pt x="6400325" y="3827"/>
                  <a:pt x="6402592" y="1366"/>
                  <a:pt x="6407713" y="2234"/>
                </a:cubicBezTo>
                <a:close/>
                <a:moveTo>
                  <a:pt x="5026588" y="2234"/>
                </a:moveTo>
                <a:cubicBezTo>
                  <a:pt x="5028295" y="2524"/>
                  <a:pt x="5030319" y="3183"/>
                  <a:pt x="5032660" y="4213"/>
                </a:cubicBezTo>
                <a:cubicBezTo>
                  <a:pt x="5042024" y="8330"/>
                  <a:pt x="5048079" y="11697"/>
                  <a:pt x="5050826" y="14314"/>
                </a:cubicBezTo>
                <a:cubicBezTo>
                  <a:pt x="5053574" y="16931"/>
                  <a:pt x="5052829" y="20559"/>
                  <a:pt x="5048594" y="25197"/>
                </a:cubicBezTo>
                <a:cubicBezTo>
                  <a:pt x="5044358" y="29836"/>
                  <a:pt x="5037528" y="37122"/>
                  <a:pt x="5028102" y="47057"/>
                </a:cubicBezTo>
                <a:cubicBezTo>
                  <a:pt x="5047115" y="43385"/>
                  <a:pt x="5062934" y="39969"/>
                  <a:pt x="5075559" y="36806"/>
                </a:cubicBezTo>
                <a:cubicBezTo>
                  <a:pt x="5088185" y="33643"/>
                  <a:pt x="5097459" y="30865"/>
                  <a:pt x="5103381" y="28472"/>
                </a:cubicBezTo>
                <a:cubicBezTo>
                  <a:pt x="5109303" y="26078"/>
                  <a:pt x="5116720" y="27371"/>
                  <a:pt x="5125631" y="32350"/>
                </a:cubicBezTo>
                <a:cubicBezTo>
                  <a:pt x="5134542" y="37330"/>
                  <a:pt x="5134908" y="41606"/>
                  <a:pt x="5126728" y="45178"/>
                </a:cubicBezTo>
                <a:cubicBezTo>
                  <a:pt x="5118549" y="48749"/>
                  <a:pt x="5100067" y="52861"/>
                  <a:pt x="5071281" y="57512"/>
                </a:cubicBezTo>
                <a:cubicBezTo>
                  <a:pt x="5082182" y="63552"/>
                  <a:pt x="5086855" y="68323"/>
                  <a:pt x="5085298" y="71827"/>
                </a:cubicBezTo>
                <a:cubicBezTo>
                  <a:pt x="5083742" y="75331"/>
                  <a:pt x="5083249" y="80307"/>
                  <a:pt x="5083819" y="86756"/>
                </a:cubicBezTo>
                <a:cubicBezTo>
                  <a:pt x="5090802" y="85355"/>
                  <a:pt x="5099022" y="83643"/>
                  <a:pt x="5108478" y="81622"/>
                </a:cubicBezTo>
                <a:cubicBezTo>
                  <a:pt x="5117935" y="79600"/>
                  <a:pt x="5125386" y="81420"/>
                  <a:pt x="5130830" y="87082"/>
                </a:cubicBezTo>
                <a:cubicBezTo>
                  <a:pt x="5136276" y="92744"/>
                  <a:pt x="5135432" y="96843"/>
                  <a:pt x="5128300" y="99379"/>
                </a:cubicBezTo>
                <a:cubicBezTo>
                  <a:pt x="5121169" y="101915"/>
                  <a:pt x="5106448" y="104262"/>
                  <a:pt x="5084136" y="106420"/>
                </a:cubicBezTo>
                <a:lnTo>
                  <a:pt x="5084136" y="138121"/>
                </a:lnTo>
                <a:cubicBezTo>
                  <a:pt x="5095075" y="137426"/>
                  <a:pt x="5109672" y="135501"/>
                  <a:pt x="5127928" y="132344"/>
                </a:cubicBezTo>
                <a:cubicBezTo>
                  <a:pt x="5146185" y="129188"/>
                  <a:pt x="5158544" y="128444"/>
                  <a:pt x="5165005" y="130112"/>
                </a:cubicBezTo>
                <a:cubicBezTo>
                  <a:pt x="5171467" y="131780"/>
                  <a:pt x="5177504" y="134940"/>
                  <a:pt x="5183116" y="139590"/>
                </a:cubicBezTo>
                <a:cubicBezTo>
                  <a:pt x="5188728" y="144241"/>
                  <a:pt x="5190204" y="148102"/>
                  <a:pt x="5187543" y="151171"/>
                </a:cubicBezTo>
                <a:cubicBezTo>
                  <a:pt x="5184883" y="154241"/>
                  <a:pt x="5179361" y="155580"/>
                  <a:pt x="5170977" y="155189"/>
                </a:cubicBezTo>
                <a:cubicBezTo>
                  <a:pt x="5162593" y="154799"/>
                  <a:pt x="5152299" y="154603"/>
                  <a:pt x="5140095" y="154603"/>
                </a:cubicBezTo>
                <a:cubicBezTo>
                  <a:pt x="5127755" y="154603"/>
                  <a:pt x="5109064" y="155317"/>
                  <a:pt x="5084024" y="156743"/>
                </a:cubicBezTo>
                <a:cubicBezTo>
                  <a:pt x="5083280" y="197708"/>
                  <a:pt x="5081308" y="227787"/>
                  <a:pt x="5078108" y="246979"/>
                </a:cubicBezTo>
                <a:cubicBezTo>
                  <a:pt x="5074908" y="266172"/>
                  <a:pt x="5071024" y="276782"/>
                  <a:pt x="5066453" y="278810"/>
                </a:cubicBezTo>
                <a:cubicBezTo>
                  <a:pt x="5061883" y="280838"/>
                  <a:pt x="5059384" y="272103"/>
                  <a:pt x="5058956" y="252607"/>
                </a:cubicBezTo>
                <a:cubicBezTo>
                  <a:pt x="5058528" y="233110"/>
                  <a:pt x="5058699" y="201999"/>
                  <a:pt x="5059467" y="159273"/>
                </a:cubicBezTo>
                <a:cubicBezTo>
                  <a:pt x="5034985" y="163167"/>
                  <a:pt x="5014791" y="166473"/>
                  <a:pt x="4998885" y="169189"/>
                </a:cubicBezTo>
                <a:cubicBezTo>
                  <a:pt x="4982979" y="171905"/>
                  <a:pt x="4969650" y="174822"/>
                  <a:pt x="4958897" y="177942"/>
                </a:cubicBezTo>
                <a:cubicBezTo>
                  <a:pt x="4948144" y="181061"/>
                  <a:pt x="4939900" y="181771"/>
                  <a:pt x="4934163" y="180072"/>
                </a:cubicBezTo>
                <a:cubicBezTo>
                  <a:pt x="4928428" y="178373"/>
                  <a:pt x="4923752" y="174705"/>
                  <a:pt x="4920136" y="169068"/>
                </a:cubicBezTo>
                <a:cubicBezTo>
                  <a:pt x="4916521" y="163431"/>
                  <a:pt x="4919659" y="160380"/>
                  <a:pt x="4929550" y="159915"/>
                </a:cubicBezTo>
                <a:cubicBezTo>
                  <a:pt x="4939441" y="159450"/>
                  <a:pt x="4952727" y="157859"/>
                  <a:pt x="4969408" y="155143"/>
                </a:cubicBezTo>
                <a:cubicBezTo>
                  <a:pt x="4986089" y="152427"/>
                  <a:pt x="4996656" y="150802"/>
                  <a:pt x="5001108" y="150269"/>
                </a:cubicBezTo>
                <a:cubicBezTo>
                  <a:pt x="5000352" y="139640"/>
                  <a:pt x="4999043" y="130611"/>
                  <a:pt x="4997183" y="123182"/>
                </a:cubicBezTo>
                <a:cubicBezTo>
                  <a:pt x="4995322" y="115753"/>
                  <a:pt x="4991620" y="108603"/>
                  <a:pt x="4986077" y="101732"/>
                </a:cubicBezTo>
                <a:cubicBezTo>
                  <a:pt x="4980533" y="94861"/>
                  <a:pt x="4982077" y="92037"/>
                  <a:pt x="4990709" y="93258"/>
                </a:cubicBezTo>
                <a:cubicBezTo>
                  <a:pt x="4999341" y="94480"/>
                  <a:pt x="5005868" y="96036"/>
                  <a:pt x="5010289" y="97928"/>
                </a:cubicBezTo>
                <a:cubicBezTo>
                  <a:pt x="5014711" y="99819"/>
                  <a:pt x="5020967" y="100002"/>
                  <a:pt x="5029060" y="98477"/>
                </a:cubicBezTo>
                <a:cubicBezTo>
                  <a:pt x="5037152" y="96951"/>
                  <a:pt x="5046904" y="94861"/>
                  <a:pt x="5058314" y="92207"/>
                </a:cubicBezTo>
                <a:cubicBezTo>
                  <a:pt x="5057558" y="82124"/>
                  <a:pt x="5056829" y="74825"/>
                  <a:pt x="5056128" y="70311"/>
                </a:cubicBezTo>
                <a:cubicBezTo>
                  <a:pt x="5055428" y="65796"/>
                  <a:pt x="5054414" y="63155"/>
                  <a:pt x="5053086" y="62386"/>
                </a:cubicBezTo>
                <a:cubicBezTo>
                  <a:pt x="5043450" y="63936"/>
                  <a:pt x="5035106" y="64283"/>
                  <a:pt x="5028055" y="63428"/>
                </a:cubicBezTo>
                <a:cubicBezTo>
                  <a:pt x="5021005" y="62572"/>
                  <a:pt x="5017634" y="61443"/>
                  <a:pt x="5017944" y="60042"/>
                </a:cubicBezTo>
                <a:cubicBezTo>
                  <a:pt x="5006733" y="75904"/>
                  <a:pt x="4994507" y="87070"/>
                  <a:pt x="4981268" y="93537"/>
                </a:cubicBezTo>
                <a:cubicBezTo>
                  <a:pt x="4968028" y="100005"/>
                  <a:pt x="4967287" y="96471"/>
                  <a:pt x="4979044" y="82933"/>
                </a:cubicBezTo>
                <a:cubicBezTo>
                  <a:pt x="4990802" y="69396"/>
                  <a:pt x="5000727" y="55723"/>
                  <a:pt x="5008819" y="41913"/>
                </a:cubicBezTo>
                <a:cubicBezTo>
                  <a:pt x="5016912" y="28103"/>
                  <a:pt x="5020567" y="17337"/>
                  <a:pt x="5019786" y="9617"/>
                </a:cubicBezTo>
                <a:cubicBezTo>
                  <a:pt x="5019200" y="3827"/>
                  <a:pt x="5021467" y="1366"/>
                  <a:pt x="5026588" y="2234"/>
                </a:cubicBezTo>
                <a:close/>
                <a:moveTo>
                  <a:pt x="740338" y="2234"/>
                </a:moveTo>
                <a:cubicBezTo>
                  <a:pt x="742045" y="2524"/>
                  <a:pt x="744069" y="3183"/>
                  <a:pt x="746410" y="4213"/>
                </a:cubicBezTo>
                <a:cubicBezTo>
                  <a:pt x="755774" y="8330"/>
                  <a:pt x="761830" y="11697"/>
                  <a:pt x="764576" y="14314"/>
                </a:cubicBezTo>
                <a:cubicBezTo>
                  <a:pt x="767324" y="16931"/>
                  <a:pt x="766580" y="20559"/>
                  <a:pt x="762344" y="25197"/>
                </a:cubicBezTo>
                <a:cubicBezTo>
                  <a:pt x="758108" y="29836"/>
                  <a:pt x="751278" y="37122"/>
                  <a:pt x="741852" y="47057"/>
                </a:cubicBezTo>
                <a:cubicBezTo>
                  <a:pt x="760865" y="43385"/>
                  <a:pt x="776684" y="39969"/>
                  <a:pt x="789310" y="36806"/>
                </a:cubicBezTo>
                <a:cubicBezTo>
                  <a:pt x="801935" y="33643"/>
                  <a:pt x="811210" y="30865"/>
                  <a:pt x="817131" y="28472"/>
                </a:cubicBezTo>
                <a:cubicBezTo>
                  <a:pt x="823053" y="26078"/>
                  <a:pt x="830470" y="27371"/>
                  <a:pt x="839381" y="32350"/>
                </a:cubicBezTo>
                <a:cubicBezTo>
                  <a:pt x="848293" y="37330"/>
                  <a:pt x="848658" y="41606"/>
                  <a:pt x="840479" y="45178"/>
                </a:cubicBezTo>
                <a:cubicBezTo>
                  <a:pt x="832299" y="48749"/>
                  <a:pt x="813817" y="52861"/>
                  <a:pt x="785031" y="57512"/>
                </a:cubicBezTo>
                <a:cubicBezTo>
                  <a:pt x="795933" y="63552"/>
                  <a:pt x="800606" y="68323"/>
                  <a:pt x="799049" y="71827"/>
                </a:cubicBezTo>
                <a:cubicBezTo>
                  <a:pt x="797492" y="75331"/>
                  <a:pt x="796999" y="80307"/>
                  <a:pt x="797570" y="86756"/>
                </a:cubicBezTo>
                <a:cubicBezTo>
                  <a:pt x="804552" y="85355"/>
                  <a:pt x="812772" y="83643"/>
                  <a:pt x="822229" y="81622"/>
                </a:cubicBezTo>
                <a:cubicBezTo>
                  <a:pt x="831685" y="79600"/>
                  <a:pt x="839136" y="81420"/>
                  <a:pt x="844581" y="87082"/>
                </a:cubicBezTo>
                <a:cubicBezTo>
                  <a:pt x="850025" y="92744"/>
                  <a:pt x="849182" y="96843"/>
                  <a:pt x="842051" y="99379"/>
                </a:cubicBezTo>
                <a:cubicBezTo>
                  <a:pt x="834919" y="101915"/>
                  <a:pt x="820198" y="104262"/>
                  <a:pt x="797886" y="106420"/>
                </a:cubicBezTo>
                <a:lnTo>
                  <a:pt x="797886" y="138121"/>
                </a:lnTo>
                <a:cubicBezTo>
                  <a:pt x="808825" y="137426"/>
                  <a:pt x="823423" y="135501"/>
                  <a:pt x="841679" y="132344"/>
                </a:cubicBezTo>
                <a:cubicBezTo>
                  <a:pt x="859935" y="129188"/>
                  <a:pt x="872294" y="128444"/>
                  <a:pt x="878756" y="130112"/>
                </a:cubicBezTo>
                <a:cubicBezTo>
                  <a:pt x="885217" y="131780"/>
                  <a:pt x="891254" y="134940"/>
                  <a:pt x="896866" y="139590"/>
                </a:cubicBezTo>
                <a:cubicBezTo>
                  <a:pt x="902478" y="144241"/>
                  <a:pt x="903954" y="148102"/>
                  <a:pt x="901294" y="151171"/>
                </a:cubicBezTo>
                <a:cubicBezTo>
                  <a:pt x="898633" y="154241"/>
                  <a:pt x="893112" y="155580"/>
                  <a:pt x="884727" y="155189"/>
                </a:cubicBezTo>
                <a:cubicBezTo>
                  <a:pt x="876343" y="154799"/>
                  <a:pt x="866049" y="154603"/>
                  <a:pt x="853846" y="154603"/>
                </a:cubicBezTo>
                <a:cubicBezTo>
                  <a:pt x="841505" y="154603"/>
                  <a:pt x="822815" y="155317"/>
                  <a:pt x="797774" y="156743"/>
                </a:cubicBezTo>
                <a:cubicBezTo>
                  <a:pt x="797030" y="197708"/>
                  <a:pt x="795058" y="227787"/>
                  <a:pt x="791859" y="246979"/>
                </a:cubicBezTo>
                <a:cubicBezTo>
                  <a:pt x="788659" y="266172"/>
                  <a:pt x="784773" y="276782"/>
                  <a:pt x="780203" y="278810"/>
                </a:cubicBezTo>
                <a:cubicBezTo>
                  <a:pt x="775633" y="280838"/>
                  <a:pt x="773134" y="272103"/>
                  <a:pt x="772706" y="252607"/>
                </a:cubicBezTo>
                <a:cubicBezTo>
                  <a:pt x="772278" y="233110"/>
                  <a:pt x="772449" y="201999"/>
                  <a:pt x="773218" y="159273"/>
                </a:cubicBezTo>
                <a:cubicBezTo>
                  <a:pt x="748736" y="163167"/>
                  <a:pt x="728542" y="166473"/>
                  <a:pt x="712635" y="169189"/>
                </a:cubicBezTo>
                <a:cubicBezTo>
                  <a:pt x="696730" y="171905"/>
                  <a:pt x="683400" y="174822"/>
                  <a:pt x="672647" y="177942"/>
                </a:cubicBezTo>
                <a:cubicBezTo>
                  <a:pt x="661894" y="181061"/>
                  <a:pt x="653650" y="181771"/>
                  <a:pt x="647914" y="180072"/>
                </a:cubicBezTo>
                <a:cubicBezTo>
                  <a:pt x="642178" y="178373"/>
                  <a:pt x="637502" y="174705"/>
                  <a:pt x="633887" y="169068"/>
                </a:cubicBezTo>
                <a:cubicBezTo>
                  <a:pt x="630271" y="163431"/>
                  <a:pt x="633410" y="160380"/>
                  <a:pt x="643300" y="159915"/>
                </a:cubicBezTo>
                <a:cubicBezTo>
                  <a:pt x="653191" y="159450"/>
                  <a:pt x="666477" y="157859"/>
                  <a:pt x="683158" y="155143"/>
                </a:cubicBezTo>
                <a:cubicBezTo>
                  <a:pt x="699839" y="152427"/>
                  <a:pt x="710406" y="150802"/>
                  <a:pt x="714858" y="150269"/>
                </a:cubicBezTo>
                <a:cubicBezTo>
                  <a:pt x="714102" y="139640"/>
                  <a:pt x="712793" y="130611"/>
                  <a:pt x="710933" y="123182"/>
                </a:cubicBezTo>
                <a:cubicBezTo>
                  <a:pt x="709073" y="115753"/>
                  <a:pt x="705371" y="108603"/>
                  <a:pt x="699827" y="101732"/>
                </a:cubicBezTo>
                <a:cubicBezTo>
                  <a:pt x="694283" y="94861"/>
                  <a:pt x="695828" y="92037"/>
                  <a:pt x="704459" y="93258"/>
                </a:cubicBezTo>
                <a:cubicBezTo>
                  <a:pt x="713091" y="94480"/>
                  <a:pt x="719618" y="96036"/>
                  <a:pt x="724039" y="97928"/>
                </a:cubicBezTo>
                <a:cubicBezTo>
                  <a:pt x="728461" y="99819"/>
                  <a:pt x="734718" y="100002"/>
                  <a:pt x="742810" y="98477"/>
                </a:cubicBezTo>
                <a:cubicBezTo>
                  <a:pt x="750903" y="96951"/>
                  <a:pt x="760654" y="94861"/>
                  <a:pt x="772064" y="92207"/>
                </a:cubicBezTo>
                <a:cubicBezTo>
                  <a:pt x="771308" y="82124"/>
                  <a:pt x="770579" y="74825"/>
                  <a:pt x="769878" y="70311"/>
                </a:cubicBezTo>
                <a:cubicBezTo>
                  <a:pt x="769178" y="65796"/>
                  <a:pt x="768164" y="63155"/>
                  <a:pt x="766837" y="62386"/>
                </a:cubicBezTo>
                <a:cubicBezTo>
                  <a:pt x="757200" y="63936"/>
                  <a:pt x="748856" y="64283"/>
                  <a:pt x="741806" y="63428"/>
                </a:cubicBezTo>
                <a:cubicBezTo>
                  <a:pt x="734756" y="62572"/>
                  <a:pt x="731384" y="61443"/>
                  <a:pt x="731694" y="60042"/>
                </a:cubicBezTo>
                <a:cubicBezTo>
                  <a:pt x="720483" y="75904"/>
                  <a:pt x="708257" y="87070"/>
                  <a:pt x="695018" y="93537"/>
                </a:cubicBezTo>
                <a:cubicBezTo>
                  <a:pt x="681778" y="100005"/>
                  <a:pt x="681038" y="96471"/>
                  <a:pt x="692795" y="82933"/>
                </a:cubicBezTo>
                <a:cubicBezTo>
                  <a:pt x="704552" y="69396"/>
                  <a:pt x="714477" y="55723"/>
                  <a:pt x="722570" y="41913"/>
                </a:cubicBezTo>
                <a:cubicBezTo>
                  <a:pt x="730662" y="28103"/>
                  <a:pt x="734318" y="17337"/>
                  <a:pt x="733537" y="9617"/>
                </a:cubicBezTo>
                <a:cubicBezTo>
                  <a:pt x="732950" y="3827"/>
                  <a:pt x="735218" y="1366"/>
                  <a:pt x="740338" y="2234"/>
                </a:cubicBezTo>
                <a:close/>
                <a:moveTo>
                  <a:pt x="3475678" y="2069"/>
                </a:moveTo>
                <a:cubicBezTo>
                  <a:pt x="3478938" y="2183"/>
                  <a:pt x="3484122" y="3642"/>
                  <a:pt x="3491228" y="6445"/>
                </a:cubicBezTo>
                <a:cubicBezTo>
                  <a:pt x="3505131" y="13378"/>
                  <a:pt x="3507987" y="19818"/>
                  <a:pt x="3499795" y="25765"/>
                </a:cubicBezTo>
                <a:cubicBezTo>
                  <a:pt x="3491603" y="31712"/>
                  <a:pt x="3477797" y="44260"/>
                  <a:pt x="3458375" y="63409"/>
                </a:cubicBezTo>
                <a:cubicBezTo>
                  <a:pt x="3470219" y="60544"/>
                  <a:pt x="3477682" y="57881"/>
                  <a:pt x="3480764" y="55419"/>
                </a:cubicBezTo>
                <a:cubicBezTo>
                  <a:pt x="3483846" y="52957"/>
                  <a:pt x="3487427" y="52374"/>
                  <a:pt x="3491507" y="53670"/>
                </a:cubicBezTo>
                <a:cubicBezTo>
                  <a:pt x="3495588" y="54966"/>
                  <a:pt x="3500425" y="57955"/>
                  <a:pt x="3506018" y="62637"/>
                </a:cubicBezTo>
                <a:cubicBezTo>
                  <a:pt x="3511611" y="67319"/>
                  <a:pt x="3512787" y="71297"/>
                  <a:pt x="3509544" y="74571"/>
                </a:cubicBezTo>
                <a:cubicBezTo>
                  <a:pt x="3506300" y="77845"/>
                  <a:pt x="3504356" y="80782"/>
                  <a:pt x="3503711" y="83380"/>
                </a:cubicBezTo>
                <a:cubicBezTo>
                  <a:pt x="3503066" y="85978"/>
                  <a:pt x="3502744" y="92183"/>
                  <a:pt x="3502744" y="101993"/>
                </a:cubicBezTo>
                <a:cubicBezTo>
                  <a:pt x="3502744" y="114159"/>
                  <a:pt x="3502930" y="130620"/>
                  <a:pt x="3503302" y="151376"/>
                </a:cubicBezTo>
                <a:cubicBezTo>
                  <a:pt x="3503674" y="172131"/>
                  <a:pt x="3504056" y="189237"/>
                  <a:pt x="3504446" y="202694"/>
                </a:cubicBezTo>
                <a:cubicBezTo>
                  <a:pt x="3504837" y="216150"/>
                  <a:pt x="3504210" y="226156"/>
                  <a:pt x="3502567" y="232710"/>
                </a:cubicBezTo>
                <a:cubicBezTo>
                  <a:pt x="3500924" y="239265"/>
                  <a:pt x="3496877" y="245981"/>
                  <a:pt x="3490428" y="252858"/>
                </a:cubicBezTo>
                <a:cubicBezTo>
                  <a:pt x="3483979" y="259735"/>
                  <a:pt x="3479387" y="260693"/>
                  <a:pt x="3476653" y="255732"/>
                </a:cubicBezTo>
                <a:cubicBezTo>
                  <a:pt x="3473918" y="250771"/>
                  <a:pt x="3471292" y="246313"/>
                  <a:pt x="3468774" y="242356"/>
                </a:cubicBezTo>
                <a:cubicBezTo>
                  <a:pt x="3466256" y="238400"/>
                  <a:pt x="3461733" y="232686"/>
                  <a:pt x="3455203" y="225213"/>
                </a:cubicBezTo>
                <a:cubicBezTo>
                  <a:pt x="3448673" y="217741"/>
                  <a:pt x="3450074" y="215583"/>
                  <a:pt x="3459407" y="218739"/>
                </a:cubicBezTo>
                <a:cubicBezTo>
                  <a:pt x="3468740" y="221895"/>
                  <a:pt x="3474792" y="223452"/>
                  <a:pt x="3477564" y="223409"/>
                </a:cubicBezTo>
                <a:cubicBezTo>
                  <a:pt x="3480336" y="223365"/>
                  <a:pt x="3481896" y="219852"/>
                  <a:pt x="3482243" y="212870"/>
                </a:cubicBezTo>
                <a:cubicBezTo>
                  <a:pt x="3482590" y="205887"/>
                  <a:pt x="3482764" y="182186"/>
                  <a:pt x="3482764" y="141767"/>
                </a:cubicBezTo>
                <a:cubicBezTo>
                  <a:pt x="3478820" y="143243"/>
                  <a:pt x="3469859" y="146424"/>
                  <a:pt x="3455882" y="151311"/>
                </a:cubicBezTo>
                <a:cubicBezTo>
                  <a:pt x="3455162" y="165697"/>
                  <a:pt x="3451414" y="180862"/>
                  <a:pt x="3444636" y="196806"/>
                </a:cubicBezTo>
                <a:cubicBezTo>
                  <a:pt x="3437858" y="212749"/>
                  <a:pt x="3430879" y="224512"/>
                  <a:pt x="3423698" y="232096"/>
                </a:cubicBezTo>
                <a:cubicBezTo>
                  <a:pt x="3416517" y="239680"/>
                  <a:pt x="3410768" y="245200"/>
                  <a:pt x="3406452" y="248654"/>
                </a:cubicBezTo>
                <a:cubicBezTo>
                  <a:pt x="3402136" y="252108"/>
                  <a:pt x="3398800" y="253835"/>
                  <a:pt x="3396443" y="253835"/>
                </a:cubicBezTo>
                <a:cubicBezTo>
                  <a:pt x="3392500" y="253835"/>
                  <a:pt x="3392475" y="250452"/>
                  <a:pt x="3396369" y="243686"/>
                </a:cubicBezTo>
                <a:cubicBezTo>
                  <a:pt x="3400263" y="236921"/>
                  <a:pt x="3404567" y="230373"/>
                  <a:pt x="3409280" y="224041"/>
                </a:cubicBezTo>
                <a:cubicBezTo>
                  <a:pt x="3413993" y="217710"/>
                  <a:pt x="3418662" y="207999"/>
                  <a:pt x="3423288" y="194908"/>
                </a:cubicBezTo>
                <a:cubicBezTo>
                  <a:pt x="3427914" y="181817"/>
                  <a:pt x="3431393" y="169548"/>
                  <a:pt x="3433725" y="158101"/>
                </a:cubicBezTo>
                <a:cubicBezTo>
                  <a:pt x="3418519" y="163347"/>
                  <a:pt x="3409134" y="167189"/>
                  <a:pt x="3405569" y="169626"/>
                </a:cubicBezTo>
                <a:cubicBezTo>
                  <a:pt x="3402003" y="172063"/>
                  <a:pt x="3397662" y="172001"/>
                  <a:pt x="3392546" y="169440"/>
                </a:cubicBezTo>
                <a:cubicBezTo>
                  <a:pt x="3387430" y="166879"/>
                  <a:pt x="3383092" y="163276"/>
                  <a:pt x="3379533" y="158631"/>
                </a:cubicBezTo>
                <a:cubicBezTo>
                  <a:pt x="3375973" y="153986"/>
                  <a:pt x="3378550" y="151174"/>
                  <a:pt x="3387263" y="150194"/>
                </a:cubicBezTo>
                <a:cubicBezTo>
                  <a:pt x="3395975" y="149215"/>
                  <a:pt x="3411487" y="145847"/>
                  <a:pt x="3433799" y="140093"/>
                </a:cubicBezTo>
                <a:cubicBezTo>
                  <a:pt x="3434531" y="124788"/>
                  <a:pt x="3434702" y="112929"/>
                  <a:pt x="3434311" y="104513"/>
                </a:cubicBezTo>
                <a:cubicBezTo>
                  <a:pt x="3433920" y="96098"/>
                  <a:pt x="3433365" y="89904"/>
                  <a:pt x="3432646" y="85929"/>
                </a:cubicBezTo>
                <a:cubicBezTo>
                  <a:pt x="3431927" y="81954"/>
                  <a:pt x="3430370" y="77011"/>
                  <a:pt x="3427976" y="71102"/>
                </a:cubicBezTo>
                <a:cubicBezTo>
                  <a:pt x="3425583" y="65192"/>
                  <a:pt x="3426563" y="62631"/>
                  <a:pt x="3430916" y="63418"/>
                </a:cubicBezTo>
                <a:cubicBezTo>
                  <a:pt x="3435269" y="64206"/>
                  <a:pt x="3440137" y="64600"/>
                  <a:pt x="3445520" y="64600"/>
                </a:cubicBezTo>
                <a:cubicBezTo>
                  <a:pt x="3460303" y="41692"/>
                  <a:pt x="3468650" y="27445"/>
                  <a:pt x="3470560" y="21858"/>
                </a:cubicBezTo>
                <a:cubicBezTo>
                  <a:pt x="3472470" y="16271"/>
                  <a:pt x="3472839" y="10904"/>
                  <a:pt x="3471667" y="5757"/>
                </a:cubicBezTo>
                <a:cubicBezTo>
                  <a:pt x="3471081" y="3183"/>
                  <a:pt x="3472418" y="1954"/>
                  <a:pt x="3475678" y="2069"/>
                </a:cubicBezTo>
                <a:close/>
                <a:moveTo>
                  <a:pt x="5346836" y="1552"/>
                </a:moveTo>
                <a:cubicBezTo>
                  <a:pt x="5350445" y="1552"/>
                  <a:pt x="5357195" y="3366"/>
                  <a:pt x="5367086" y="6994"/>
                </a:cubicBezTo>
                <a:cubicBezTo>
                  <a:pt x="5376977" y="10622"/>
                  <a:pt x="5380477" y="14640"/>
                  <a:pt x="5377588" y="19049"/>
                </a:cubicBezTo>
                <a:cubicBezTo>
                  <a:pt x="5374698" y="23458"/>
                  <a:pt x="5372056" y="28850"/>
                  <a:pt x="5369662" y="35225"/>
                </a:cubicBezTo>
                <a:cubicBezTo>
                  <a:pt x="5367269" y="41599"/>
                  <a:pt x="5364355" y="47491"/>
                  <a:pt x="5360919" y="52898"/>
                </a:cubicBezTo>
                <a:cubicBezTo>
                  <a:pt x="5373731" y="51385"/>
                  <a:pt x="5387733" y="49459"/>
                  <a:pt x="5402926" y="47122"/>
                </a:cubicBezTo>
                <a:cubicBezTo>
                  <a:pt x="5418119" y="44784"/>
                  <a:pt x="5430276" y="42827"/>
                  <a:pt x="5439398" y="41252"/>
                </a:cubicBezTo>
                <a:cubicBezTo>
                  <a:pt x="5448520" y="39677"/>
                  <a:pt x="5457536" y="39717"/>
                  <a:pt x="5466447" y="41373"/>
                </a:cubicBezTo>
                <a:cubicBezTo>
                  <a:pt x="5475358" y="43029"/>
                  <a:pt x="5481981" y="46982"/>
                  <a:pt x="5486316" y="53233"/>
                </a:cubicBezTo>
                <a:cubicBezTo>
                  <a:pt x="5490650" y="59484"/>
                  <a:pt x="5489950" y="63155"/>
                  <a:pt x="5484214" y="64246"/>
                </a:cubicBezTo>
                <a:cubicBezTo>
                  <a:pt x="5478478" y="65338"/>
                  <a:pt x="5469312" y="65493"/>
                  <a:pt x="5456718" y="64711"/>
                </a:cubicBezTo>
                <a:cubicBezTo>
                  <a:pt x="5444123" y="63930"/>
                  <a:pt x="5429591" y="64119"/>
                  <a:pt x="5413120" y="65279"/>
                </a:cubicBezTo>
                <a:cubicBezTo>
                  <a:pt x="5396650" y="66438"/>
                  <a:pt x="5377699" y="68494"/>
                  <a:pt x="5356268" y="71446"/>
                </a:cubicBezTo>
                <a:cubicBezTo>
                  <a:pt x="5349757" y="85944"/>
                  <a:pt x="5343134" y="97782"/>
                  <a:pt x="5336399" y="106960"/>
                </a:cubicBezTo>
                <a:cubicBezTo>
                  <a:pt x="5338173" y="108274"/>
                  <a:pt x="5345803" y="107403"/>
                  <a:pt x="5359291" y="104346"/>
                </a:cubicBezTo>
                <a:cubicBezTo>
                  <a:pt x="5372779" y="101289"/>
                  <a:pt x="5382031" y="98759"/>
                  <a:pt x="5387047" y="96756"/>
                </a:cubicBezTo>
                <a:cubicBezTo>
                  <a:pt x="5392065" y="94753"/>
                  <a:pt x="5397608" y="94784"/>
                  <a:pt x="5403679" y="96849"/>
                </a:cubicBezTo>
                <a:cubicBezTo>
                  <a:pt x="5409750" y="98914"/>
                  <a:pt x="5415229" y="101317"/>
                  <a:pt x="5420115" y="104058"/>
                </a:cubicBezTo>
                <a:cubicBezTo>
                  <a:pt x="5425002" y="106799"/>
                  <a:pt x="5426081" y="112665"/>
                  <a:pt x="5423352" y="121657"/>
                </a:cubicBezTo>
                <a:cubicBezTo>
                  <a:pt x="5420624" y="130648"/>
                  <a:pt x="5419644" y="140304"/>
                  <a:pt x="5420413" y="150622"/>
                </a:cubicBezTo>
                <a:cubicBezTo>
                  <a:pt x="5421182" y="160941"/>
                  <a:pt x="5421954" y="173098"/>
                  <a:pt x="5422729" y="187095"/>
                </a:cubicBezTo>
                <a:cubicBezTo>
                  <a:pt x="5423504" y="201091"/>
                  <a:pt x="5424292" y="213853"/>
                  <a:pt x="5425092" y="225381"/>
                </a:cubicBezTo>
                <a:cubicBezTo>
                  <a:pt x="5425892" y="236909"/>
                  <a:pt x="5424621" y="246644"/>
                  <a:pt x="5421278" y="254588"/>
                </a:cubicBezTo>
                <a:cubicBezTo>
                  <a:pt x="5417936" y="262532"/>
                  <a:pt x="5412903" y="269062"/>
                  <a:pt x="5406181" y="274178"/>
                </a:cubicBezTo>
                <a:cubicBezTo>
                  <a:pt x="5399459" y="279294"/>
                  <a:pt x="5395121" y="278249"/>
                  <a:pt x="5393168" y="271043"/>
                </a:cubicBezTo>
                <a:cubicBezTo>
                  <a:pt x="5391215" y="263837"/>
                  <a:pt x="5386300" y="255252"/>
                  <a:pt x="5378425" y="245286"/>
                </a:cubicBezTo>
                <a:cubicBezTo>
                  <a:pt x="5370550" y="235321"/>
                  <a:pt x="5370670" y="231526"/>
                  <a:pt x="5378787" y="233901"/>
                </a:cubicBezTo>
                <a:cubicBezTo>
                  <a:pt x="5386905" y="236276"/>
                  <a:pt x="5392353" y="237445"/>
                  <a:pt x="5395131" y="237408"/>
                </a:cubicBezTo>
                <a:cubicBezTo>
                  <a:pt x="5397909" y="237371"/>
                  <a:pt x="5399298" y="228422"/>
                  <a:pt x="5399298" y="210563"/>
                </a:cubicBezTo>
                <a:cubicBezTo>
                  <a:pt x="5399298" y="189739"/>
                  <a:pt x="5398548" y="168848"/>
                  <a:pt x="5397047" y="147888"/>
                </a:cubicBezTo>
                <a:cubicBezTo>
                  <a:pt x="5395546" y="126928"/>
                  <a:pt x="5392604" y="115803"/>
                  <a:pt x="5388219" y="114513"/>
                </a:cubicBezTo>
                <a:cubicBezTo>
                  <a:pt x="5383835" y="113223"/>
                  <a:pt x="5367728" y="115474"/>
                  <a:pt x="5339897" y="121266"/>
                </a:cubicBezTo>
                <a:lnTo>
                  <a:pt x="5339897" y="145116"/>
                </a:lnTo>
                <a:cubicBezTo>
                  <a:pt x="5345515" y="145190"/>
                  <a:pt x="5354011" y="143652"/>
                  <a:pt x="5365384" y="140502"/>
                </a:cubicBezTo>
                <a:cubicBezTo>
                  <a:pt x="5376757" y="137352"/>
                  <a:pt x="5384108" y="138747"/>
                  <a:pt x="5387438" y="144688"/>
                </a:cubicBezTo>
                <a:cubicBezTo>
                  <a:pt x="5390768" y="150629"/>
                  <a:pt x="5386843" y="154740"/>
                  <a:pt x="5375662" y="157022"/>
                </a:cubicBezTo>
                <a:cubicBezTo>
                  <a:pt x="5364481" y="159304"/>
                  <a:pt x="5352560" y="160445"/>
                  <a:pt x="5339897" y="160445"/>
                </a:cubicBezTo>
                <a:cubicBezTo>
                  <a:pt x="5339897" y="168283"/>
                  <a:pt x="5339122" y="176407"/>
                  <a:pt x="5337571" y="184816"/>
                </a:cubicBezTo>
                <a:cubicBezTo>
                  <a:pt x="5348547" y="184878"/>
                  <a:pt x="5358500" y="183337"/>
                  <a:pt x="5367430" y="180193"/>
                </a:cubicBezTo>
                <a:cubicBezTo>
                  <a:pt x="5376360" y="177049"/>
                  <a:pt x="5383147" y="178642"/>
                  <a:pt x="5387792" y="184974"/>
                </a:cubicBezTo>
                <a:cubicBezTo>
                  <a:pt x="5392437" y="191305"/>
                  <a:pt x="5387119" y="195804"/>
                  <a:pt x="5371839" y="198471"/>
                </a:cubicBezTo>
                <a:cubicBezTo>
                  <a:pt x="5356560" y="201137"/>
                  <a:pt x="5345013" y="200914"/>
                  <a:pt x="5337199" y="197801"/>
                </a:cubicBezTo>
                <a:cubicBezTo>
                  <a:pt x="5335810" y="217905"/>
                  <a:pt x="5332025" y="233827"/>
                  <a:pt x="5325842" y="245565"/>
                </a:cubicBezTo>
                <a:cubicBezTo>
                  <a:pt x="5319660" y="257304"/>
                  <a:pt x="5314209" y="259130"/>
                  <a:pt x="5309489" y="251044"/>
                </a:cubicBezTo>
                <a:cubicBezTo>
                  <a:pt x="5304770" y="242958"/>
                  <a:pt x="5304172" y="234881"/>
                  <a:pt x="5307694" y="226813"/>
                </a:cubicBezTo>
                <a:cubicBezTo>
                  <a:pt x="5311217" y="218745"/>
                  <a:pt x="5313939" y="209716"/>
                  <a:pt x="5315861" y="199726"/>
                </a:cubicBezTo>
                <a:cubicBezTo>
                  <a:pt x="5317784" y="189736"/>
                  <a:pt x="5319328" y="175647"/>
                  <a:pt x="5320493" y="157459"/>
                </a:cubicBezTo>
                <a:cubicBezTo>
                  <a:pt x="5321660" y="139271"/>
                  <a:pt x="5322193" y="127814"/>
                  <a:pt x="5322093" y="123089"/>
                </a:cubicBezTo>
                <a:cubicBezTo>
                  <a:pt x="5313164" y="139373"/>
                  <a:pt x="5302538" y="153472"/>
                  <a:pt x="5290216" y="165384"/>
                </a:cubicBezTo>
                <a:cubicBezTo>
                  <a:pt x="5277895" y="177297"/>
                  <a:pt x="5263031" y="187234"/>
                  <a:pt x="5245623" y="195196"/>
                </a:cubicBezTo>
                <a:cubicBezTo>
                  <a:pt x="5228217" y="203159"/>
                  <a:pt x="5227011" y="200492"/>
                  <a:pt x="5242005" y="187197"/>
                </a:cubicBezTo>
                <a:cubicBezTo>
                  <a:pt x="5257000" y="173902"/>
                  <a:pt x="5272602" y="157410"/>
                  <a:pt x="5288812" y="137721"/>
                </a:cubicBezTo>
                <a:cubicBezTo>
                  <a:pt x="5305022" y="118032"/>
                  <a:pt x="5319669" y="96418"/>
                  <a:pt x="5332753" y="72878"/>
                </a:cubicBezTo>
                <a:cubicBezTo>
                  <a:pt x="5302975" y="76735"/>
                  <a:pt x="5283751" y="79647"/>
                  <a:pt x="5275082" y="81613"/>
                </a:cubicBezTo>
                <a:cubicBezTo>
                  <a:pt x="5266413" y="83578"/>
                  <a:pt x="5258097" y="81392"/>
                  <a:pt x="5250135" y="75055"/>
                </a:cubicBezTo>
                <a:cubicBezTo>
                  <a:pt x="5242173" y="68717"/>
                  <a:pt x="5240433" y="65204"/>
                  <a:pt x="5244917" y="64516"/>
                </a:cubicBezTo>
                <a:cubicBezTo>
                  <a:pt x="5249400" y="63828"/>
                  <a:pt x="5257862" y="63288"/>
                  <a:pt x="5270301" y="62897"/>
                </a:cubicBezTo>
                <a:cubicBezTo>
                  <a:pt x="5282741" y="62507"/>
                  <a:pt x="5304954" y="60085"/>
                  <a:pt x="5336939" y="55633"/>
                </a:cubicBezTo>
                <a:cubicBezTo>
                  <a:pt x="5345819" y="33916"/>
                  <a:pt x="5348510" y="19474"/>
                  <a:pt x="5345013" y="12305"/>
                </a:cubicBezTo>
                <a:cubicBezTo>
                  <a:pt x="5341515" y="5137"/>
                  <a:pt x="5342123" y="1552"/>
                  <a:pt x="5346836" y="1552"/>
                </a:cubicBezTo>
                <a:close/>
                <a:moveTo>
                  <a:pt x="1060586" y="1552"/>
                </a:moveTo>
                <a:cubicBezTo>
                  <a:pt x="1064195" y="1552"/>
                  <a:pt x="1070945" y="3366"/>
                  <a:pt x="1080836" y="6994"/>
                </a:cubicBezTo>
                <a:cubicBezTo>
                  <a:pt x="1090727" y="10622"/>
                  <a:pt x="1094228" y="14640"/>
                  <a:pt x="1091338" y="19049"/>
                </a:cubicBezTo>
                <a:cubicBezTo>
                  <a:pt x="1088448" y="23458"/>
                  <a:pt x="1085807" y="28850"/>
                  <a:pt x="1083413" y="35225"/>
                </a:cubicBezTo>
                <a:cubicBezTo>
                  <a:pt x="1081019" y="41599"/>
                  <a:pt x="1078104" y="47491"/>
                  <a:pt x="1074669" y="52898"/>
                </a:cubicBezTo>
                <a:cubicBezTo>
                  <a:pt x="1087481" y="51385"/>
                  <a:pt x="1101483" y="49459"/>
                  <a:pt x="1116676" y="47122"/>
                </a:cubicBezTo>
                <a:cubicBezTo>
                  <a:pt x="1131869" y="44784"/>
                  <a:pt x="1144026" y="42827"/>
                  <a:pt x="1153148" y="41252"/>
                </a:cubicBezTo>
                <a:cubicBezTo>
                  <a:pt x="1162270" y="39677"/>
                  <a:pt x="1171286" y="39717"/>
                  <a:pt x="1180198" y="41373"/>
                </a:cubicBezTo>
                <a:cubicBezTo>
                  <a:pt x="1189109" y="43029"/>
                  <a:pt x="1195732" y="46982"/>
                  <a:pt x="1200066" y="53233"/>
                </a:cubicBezTo>
                <a:cubicBezTo>
                  <a:pt x="1204401" y="59484"/>
                  <a:pt x="1203700" y="63155"/>
                  <a:pt x="1197964" y="64246"/>
                </a:cubicBezTo>
                <a:cubicBezTo>
                  <a:pt x="1192228" y="65338"/>
                  <a:pt x="1183062" y="65493"/>
                  <a:pt x="1170468" y="64711"/>
                </a:cubicBezTo>
                <a:cubicBezTo>
                  <a:pt x="1157873" y="63930"/>
                  <a:pt x="1143341" y="64119"/>
                  <a:pt x="1126870" y="65279"/>
                </a:cubicBezTo>
                <a:cubicBezTo>
                  <a:pt x="1110400" y="66438"/>
                  <a:pt x="1091449" y="68494"/>
                  <a:pt x="1070018" y="71446"/>
                </a:cubicBezTo>
                <a:cubicBezTo>
                  <a:pt x="1063507" y="85944"/>
                  <a:pt x="1056884" y="97782"/>
                  <a:pt x="1050150" y="106960"/>
                </a:cubicBezTo>
                <a:cubicBezTo>
                  <a:pt x="1051923" y="108274"/>
                  <a:pt x="1059554" y="107403"/>
                  <a:pt x="1073042" y="104346"/>
                </a:cubicBezTo>
                <a:cubicBezTo>
                  <a:pt x="1086529" y="101289"/>
                  <a:pt x="1095781" y="98759"/>
                  <a:pt x="1100798" y="96756"/>
                </a:cubicBezTo>
                <a:cubicBezTo>
                  <a:pt x="1105814" y="94753"/>
                  <a:pt x="1111359" y="94784"/>
                  <a:pt x="1117429" y="96849"/>
                </a:cubicBezTo>
                <a:cubicBezTo>
                  <a:pt x="1123500" y="98914"/>
                  <a:pt x="1128979" y="101317"/>
                  <a:pt x="1133866" y="104058"/>
                </a:cubicBezTo>
                <a:cubicBezTo>
                  <a:pt x="1138752" y="106799"/>
                  <a:pt x="1139831" y="112665"/>
                  <a:pt x="1137103" y="121657"/>
                </a:cubicBezTo>
                <a:cubicBezTo>
                  <a:pt x="1134374" y="130648"/>
                  <a:pt x="1133394" y="140304"/>
                  <a:pt x="1134164" y="150622"/>
                </a:cubicBezTo>
                <a:cubicBezTo>
                  <a:pt x="1134932" y="160941"/>
                  <a:pt x="1135704" y="173098"/>
                  <a:pt x="1136479" y="187095"/>
                </a:cubicBezTo>
                <a:cubicBezTo>
                  <a:pt x="1137254" y="201091"/>
                  <a:pt x="1138042" y="213853"/>
                  <a:pt x="1138842" y="225381"/>
                </a:cubicBezTo>
                <a:cubicBezTo>
                  <a:pt x="1139642" y="236909"/>
                  <a:pt x="1138370" y="246644"/>
                  <a:pt x="1135028" y="254588"/>
                </a:cubicBezTo>
                <a:cubicBezTo>
                  <a:pt x="1131686" y="262532"/>
                  <a:pt x="1126654" y="269062"/>
                  <a:pt x="1119931" y="274178"/>
                </a:cubicBezTo>
                <a:cubicBezTo>
                  <a:pt x="1113209" y="279294"/>
                  <a:pt x="1108872" y="278249"/>
                  <a:pt x="1106918" y="271043"/>
                </a:cubicBezTo>
                <a:cubicBezTo>
                  <a:pt x="1104965" y="263837"/>
                  <a:pt x="1100051" y="255252"/>
                  <a:pt x="1092175" y="245286"/>
                </a:cubicBezTo>
                <a:cubicBezTo>
                  <a:pt x="1084299" y="235321"/>
                  <a:pt x="1084420" y="231526"/>
                  <a:pt x="1092538" y="233901"/>
                </a:cubicBezTo>
                <a:cubicBezTo>
                  <a:pt x="1100655" y="236276"/>
                  <a:pt x="1106103" y="237445"/>
                  <a:pt x="1108881" y="237408"/>
                </a:cubicBezTo>
                <a:cubicBezTo>
                  <a:pt x="1111659" y="237371"/>
                  <a:pt x="1113048" y="228422"/>
                  <a:pt x="1113048" y="210563"/>
                </a:cubicBezTo>
                <a:cubicBezTo>
                  <a:pt x="1113048" y="189739"/>
                  <a:pt x="1112298" y="168848"/>
                  <a:pt x="1110797" y="147888"/>
                </a:cubicBezTo>
                <a:cubicBezTo>
                  <a:pt x="1109296" y="126928"/>
                  <a:pt x="1106354" y="115803"/>
                  <a:pt x="1101970" y="114513"/>
                </a:cubicBezTo>
                <a:cubicBezTo>
                  <a:pt x="1097585" y="113223"/>
                  <a:pt x="1081478" y="115474"/>
                  <a:pt x="1053647" y="121266"/>
                </a:cubicBezTo>
                <a:lnTo>
                  <a:pt x="1053647" y="145116"/>
                </a:lnTo>
                <a:cubicBezTo>
                  <a:pt x="1059266" y="145190"/>
                  <a:pt x="1067761" y="143652"/>
                  <a:pt x="1079134" y="140502"/>
                </a:cubicBezTo>
                <a:cubicBezTo>
                  <a:pt x="1090507" y="137352"/>
                  <a:pt x="1097859" y="138747"/>
                  <a:pt x="1101189" y="144688"/>
                </a:cubicBezTo>
                <a:cubicBezTo>
                  <a:pt x="1104518" y="150629"/>
                  <a:pt x="1100593" y="154740"/>
                  <a:pt x="1089412" y="157022"/>
                </a:cubicBezTo>
                <a:cubicBezTo>
                  <a:pt x="1078232" y="159304"/>
                  <a:pt x="1066310" y="160445"/>
                  <a:pt x="1053647" y="160445"/>
                </a:cubicBezTo>
                <a:cubicBezTo>
                  <a:pt x="1053647" y="168283"/>
                  <a:pt x="1052872" y="176407"/>
                  <a:pt x="1051322" y="184816"/>
                </a:cubicBezTo>
                <a:cubicBezTo>
                  <a:pt x="1062298" y="184878"/>
                  <a:pt x="1072251" y="183337"/>
                  <a:pt x="1081181" y="180193"/>
                </a:cubicBezTo>
                <a:cubicBezTo>
                  <a:pt x="1090110" y="177049"/>
                  <a:pt x="1096897" y="178642"/>
                  <a:pt x="1101542" y="184974"/>
                </a:cubicBezTo>
                <a:cubicBezTo>
                  <a:pt x="1106187" y="191305"/>
                  <a:pt x="1100869" y="195804"/>
                  <a:pt x="1085589" y="198471"/>
                </a:cubicBezTo>
                <a:cubicBezTo>
                  <a:pt x="1070310" y="201137"/>
                  <a:pt x="1058764" y="200914"/>
                  <a:pt x="1050950" y="197801"/>
                </a:cubicBezTo>
                <a:cubicBezTo>
                  <a:pt x="1049561" y="217905"/>
                  <a:pt x="1045775" y="233827"/>
                  <a:pt x="1039592" y="245565"/>
                </a:cubicBezTo>
                <a:cubicBezTo>
                  <a:pt x="1033410" y="257304"/>
                  <a:pt x="1027959" y="259130"/>
                  <a:pt x="1023240" y="251044"/>
                </a:cubicBezTo>
                <a:cubicBezTo>
                  <a:pt x="1018521" y="242958"/>
                  <a:pt x="1017922" y="234881"/>
                  <a:pt x="1021444" y="226813"/>
                </a:cubicBezTo>
                <a:cubicBezTo>
                  <a:pt x="1024967" y="218745"/>
                  <a:pt x="1027689" y="209716"/>
                  <a:pt x="1029611" y="199726"/>
                </a:cubicBezTo>
                <a:cubicBezTo>
                  <a:pt x="1031534" y="189736"/>
                  <a:pt x="1033078" y="175647"/>
                  <a:pt x="1034243" y="157459"/>
                </a:cubicBezTo>
                <a:cubicBezTo>
                  <a:pt x="1035409" y="139271"/>
                  <a:pt x="1035943" y="127814"/>
                  <a:pt x="1035843" y="123089"/>
                </a:cubicBezTo>
                <a:cubicBezTo>
                  <a:pt x="1026914" y="139373"/>
                  <a:pt x="1016289" y="153472"/>
                  <a:pt x="1003966" y="165384"/>
                </a:cubicBezTo>
                <a:cubicBezTo>
                  <a:pt x="991645" y="177297"/>
                  <a:pt x="976780" y="187234"/>
                  <a:pt x="959374" y="195196"/>
                </a:cubicBezTo>
                <a:cubicBezTo>
                  <a:pt x="941967" y="203159"/>
                  <a:pt x="940761" y="200492"/>
                  <a:pt x="955755" y="187197"/>
                </a:cubicBezTo>
                <a:cubicBezTo>
                  <a:pt x="970750" y="173902"/>
                  <a:pt x="986352" y="157410"/>
                  <a:pt x="1002562" y="137721"/>
                </a:cubicBezTo>
                <a:cubicBezTo>
                  <a:pt x="1018772" y="118032"/>
                  <a:pt x="1033419" y="96418"/>
                  <a:pt x="1046503" y="72878"/>
                </a:cubicBezTo>
                <a:cubicBezTo>
                  <a:pt x="1016725" y="76735"/>
                  <a:pt x="997502" y="79647"/>
                  <a:pt x="988832" y="81613"/>
                </a:cubicBezTo>
                <a:cubicBezTo>
                  <a:pt x="980164" y="83578"/>
                  <a:pt x="971847" y="81392"/>
                  <a:pt x="963885" y="75055"/>
                </a:cubicBezTo>
                <a:cubicBezTo>
                  <a:pt x="955923" y="68717"/>
                  <a:pt x="954183" y="65204"/>
                  <a:pt x="958668" y="64516"/>
                </a:cubicBezTo>
                <a:cubicBezTo>
                  <a:pt x="963150" y="63828"/>
                  <a:pt x="971612" y="63288"/>
                  <a:pt x="984051" y="62897"/>
                </a:cubicBezTo>
                <a:cubicBezTo>
                  <a:pt x="996491" y="62507"/>
                  <a:pt x="1018704" y="60085"/>
                  <a:pt x="1050689" y="55633"/>
                </a:cubicBezTo>
                <a:cubicBezTo>
                  <a:pt x="1059569" y="33916"/>
                  <a:pt x="1062261" y="19474"/>
                  <a:pt x="1058764" y="12305"/>
                </a:cubicBezTo>
                <a:cubicBezTo>
                  <a:pt x="1055266" y="5137"/>
                  <a:pt x="1055873" y="1552"/>
                  <a:pt x="1060586" y="1552"/>
                </a:cubicBezTo>
                <a:close/>
                <a:moveTo>
                  <a:pt x="3805878" y="22"/>
                </a:moveTo>
                <a:cubicBezTo>
                  <a:pt x="3807291" y="117"/>
                  <a:pt x="3808972" y="531"/>
                  <a:pt x="3810921" y="1264"/>
                </a:cubicBezTo>
                <a:cubicBezTo>
                  <a:pt x="3818715" y="4197"/>
                  <a:pt x="3824575" y="7654"/>
                  <a:pt x="3828501" y="11635"/>
                </a:cubicBezTo>
                <a:cubicBezTo>
                  <a:pt x="3832426" y="15617"/>
                  <a:pt x="3832466" y="19074"/>
                  <a:pt x="3828622" y="22007"/>
                </a:cubicBezTo>
                <a:cubicBezTo>
                  <a:pt x="3824777" y="24940"/>
                  <a:pt x="3819308" y="29792"/>
                  <a:pt x="3812213" y="36564"/>
                </a:cubicBezTo>
                <a:cubicBezTo>
                  <a:pt x="3836373" y="35845"/>
                  <a:pt x="3855693" y="32744"/>
                  <a:pt x="3870173" y="27262"/>
                </a:cubicBezTo>
                <a:cubicBezTo>
                  <a:pt x="3884652" y="21781"/>
                  <a:pt x="3895929" y="21746"/>
                  <a:pt x="3904003" y="27160"/>
                </a:cubicBezTo>
                <a:cubicBezTo>
                  <a:pt x="3912077" y="32574"/>
                  <a:pt x="3911773" y="37259"/>
                  <a:pt x="3903092" y="41215"/>
                </a:cubicBezTo>
                <a:cubicBezTo>
                  <a:pt x="3894410" y="45171"/>
                  <a:pt x="3882435" y="48322"/>
                  <a:pt x="3867168" y="50666"/>
                </a:cubicBezTo>
                <a:cubicBezTo>
                  <a:pt x="3851901" y="53010"/>
                  <a:pt x="3839545" y="54380"/>
                  <a:pt x="3830101" y="54777"/>
                </a:cubicBezTo>
                <a:cubicBezTo>
                  <a:pt x="3820656" y="55174"/>
                  <a:pt x="3812567" y="53425"/>
                  <a:pt x="3805832" y="49531"/>
                </a:cubicBezTo>
                <a:cubicBezTo>
                  <a:pt x="3784934" y="70975"/>
                  <a:pt x="3768105" y="83926"/>
                  <a:pt x="3755343" y="88384"/>
                </a:cubicBezTo>
                <a:cubicBezTo>
                  <a:pt x="3742581" y="92843"/>
                  <a:pt x="3740968" y="90176"/>
                  <a:pt x="3750506" y="80385"/>
                </a:cubicBezTo>
                <a:cubicBezTo>
                  <a:pt x="3760043" y="70593"/>
                  <a:pt x="3770938" y="57868"/>
                  <a:pt x="3783192" y="42210"/>
                </a:cubicBezTo>
                <a:cubicBezTo>
                  <a:pt x="3795445" y="26552"/>
                  <a:pt x="3801182" y="15080"/>
                  <a:pt x="3800400" y="7794"/>
                </a:cubicBezTo>
                <a:cubicBezTo>
                  <a:pt x="3799814" y="2329"/>
                  <a:pt x="3801640" y="-262"/>
                  <a:pt x="3805878" y="22"/>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15" name="文本框 14"/>
          <p:cNvSpPr txBox="1">
            <a:spLocks noChangeArrowheads="1"/>
          </p:cNvSpPr>
          <p:nvPr/>
        </p:nvSpPr>
        <p:spPr bwMode="auto">
          <a:xfrm>
            <a:off x="3218557" y="1411731"/>
            <a:ext cx="825107" cy="310843"/>
          </a:xfrm>
          <a:custGeom>
            <a:avLst/>
            <a:gdLst/>
            <a:ahLst/>
            <a:cxnLst/>
            <a:rect l="l" t="t" r="r" b="b"/>
            <a:pathLst>
              <a:path w="825107" h="310843">
                <a:moveTo>
                  <a:pt x="211375" y="235567"/>
                </a:moveTo>
                <a:cubicBezTo>
                  <a:pt x="214743" y="235341"/>
                  <a:pt x="220746" y="237107"/>
                  <a:pt x="229382" y="240864"/>
                </a:cubicBezTo>
                <a:cubicBezTo>
                  <a:pt x="246655" y="248378"/>
                  <a:pt x="258156" y="255982"/>
                  <a:pt x="263885" y="263676"/>
                </a:cubicBezTo>
                <a:cubicBezTo>
                  <a:pt x="269614" y="271369"/>
                  <a:pt x="271037" y="281135"/>
                  <a:pt x="268154" y="292973"/>
                </a:cubicBezTo>
                <a:cubicBezTo>
                  <a:pt x="265272" y="304811"/>
                  <a:pt x="259210" y="306115"/>
                  <a:pt x="249967" y="296888"/>
                </a:cubicBezTo>
                <a:cubicBezTo>
                  <a:pt x="240725" y="287660"/>
                  <a:pt x="232110" y="278055"/>
                  <a:pt x="224123" y="268074"/>
                </a:cubicBezTo>
                <a:cubicBezTo>
                  <a:pt x="217956" y="259255"/>
                  <a:pt x="212973" y="250637"/>
                  <a:pt x="209173" y="242219"/>
                </a:cubicBezTo>
                <a:cubicBezTo>
                  <a:pt x="207273" y="238010"/>
                  <a:pt x="208007" y="235793"/>
                  <a:pt x="211375" y="235567"/>
                </a:cubicBezTo>
                <a:close/>
                <a:moveTo>
                  <a:pt x="779491" y="218171"/>
                </a:moveTo>
                <a:cubicBezTo>
                  <a:pt x="776119" y="218361"/>
                  <a:pt x="772840" y="219640"/>
                  <a:pt x="769653" y="222010"/>
                </a:cubicBezTo>
                <a:cubicBezTo>
                  <a:pt x="763278" y="226750"/>
                  <a:pt x="760091" y="233066"/>
                  <a:pt x="760091" y="240961"/>
                </a:cubicBezTo>
                <a:cubicBezTo>
                  <a:pt x="760091" y="248855"/>
                  <a:pt x="763640" y="254781"/>
                  <a:pt x="770739" y="258739"/>
                </a:cubicBezTo>
                <a:cubicBezTo>
                  <a:pt x="777837" y="262697"/>
                  <a:pt x="784785" y="262496"/>
                  <a:pt x="791582" y="258137"/>
                </a:cubicBezTo>
                <a:cubicBezTo>
                  <a:pt x="798380" y="253763"/>
                  <a:pt x="801574" y="247453"/>
                  <a:pt x="801165" y="239208"/>
                </a:cubicBezTo>
                <a:cubicBezTo>
                  <a:pt x="800756" y="230962"/>
                  <a:pt x="796996" y="224850"/>
                  <a:pt x="789883" y="220870"/>
                </a:cubicBezTo>
                <a:cubicBezTo>
                  <a:pt x="786327" y="218880"/>
                  <a:pt x="782863" y="217981"/>
                  <a:pt x="779491" y="218171"/>
                </a:cubicBezTo>
                <a:close/>
                <a:moveTo>
                  <a:pt x="781973" y="195251"/>
                </a:moveTo>
                <a:cubicBezTo>
                  <a:pt x="787494" y="195373"/>
                  <a:pt x="793138" y="196646"/>
                  <a:pt x="798907" y="199069"/>
                </a:cubicBezTo>
                <a:cubicBezTo>
                  <a:pt x="810443" y="203916"/>
                  <a:pt x="818105" y="211596"/>
                  <a:pt x="821890" y="222107"/>
                </a:cubicBezTo>
                <a:cubicBezTo>
                  <a:pt x="825676" y="232618"/>
                  <a:pt x="826121" y="243015"/>
                  <a:pt x="823224" y="253297"/>
                </a:cubicBezTo>
                <a:cubicBezTo>
                  <a:pt x="820327" y="263579"/>
                  <a:pt x="814907" y="271448"/>
                  <a:pt x="806962" y="276904"/>
                </a:cubicBezTo>
                <a:cubicBezTo>
                  <a:pt x="799018" y="282361"/>
                  <a:pt x="789578" y="285089"/>
                  <a:pt x="778644" y="285089"/>
                </a:cubicBezTo>
                <a:cubicBezTo>
                  <a:pt x="767710" y="285089"/>
                  <a:pt x="757808" y="280651"/>
                  <a:pt x="748938" y="271774"/>
                </a:cubicBezTo>
                <a:cubicBezTo>
                  <a:pt x="740069" y="262898"/>
                  <a:pt x="735634" y="253354"/>
                  <a:pt x="735634" y="243144"/>
                </a:cubicBezTo>
                <a:cubicBezTo>
                  <a:pt x="735634" y="232934"/>
                  <a:pt x="738022" y="224003"/>
                  <a:pt x="742797" y="216353"/>
                </a:cubicBezTo>
                <a:cubicBezTo>
                  <a:pt x="747572" y="208702"/>
                  <a:pt x="755233" y="202697"/>
                  <a:pt x="765781" y="198338"/>
                </a:cubicBezTo>
                <a:cubicBezTo>
                  <a:pt x="771054" y="196158"/>
                  <a:pt x="776452" y="195129"/>
                  <a:pt x="781973" y="195251"/>
                </a:cubicBezTo>
                <a:close/>
                <a:moveTo>
                  <a:pt x="550629" y="172138"/>
                </a:moveTo>
                <a:cubicBezTo>
                  <a:pt x="555587" y="171576"/>
                  <a:pt x="559744" y="171658"/>
                  <a:pt x="563100" y="172386"/>
                </a:cubicBezTo>
                <a:cubicBezTo>
                  <a:pt x="569811" y="173841"/>
                  <a:pt x="575278" y="176910"/>
                  <a:pt x="579502" y="181592"/>
                </a:cubicBezTo>
                <a:cubicBezTo>
                  <a:pt x="583725" y="186274"/>
                  <a:pt x="580555" y="190290"/>
                  <a:pt x="569994" y="193638"/>
                </a:cubicBezTo>
                <a:cubicBezTo>
                  <a:pt x="559432" y="196986"/>
                  <a:pt x="542213" y="200131"/>
                  <a:pt x="518337" y="203070"/>
                </a:cubicBezTo>
                <a:cubicBezTo>
                  <a:pt x="527342" y="209997"/>
                  <a:pt x="530694" y="215489"/>
                  <a:pt x="528393" y="219547"/>
                </a:cubicBezTo>
                <a:cubicBezTo>
                  <a:pt x="526091" y="223606"/>
                  <a:pt x="524094" y="235501"/>
                  <a:pt x="522402" y="255233"/>
                </a:cubicBezTo>
                <a:cubicBezTo>
                  <a:pt x="554998" y="253512"/>
                  <a:pt x="576142" y="251730"/>
                  <a:pt x="585836" y="249888"/>
                </a:cubicBezTo>
                <a:cubicBezTo>
                  <a:pt x="595530" y="248045"/>
                  <a:pt x="605041" y="247840"/>
                  <a:pt x="614370" y="249274"/>
                </a:cubicBezTo>
                <a:cubicBezTo>
                  <a:pt x="623698" y="250709"/>
                  <a:pt x="631847" y="254795"/>
                  <a:pt x="638816" y="261535"/>
                </a:cubicBezTo>
                <a:cubicBezTo>
                  <a:pt x="645785" y="268275"/>
                  <a:pt x="646226" y="273212"/>
                  <a:pt x="640139" y="276345"/>
                </a:cubicBezTo>
                <a:cubicBezTo>
                  <a:pt x="634052" y="279479"/>
                  <a:pt x="619184" y="279920"/>
                  <a:pt x="595537" y="277668"/>
                </a:cubicBezTo>
                <a:cubicBezTo>
                  <a:pt x="571890" y="275417"/>
                  <a:pt x="551151" y="275191"/>
                  <a:pt x="533319" y="276991"/>
                </a:cubicBezTo>
                <a:cubicBezTo>
                  <a:pt x="515487" y="278790"/>
                  <a:pt x="497017" y="280801"/>
                  <a:pt x="477908" y="283024"/>
                </a:cubicBezTo>
                <a:cubicBezTo>
                  <a:pt x="458800" y="285247"/>
                  <a:pt x="443036" y="287272"/>
                  <a:pt x="430618" y="289101"/>
                </a:cubicBezTo>
                <a:cubicBezTo>
                  <a:pt x="418199" y="290929"/>
                  <a:pt x="406742" y="287315"/>
                  <a:pt x="396244" y="278260"/>
                </a:cubicBezTo>
                <a:cubicBezTo>
                  <a:pt x="385747" y="269204"/>
                  <a:pt x="386314" y="265135"/>
                  <a:pt x="397944" y="266053"/>
                </a:cubicBezTo>
                <a:cubicBezTo>
                  <a:pt x="409573" y="266970"/>
                  <a:pt x="424125" y="266533"/>
                  <a:pt x="441599" y="264740"/>
                </a:cubicBezTo>
                <a:cubicBezTo>
                  <a:pt x="459072" y="262948"/>
                  <a:pt x="477854" y="260847"/>
                  <a:pt x="497945" y="258438"/>
                </a:cubicBezTo>
                <a:lnTo>
                  <a:pt x="497945" y="224258"/>
                </a:lnTo>
                <a:cubicBezTo>
                  <a:pt x="497945" y="216314"/>
                  <a:pt x="496475" y="210491"/>
                  <a:pt x="493535" y="206792"/>
                </a:cubicBezTo>
                <a:cubicBezTo>
                  <a:pt x="477948" y="208598"/>
                  <a:pt x="466235" y="206795"/>
                  <a:pt x="458398" y="201382"/>
                </a:cubicBezTo>
                <a:cubicBezTo>
                  <a:pt x="450561" y="195968"/>
                  <a:pt x="452365" y="192362"/>
                  <a:pt x="463808" y="190562"/>
                </a:cubicBezTo>
                <a:cubicBezTo>
                  <a:pt x="475252" y="188762"/>
                  <a:pt x="486423" y="186773"/>
                  <a:pt x="497321" y="184593"/>
                </a:cubicBezTo>
                <a:cubicBezTo>
                  <a:pt x="508220" y="182413"/>
                  <a:pt x="520230" y="179470"/>
                  <a:pt x="533351" y="175763"/>
                </a:cubicBezTo>
                <a:cubicBezTo>
                  <a:pt x="539912" y="173910"/>
                  <a:pt x="545671" y="172701"/>
                  <a:pt x="550629" y="172138"/>
                </a:cubicBezTo>
                <a:close/>
                <a:moveTo>
                  <a:pt x="208237" y="104886"/>
                </a:moveTo>
                <a:cubicBezTo>
                  <a:pt x="199296" y="106227"/>
                  <a:pt x="184716" y="109321"/>
                  <a:pt x="164496" y="114168"/>
                </a:cubicBezTo>
                <a:lnTo>
                  <a:pt x="164496" y="127010"/>
                </a:lnTo>
                <a:cubicBezTo>
                  <a:pt x="174348" y="126207"/>
                  <a:pt x="182730" y="124429"/>
                  <a:pt x="189642" y="121675"/>
                </a:cubicBezTo>
                <a:cubicBezTo>
                  <a:pt x="196554" y="118922"/>
                  <a:pt x="202863" y="119668"/>
                  <a:pt x="208571" y="123912"/>
                </a:cubicBezTo>
                <a:cubicBezTo>
                  <a:pt x="214278" y="128157"/>
                  <a:pt x="214669" y="132212"/>
                  <a:pt x="209743" y="136076"/>
                </a:cubicBezTo>
                <a:cubicBezTo>
                  <a:pt x="204817" y="139941"/>
                  <a:pt x="197629" y="142573"/>
                  <a:pt x="188179" y="143971"/>
                </a:cubicBezTo>
                <a:cubicBezTo>
                  <a:pt x="178729" y="145369"/>
                  <a:pt x="170835" y="145616"/>
                  <a:pt x="164496" y="144713"/>
                </a:cubicBezTo>
                <a:lnTo>
                  <a:pt x="164496" y="155339"/>
                </a:lnTo>
                <a:cubicBezTo>
                  <a:pt x="170777" y="155454"/>
                  <a:pt x="178543" y="153909"/>
                  <a:pt x="187792" y="150703"/>
                </a:cubicBezTo>
                <a:cubicBezTo>
                  <a:pt x="197041" y="147498"/>
                  <a:pt x="204470" y="148405"/>
                  <a:pt x="210077" y="153425"/>
                </a:cubicBezTo>
                <a:cubicBezTo>
                  <a:pt x="215684" y="158444"/>
                  <a:pt x="215010" y="162516"/>
                  <a:pt x="208055" y="165642"/>
                </a:cubicBezTo>
                <a:cubicBezTo>
                  <a:pt x="201100" y="168769"/>
                  <a:pt x="193621" y="171009"/>
                  <a:pt x="185619" y="172364"/>
                </a:cubicBezTo>
                <a:cubicBezTo>
                  <a:pt x="177617" y="173719"/>
                  <a:pt x="170577" y="173049"/>
                  <a:pt x="164496" y="170353"/>
                </a:cubicBezTo>
                <a:lnTo>
                  <a:pt x="164496" y="185045"/>
                </a:lnTo>
                <a:cubicBezTo>
                  <a:pt x="172641" y="185131"/>
                  <a:pt x="181324" y="183578"/>
                  <a:pt x="190545" y="180388"/>
                </a:cubicBezTo>
                <a:cubicBezTo>
                  <a:pt x="199766" y="177197"/>
                  <a:pt x="207176" y="178097"/>
                  <a:pt x="212776" y="183087"/>
                </a:cubicBezTo>
                <a:cubicBezTo>
                  <a:pt x="218376" y="188078"/>
                  <a:pt x="217974" y="192143"/>
                  <a:pt x="211572" y="195284"/>
                </a:cubicBezTo>
                <a:cubicBezTo>
                  <a:pt x="205169" y="198424"/>
                  <a:pt x="197041" y="200453"/>
                  <a:pt x="187190" y="201371"/>
                </a:cubicBezTo>
                <a:cubicBezTo>
                  <a:pt x="177338" y="202289"/>
                  <a:pt x="169659" y="202296"/>
                  <a:pt x="164152" y="201393"/>
                </a:cubicBezTo>
                <a:cubicBezTo>
                  <a:pt x="163449" y="212262"/>
                  <a:pt x="163113" y="217160"/>
                  <a:pt x="163141" y="216084"/>
                </a:cubicBezTo>
                <a:cubicBezTo>
                  <a:pt x="187849" y="213431"/>
                  <a:pt x="207617" y="210943"/>
                  <a:pt x="222445" y="208620"/>
                </a:cubicBezTo>
                <a:cubicBezTo>
                  <a:pt x="223291" y="179452"/>
                  <a:pt x="223714" y="156773"/>
                  <a:pt x="223714" y="140583"/>
                </a:cubicBezTo>
                <a:cubicBezTo>
                  <a:pt x="223714" y="124809"/>
                  <a:pt x="223370" y="114580"/>
                  <a:pt x="222682" y="109898"/>
                </a:cubicBezTo>
                <a:cubicBezTo>
                  <a:pt x="221993" y="105216"/>
                  <a:pt x="217179" y="103546"/>
                  <a:pt x="208237" y="104886"/>
                </a:cubicBezTo>
                <a:close/>
                <a:moveTo>
                  <a:pt x="525945" y="101736"/>
                </a:moveTo>
                <a:cubicBezTo>
                  <a:pt x="528429" y="101777"/>
                  <a:pt x="531546" y="102146"/>
                  <a:pt x="535298" y="102843"/>
                </a:cubicBezTo>
                <a:cubicBezTo>
                  <a:pt x="550305" y="105632"/>
                  <a:pt x="564053" y="110630"/>
                  <a:pt x="576544" y="117836"/>
                </a:cubicBezTo>
                <a:cubicBezTo>
                  <a:pt x="589034" y="125042"/>
                  <a:pt x="595279" y="135320"/>
                  <a:pt x="595279" y="148671"/>
                </a:cubicBezTo>
                <a:cubicBezTo>
                  <a:pt x="595279" y="164029"/>
                  <a:pt x="588521" y="167725"/>
                  <a:pt x="575006" y="159759"/>
                </a:cubicBezTo>
                <a:cubicBezTo>
                  <a:pt x="561490" y="151793"/>
                  <a:pt x="550129" y="143659"/>
                  <a:pt x="540923" y="135356"/>
                </a:cubicBezTo>
                <a:cubicBezTo>
                  <a:pt x="532749" y="126322"/>
                  <a:pt x="526016" y="117947"/>
                  <a:pt x="520724" y="110232"/>
                </a:cubicBezTo>
                <a:cubicBezTo>
                  <a:pt x="516756" y="104446"/>
                  <a:pt x="518496" y="101614"/>
                  <a:pt x="525945" y="101736"/>
                </a:cubicBezTo>
                <a:close/>
                <a:moveTo>
                  <a:pt x="461982" y="100749"/>
                </a:moveTo>
                <a:cubicBezTo>
                  <a:pt x="463588" y="100652"/>
                  <a:pt x="465463" y="100970"/>
                  <a:pt x="467605" y="101703"/>
                </a:cubicBezTo>
                <a:cubicBezTo>
                  <a:pt x="476173" y="104636"/>
                  <a:pt x="483397" y="109156"/>
                  <a:pt x="489276" y="115265"/>
                </a:cubicBezTo>
                <a:cubicBezTo>
                  <a:pt x="495156" y="121374"/>
                  <a:pt x="495572" y="125888"/>
                  <a:pt x="490524" y="128806"/>
                </a:cubicBezTo>
                <a:cubicBezTo>
                  <a:pt x="485476" y="131724"/>
                  <a:pt x="477553" y="139260"/>
                  <a:pt x="466755" y="151413"/>
                </a:cubicBezTo>
                <a:cubicBezTo>
                  <a:pt x="455957" y="163567"/>
                  <a:pt x="441807" y="173587"/>
                  <a:pt x="424304" y="181474"/>
                </a:cubicBezTo>
                <a:cubicBezTo>
                  <a:pt x="406802" y="189361"/>
                  <a:pt x="404013" y="186751"/>
                  <a:pt x="415937" y="173644"/>
                </a:cubicBezTo>
                <a:cubicBezTo>
                  <a:pt x="427861" y="160537"/>
                  <a:pt x="437533" y="148552"/>
                  <a:pt x="444954" y="137690"/>
                </a:cubicBezTo>
                <a:cubicBezTo>
                  <a:pt x="452375" y="126827"/>
                  <a:pt x="455641" y="118542"/>
                  <a:pt x="454752" y="112835"/>
                </a:cubicBezTo>
                <a:cubicBezTo>
                  <a:pt x="454752" y="105069"/>
                  <a:pt x="457162" y="101041"/>
                  <a:pt x="461982" y="100749"/>
                </a:cubicBezTo>
                <a:close/>
                <a:moveTo>
                  <a:pt x="592352" y="46141"/>
                </a:moveTo>
                <a:cubicBezTo>
                  <a:pt x="599204" y="45247"/>
                  <a:pt x="607035" y="47642"/>
                  <a:pt x="615843" y="53326"/>
                </a:cubicBezTo>
                <a:cubicBezTo>
                  <a:pt x="627588" y="60905"/>
                  <a:pt x="638346" y="70111"/>
                  <a:pt x="648119" y="80946"/>
                </a:cubicBezTo>
                <a:cubicBezTo>
                  <a:pt x="657892" y="91780"/>
                  <a:pt x="655089" y="97458"/>
                  <a:pt x="639709" y="97982"/>
                </a:cubicBezTo>
                <a:cubicBezTo>
                  <a:pt x="624329" y="98505"/>
                  <a:pt x="609229" y="102373"/>
                  <a:pt x="594408" y="109587"/>
                </a:cubicBezTo>
                <a:cubicBezTo>
                  <a:pt x="579587" y="116800"/>
                  <a:pt x="574927" y="115272"/>
                  <a:pt x="580426" y="105005"/>
                </a:cubicBezTo>
                <a:cubicBezTo>
                  <a:pt x="585926" y="94737"/>
                  <a:pt x="590199" y="86893"/>
                  <a:pt x="593246" y="81473"/>
                </a:cubicBezTo>
                <a:cubicBezTo>
                  <a:pt x="596294" y="76052"/>
                  <a:pt x="596989" y="72865"/>
                  <a:pt x="595333" y="71911"/>
                </a:cubicBezTo>
                <a:cubicBezTo>
                  <a:pt x="593677" y="70958"/>
                  <a:pt x="583728" y="71818"/>
                  <a:pt x="565487" y="74492"/>
                </a:cubicBezTo>
                <a:cubicBezTo>
                  <a:pt x="547247" y="77167"/>
                  <a:pt x="520832" y="80315"/>
                  <a:pt x="486244" y="83935"/>
                </a:cubicBezTo>
                <a:cubicBezTo>
                  <a:pt x="451655" y="87556"/>
                  <a:pt x="433127" y="88915"/>
                  <a:pt x="430661" y="88012"/>
                </a:cubicBezTo>
                <a:cubicBezTo>
                  <a:pt x="427664" y="98193"/>
                  <a:pt x="420992" y="109515"/>
                  <a:pt x="410645" y="121976"/>
                </a:cubicBezTo>
                <a:cubicBezTo>
                  <a:pt x="400299" y="134438"/>
                  <a:pt x="393140" y="134510"/>
                  <a:pt x="389167" y="122192"/>
                </a:cubicBezTo>
                <a:cubicBezTo>
                  <a:pt x="385195" y="109873"/>
                  <a:pt x="386170" y="100696"/>
                  <a:pt x="392093" y="94658"/>
                </a:cubicBezTo>
                <a:cubicBezTo>
                  <a:pt x="398015" y="88621"/>
                  <a:pt x="402532" y="81376"/>
                  <a:pt x="405644" y="72922"/>
                </a:cubicBezTo>
                <a:cubicBezTo>
                  <a:pt x="408756" y="64469"/>
                  <a:pt x="412682" y="57646"/>
                  <a:pt x="417421" y="52455"/>
                </a:cubicBezTo>
                <a:cubicBezTo>
                  <a:pt x="422161" y="47264"/>
                  <a:pt x="426796" y="53667"/>
                  <a:pt x="431328" y="71664"/>
                </a:cubicBezTo>
                <a:cubicBezTo>
                  <a:pt x="462575" y="69943"/>
                  <a:pt x="494070" y="66620"/>
                  <a:pt x="525812" y="61694"/>
                </a:cubicBezTo>
                <a:cubicBezTo>
                  <a:pt x="557554" y="56768"/>
                  <a:pt x="577558" y="52247"/>
                  <a:pt x="585825" y="48132"/>
                </a:cubicBezTo>
                <a:cubicBezTo>
                  <a:pt x="587892" y="47103"/>
                  <a:pt x="590068" y="46439"/>
                  <a:pt x="592352" y="46141"/>
                </a:cubicBezTo>
                <a:close/>
                <a:moveTo>
                  <a:pt x="49038" y="18791"/>
                </a:moveTo>
                <a:cubicBezTo>
                  <a:pt x="50638" y="18551"/>
                  <a:pt x="52693" y="18666"/>
                  <a:pt x="55202" y="19136"/>
                </a:cubicBezTo>
                <a:cubicBezTo>
                  <a:pt x="65240" y="21014"/>
                  <a:pt x="73816" y="24065"/>
                  <a:pt x="80929" y="28288"/>
                </a:cubicBezTo>
                <a:cubicBezTo>
                  <a:pt x="88041" y="32511"/>
                  <a:pt x="90024" y="38043"/>
                  <a:pt x="86876" y="44883"/>
                </a:cubicBezTo>
                <a:cubicBezTo>
                  <a:pt x="83729" y="51724"/>
                  <a:pt x="82155" y="74596"/>
                  <a:pt x="82155" y="113501"/>
                </a:cubicBezTo>
                <a:cubicBezTo>
                  <a:pt x="83847" y="113630"/>
                  <a:pt x="88762" y="112315"/>
                  <a:pt x="96900" y="109554"/>
                </a:cubicBezTo>
                <a:cubicBezTo>
                  <a:pt x="105038" y="106794"/>
                  <a:pt x="111588" y="108500"/>
                  <a:pt x="116550" y="114674"/>
                </a:cubicBezTo>
                <a:cubicBezTo>
                  <a:pt x="121511" y="120847"/>
                  <a:pt x="119665" y="125350"/>
                  <a:pt x="111011" y="128182"/>
                </a:cubicBezTo>
                <a:cubicBezTo>
                  <a:pt x="102356" y="131014"/>
                  <a:pt x="92673" y="133578"/>
                  <a:pt x="81961" y="135872"/>
                </a:cubicBezTo>
                <a:cubicBezTo>
                  <a:pt x="81187" y="155905"/>
                  <a:pt x="80800" y="173192"/>
                  <a:pt x="80800" y="187733"/>
                </a:cubicBezTo>
                <a:cubicBezTo>
                  <a:pt x="92645" y="181438"/>
                  <a:pt x="104156" y="175817"/>
                  <a:pt x="115334" y="170869"/>
                </a:cubicBezTo>
                <a:cubicBezTo>
                  <a:pt x="126513" y="165922"/>
                  <a:pt x="131058" y="166868"/>
                  <a:pt x="128972" y="173709"/>
                </a:cubicBezTo>
                <a:cubicBezTo>
                  <a:pt x="126885" y="180549"/>
                  <a:pt x="112015" y="192129"/>
                  <a:pt x="84360" y="208448"/>
                </a:cubicBezTo>
                <a:cubicBezTo>
                  <a:pt x="56704" y="224767"/>
                  <a:pt x="39991" y="235770"/>
                  <a:pt x="34219" y="241455"/>
                </a:cubicBezTo>
                <a:cubicBezTo>
                  <a:pt x="28447" y="247141"/>
                  <a:pt x="20571" y="245094"/>
                  <a:pt x="10590" y="235314"/>
                </a:cubicBezTo>
                <a:cubicBezTo>
                  <a:pt x="609" y="225534"/>
                  <a:pt x="-2316" y="219909"/>
                  <a:pt x="1814" y="218439"/>
                </a:cubicBezTo>
                <a:cubicBezTo>
                  <a:pt x="5944" y="216970"/>
                  <a:pt x="9762" y="216020"/>
                  <a:pt x="13268" y="215589"/>
                </a:cubicBezTo>
                <a:cubicBezTo>
                  <a:pt x="16774" y="215159"/>
                  <a:pt x="23485" y="212786"/>
                  <a:pt x="33402" y="208469"/>
                </a:cubicBezTo>
                <a:cubicBezTo>
                  <a:pt x="43318" y="204153"/>
                  <a:pt x="50965" y="200073"/>
                  <a:pt x="56342" y="196230"/>
                </a:cubicBezTo>
                <a:lnTo>
                  <a:pt x="56342" y="142003"/>
                </a:lnTo>
                <a:cubicBezTo>
                  <a:pt x="54349" y="142863"/>
                  <a:pt x="50563" y="143978"/>
                  <a:pt x="44985" y="145347"/>
                </a:cubicBezTo>
                <a:cubicBezTo>
                  <a:pt x="39407" y="146717"/>
                  <a:pt x="33778" y="147158"/>
                  <a:pt x="28099" y="146670"/>
                </a:cubicBezTo>
                <a:cubicBezTo>
                  <a:pt x="22421" y="146183"/>
                  <a:pt x="16935" y="142877"/>
                  <a:pt x="11644" y="136754"/>
                </a:cubicBezTo>
                <a:cubicBezTo>
                  <a:pt x="6352" y="130631"/>
                  <a:pt x="8059" y="127268"/>
                  <a:pt x="16763" y="126666"/>
                </a:cubicBezTo>
                <a:cubicBezTo>
                  <a:pt x="25468" y="126063"/>
                  <a:pt x="38661" y="123747"/>
                  <a:pt x="56342" y="119718"/>
                </a:cubicBezTo>
                <a:cubicBezTo>
                  <a:pt x="56342" y="109465"/>
                  <a:pt x="55901" y="94404"/>
                  <a:pt x="55019" y="74535"/>
                </a:cubicBezTo>
                <a:cubicBezTo>
                  <a:pt x="54138" y="54667"/>
                  <a:pt x="51438" y="39997"/>
                  <a:pt x="46921" y="30525"/>
                </a:cubicBezTo>
                <a:cubicBezTo>
                  <a:pt x="43533" y="23422"/>
                  <a:pt x="44239" y="19510"/>
                  <a:pt x="49038" y="18791"/>
                </a:cubicBezTo>
                <a:close/>
                <a:moveTo>
                  <a:pt x="494009" y="4939"/>
                </a:moveTo>
                <a:cubicBezTo>
                  <a:pt x="504893" y="6344"/>
                  <a:pt x="514594" y="9320"/>
                  <a:pt x="523112" y="13866"/>
                </a:cubicBezTo>
                <a:cubicBezTo>
                  <a:pt x="531630" y="18411"/>
                  <a:pt x="535054" y="26507"/>
                  <a:pt x="533383" y="38151"/>
                </a:cubicBezTo>
                <a:cubicBezTo>
                  <a:pt x="531713" y="49795"/>
                  <a:pt x="525615" y="52530"/>
                  <a:pt x="515089" y="46357"/>
                </a:cubicBezTo>
                <a:cubicBezTo>
                  <a:pt x="504563" y="40183"/>
                  <a:pt x="495385" y="32192"/>
                  <a:pt x="487556" y="22384"/>
                </a:cubicBezTo>
                <a:cubicBezTo>
                  <a:pt x="480973" y="9348"/>
                  <a:pt x="483124" y="3533"/>
                  <a:pt x="494009" y="4939"/>
                </a:cubicBezTo>
                <a:close/>
                <a:moveTo>
                  <a:pt x="188674" y="207"/>
                </a:moveTo>
                <a:cubicBezTo>
                  <a:pt x="194998" y="1167"/>
                  <a:pt x="202673" y="3770"/>
                  <a:pt x="211701" y="8015"/>
                </a:cubicBezTo>
                <a:cubicBezTo>
                  <a:pt x="220728" y="12259"/>
                  <a:pt x="223574" y="16870"/>
                  <a:pt x="220240" y="21846"/>
                </a:cubicBezTo>
                <a:cubicBezTo>
                  <a:pt x="216906" y="26822"/>
                  <a:pt x="212271" y="35326"/>
                  <a:pt x="206334" y="47357"/>
                </a:cubicBezTo>
                <a:cubicBezTo>
                  <a:pt x="215956" y="45751"/>
                  <a:pt x="224822" y="43550"/>
                  <a:pt x="232931" y="40753"/>
                </a:cubicBezTo>
                <a:cubicBezTo>
                  <a:pt x="241041" y="37957"/>
                  <a:pt x="248085" y="39542"/>
                  <a:pt x="254065" y="45507"/>
                </a:cubicBezTo>
                <a:cubicBezTo>
                  <a:pt x="260045" y="51473"/>
                  <a:pt x="260296" y="55750"/>
                  <a:pt x="254818" y="58338"/>
                </a:cubicBezTo>
                <a:cubicBezTo>
                  <a:pt x="249340" y="60927"/>
                  <a:pt x="241962" y="63153"/>
                  <a:pt x="232684" y="65017"/>
                </a:cubicBezTo>
                <a:lnTo>
                  <a:pt x="201236" y="71277"/>
                </a:lnTo>
                <a:cubicBezTo>
                  <a:pt x="198009" y="80168"/>
                  <a:pt x="195213" y="86592"/>
                  <a:pt x="192847" y="90550"/>
                </a:cubicBezTo>
                <a:cubicBezTo>
                  <a:pt x="204749" y="88141"/>
                  <a:pt x="212733" y="85291"/>
                  <a:pt x="216799" y="82000"/>
                </a:cubicBezTo>
                <a:cubicBezTo>
                  <a:pt x="220864" y="78708"/>
                  <a:pt x="227120" y="78766"/>
                  <a:pt x="235566" y="82172"/>
                </a:cubicBezTo>
                <a:cubicBezTo>
                  <a:pt x="244013" y="85577"/>
                  <a:pt x="250925" y="90152"/>
                  <a:pt x="256302" y="95895"/>
                </a:cubicBezTo>
                <a:cubicBezTo>
                  <a:pt x="261680" y="101638"/>
                  <a:pt x="262322" y="106984"/>
                  <a:pt x="258227" y="111931"/>
                </a:cubicBezTo>
                <a:cubicBezTo>
                  <a:pt x="254133" y="116879"/>
                  <a:pt x="251649" y="126737"/>
                  <a:pt x="250774" y="141508"/>
                </a:cubicBezTo>
                <a:cubicBezTo>
                  <a:pt x="249899" y="156278"/>
                  <a:pt x="249032" y="177538"/>
                  <a:pt x="248171" y="205286"/>
                </a:cubicBezTo>
                <a:cubicBezTo>
                  <a:pt x="261895" y="202662"/>
                  <a:pt x="273249" y="200658"/>
                  <a:pt x="282233" y="199274"/>
                </a:cubicBezTo>
                <a:cubicBezTo>
                  <a:pt x="291217" y="197890"/>
                  <a:pt x="299484" y="201550"/>
                  <a:pt x="307034" y="210255"/>
                </a:cubicBezTo>
                <a:cubicBezTo>
                  <a:pt x="314584" y="218959"/>
                  <a:pt x="314351" y="223935"/>
                  <a:pt x="306335" y="225183"/>
                </a:cubicBezTo>
                <a:cubicBezTo>
                  <a:pt x="298319" y="226431"/>
                  <a:pt x="287772" y="226828"/>
                  <a:pt x="274694" y="226377"/>
                </a:cubicBezTo>
                <a:cubicBezTo>
                  <a:pt x="261615" y="225925"/>
                  <a:pt x="244422" y="226814"/>
                  <a:pt x="223112" y="229044"/>
                </a:cubicBezTo>
                <a:cubicBezTo>
                  <a:pt x="201802" y="231274"/>
                  <a:pt x="181905" y="233737"/>
                  <a:pt x="163421" y="236433"/>
                </a:cubicBezTo>
                <a:lnTo>
                  <a:pt x="161959" y="236662"/>
                </a:lnTo>
                <a:lnTo>
                  <a:pt x="162377" y="236798"/>
                </a:lnTo>
                <a:cubicBezTo>
                  <a:pt x="170229" y="240713"/>
                  <a:pt x="176528" y="245037"/>
                  <a:pt x="181274" y="249769"/>
                </a:cubicBezTo>
                <a:cubicBezTo>
                  <a:pt x="186279" y="254975"/>
                  <a:pt x="185612" y="259761"/>
                  <a:pt x="179274" y="264127"/>
                </a:cubicBezTo>
                <a:cubicBezTo>
                  <a:pt x="172935" y="268494"/>
                  <a:pt x="164066" y="275463"/>
                  <a:pt x="152666" y="285035"/>
                </a:cubicBezTo>
                <a:cubicBezTo>
                  <a:pt x="141265" y="294607"/>
                  <a:pt x="127538" y="302183"/>
                  <a:pt x="111484" y="307761"/>
                </a:cubicBezTo>
                <a:cubicBezTo>
                  <a:pt x="95430" y="313339"/>
                  <a:pt x="92713" y="311346"/>
                  <a:pt x="103332" y="301781"/>
                </a:cubicBezTo>
                <a:cubicBezTo>
                  <a:pt x="113951" y="292216"/>
                  <a:pt x="123415" y="282404"/>
                  <a:pt x="131725" y="272344"/>
                </a:cubicBezTo>
                <a:cubicBezTo>
                  <a:pt x="140035" y="262285"/>
                  <a:pt x="145259" y="252867"/>
                  <a:pt x="147396" y="244090"/>
                </a:cubicBezTo>
                <a:cubicBezTo>
                  <a:pt x="147930" y="241896"/>
                  <a:pt x="148642" y="240099"/>
                  <a:pt x="149534" y="238698"/>
                </a:cubicBezTo>
                <a:lnTo>
                  <a:pt x="149648" y="238591"/>
                </a:lnTo>
                <a:lnTo>
                  <a:pt x="139706" y="240149"/>
                </a:lnTo>
                <a:cubicBezTo>
                  <a:pt x="133138" y="241278"/>
                  <a:pt x="127907" y="242298"/>
                  <a:pt x="124014" y="243209"/>
                </a:cubicBezTo>
                <a:cubicBezTo>
                  <a:pt x="116227" y="245030"/>
                  <a:pt x="107727" y="242094"/>
                  <a:pt x="98514" y="234400"/>
                </a:cubicBezTo>
                <a:cubicBezTo>
                  <a:pt x="89300" y="226707"/>
                  <a:pt x="91920" y="222860"/>
                  <a:pt x="106375" y="222860"/>
                </a:cubicBezTo>
                <a:cubicBezTo>
                  <a:pt x="117962" y="222860"/>
                  <a:pt x="129671" y="222121"/>
                  <a:pt x="141502" y="220644"/>
                </a:cubicBezTo>
                <a:cubicBezTo>
                  <a:pt x="142319" y="205960"/>
                  <a:pt x="142728" y="185124"/>
                  <a:pt x="142728" y="158135"/>
                </a:cubicBezTo>
                <a:cubicBezTo>
                  <a:pt x="142728" y="132108"/>
                  <a:pt x="140480" y="115014"/>
                  <a:pt x="135984" y="106855"/>
                </a:cubicBezTo>
                <a:cubicBezTo>
                  <a:pt x="131489" y="98695"/>
                  <a:pt x="133052" y="95318"/>
                  <a:pt x="140674" y="96723"/>
                </a:cubicBezTo>
                <a:cubicBezTo>
                  <a:pt x="148295" y="98129"/>
                  <a:pt x="152827" y="98803"/>
                  <a:pt x="154268" y="98745"/>
                </a:cubicBezTo>
                <a:cubicBezTo>
                  <a:pt x="155709" y="98688"/>
                  <a:pt x="161513" y="97985"/>
                  <a:pt x="171681" y="96637"/>
                </a:cubicBezTo>
                <a:cubicBezTo>
                  <a:pt x="173115" y="92393"/>
                  <a:pt x="175165" y="85022"/>
                  <a:pt x="177833" y="74525"/>
                </a:cubicBezTo>
                <a:cubicBezTo>
                  <a:pt x="169487" y="76317"/>
                  <a:pt x="163016" y="77665"/>
                  <a:pt x="158420" y="78569"/>
                </a:cubicBezTo>
                <a:cubicBezTo>
                  <a:pt x="153823" y="79472"/>
                  <a:pt x="147360" y="77016"/>
                  <a:pt x="139028" y="71201"/>
                </a:cubicBezTo>
                <a:cubicBezTo>
                  <a:pt x="130696" y="65386"/>
                  <a:pt x="131478" y="61310"/>
                  <a:pt x="141373" y="58973"/>
                </a:cubicBezTo>
                <a:cubicBezTo>
                  <a:pt x="151267" y="56635"/>
                  <a:pt x="164496" y="54334"/>
                  <a:pt x="181059" y="52068"/>
                </a:cubicBezTo>
                <a:cubicBezTo>
                  <a:pt x="182508" y="46977"/>
                  <a:pt x="183680" y="39689"/>
                  <a:pt x="184576" y="30203"/>
                </a:cubicBezTo>
                <a:cubicBezTo>
                  <a:pt x="185472" y="20717"/>
                  <a:pt x="184798" y="13106"/>
                  <a:pt x="182554" y="7369"/>
                </a:cubicBezTo>
                <a:cubicBezTo>
                  <a:pt x="180310" y="1633"/>
                  <a:pt x="182350" y="-754"/>
                  <a:pt x="188674" y="207"/>
                </a:cubicBezTo>
                <a:close/>
              </a:path>
            </a:pathLst>
          </a:cu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8" name="矩形 17"/>
          <p:cNvSpPr/>
          <p:nvPr/>
        </p:nvSpPr>
        <p:spPr>
          <a:xfrm>
            <a:off x="4643197" y="1943691"/>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12</a:t>
            </a:r>
          </a:p>
        </p:txBody>
      </p:sp>
      <p:sp>
        <p:nvSpPr>
          <p:cNvPr id="19" name="矩形 18"/>
          <p:cNvSpPr/>
          <p:nvPr/>
        </p:nvSpPr>
        <p:spPr>
          <a:xfrm>
            <a:off x="7491732" y="1958420"/>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4</a:t>
            </a:r>
          </a:p>
        </p:txBody>
      </p:sp>
      <p:sp>
        <p:nvSpPr>
          <p:cNvPr id="20" name="矩形 19"/>
          <p:cNvSpPr/>
          <p:nvPr/>
        </p:nvSpPr>
        <p:spPr>
          <a:xfrm>
            <a:off x="4950238" y="2376383"/>
            <a:ext cx="1252586"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cs typeface="+mn-ea"/>
                <a:sym typeface="+mn-lt"/>
              </a:rPr>
              <a:t>平年</a:t>
            </a:r>
            <a:endParaRPr kumimoji="0" lang="en-US" altLang="zh-CN" sz="2400" b="1" i="0" u="none" strike="noStrike" kern="1200" cap="none" spc="0" normalizeH="0" baseline="0" noProof="0" dirty="0">
              <a:ln>
                <a:noFill/>
              </a:ln>
              <a:solidFill>
                <a:srgbClr val="FF0000"/>
              </a:solidFill>
              <a:effectLst/>
              <a:uLnTx/>
              <a:uFillTx/>
              <a:cs typeface="+mn-ea"/>
              <a:sym typeface="+mn-lt"/>
            </a:endParaRPr>
          </a:p>
        </p:txBody>
      </p:sp>
      <p:sp>
        <p:nvSpPr>
          <p:cNvPr id="21" name="矩形 20"/>
          <p:cNvSpPr/>
          <p:nvPr/>
        </p:nvSpPr>
        <p:spPr>
          <a:xfrm>
            <a:off x="7774120" y="2391112"/>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365</a:t>
            </a:r>
          </a:p>
        </p:txBody>
      </p:sp>
      <p:sp>
        <p:nvSpPr>
          <p:cNvPr id="22" name="矩形 21"/>
          <p:cNvSpPr/>
          <p:nvPr/>
        </p:nvSpPr>
        <p:spPr>
          <a:xfrm>
            <a:off x="4799608" y="2797822"/>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28</a:t>
            </a:r>
          </a:p>
        </p:txBody>
      </p:sp>
      <p:sp>
        <p:nvSpPr>
          <p:cNvPr id="23" name="矩形 22"/>
          <p:cNvSpPr/>
          <p:nvPr/>
        </p:nvSpPr>
        <p:spPr>
          <a:xfrm>
            <a:off x="5015632" y="3267025"/>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3</a:t>
            </a:r>
          </a:p>
        </p:txBody>
      </p:sp>
      <p:sp>
        <p:nvSpPr>
          <p:cNvPr id="24" name="矩形 23"/>
          <p:cNvSpPr/>
          <p:nvPr/>
        </p:nvSpPr>
        <p:spPr>
          <a:xfrm>
            <a:off x="7823944" y="3267025"/>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3</a:t>
            </a:r>
          </a:p>
        </p:txBody>
      </p:sp>
      <p:sp>
        <p:nvSpPr>
          <p:cNvPr id="25" name="矩形 24"/>
          <p:cNvSpPr/>
          <p:nvPr/>
        </p:nvSpPr>
        <p:spPr>
          <a:xfrm>
            <a:off x="5084708" y="3699717"/>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4</a:t>
            </a:r>
          </a:p>
        </p:txBody>
      </p:sp>
      <p:sp>
        <p:nvSpPr>
          <p:cNvPr id="26" name="矩形 25"/>
          <p:cNvSpPr/>
          <p:nvPr/>
        </p:nvSpPr>
        <p:spPr>
          <a:xfrm>
            <a:off x="7169347" y="3699716"/>
            <a:ext cx="712464"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3</a:t>
            </a:r>
          </a:p>
        </p:txBody>
      </p:sp>
      <p:sp>
        <p:nvSpPr>
          <p:cNvPr id="27" name="矩形 26"/>
          <p:cNvSpPr/>
          <p:nvPr/>
        </p:nvSpPr>
        <p:spPr>
          <a:xfrm>
            <a:off x="4295552" y="4590359"/>
            <a:ext cx="2333608" cy="46166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cs typeface="+mn-ea"/>
                <a:sym typeface="+mn-lt"/>
              </a:rPr>
              <a:t>2           29</a:t>
            </a:r>
          </a:p>
        </p:txBody>
      </p:sp>
      <p:sp>
        <p:nvSpPr>
          <p:cNvPr id="16" name="文本框 15"/>
          <p:cNvSpPr txBox="1"/>
          <p:nvPr/>
        </p:nvSpPr>
        <p:spPr>
          <a:xfrm>
            <a:off x="688667" y="228238"/>
            <a:ext cx="1620957" cy="523220"/>
          </a:xfrm>
          <a:prstGeom prst="rect">
            <a:avLst/>
          </a:prstGeom>
          <a:noFill/>
        </p:spPr>
        <p:txBody>
          <a:bodyPr wrap="none" rtlCol="0">
            <a:spAutoFit/>
          </a:bodyPr>
          <a:lstStyle/>
          <a:p>
            <a:r>
              <a:rPr kumimoji="1" lang="zh-CN" altLang="en-US" sz="2800" dirty="0">
                <a:cs typeface="+mn-ea"/>
                <a:sym typeface="+mn-lt"/>
              </a:rPr>
              <a:t>温故知新</a:t>
            </a:r>
          </a:p>
        </p:txBody>
      </p:sp>
      <p:pic>
        <p:nvPicPr>
          <p:cNvPr id="28" name="图片 2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690" y="3940281"/>
            <a:ext cx="2560448" cy="2560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6" y="2341035"/>
            <a:ext cx="5963360" cy="3975573"/>
          </a:xfrm>
          <a:prstGeom prst="rect">
            <a:avLst/>
          </a:prstGeom>
          <a:effectLst>
            <a:outerShdw blurRad="50800" dist="38100" dir="2700000" algn="tl" rotWithShape="0">
              <a:prstClr val="black">
                <a:alpha val="40000"/>
              </a:prstClr>
            </a:outerShdw>
          </a:effectLst>
        </p:spPr>
      </p:pic>
      <p:sp>
        <p:nvSpPr>
          <p:cNvPr id="26" name="矩形 25"/>
          <p:cNvSpPr/>
          <p:nvPr/>
        </p:nvSpPr>
        <p:spPr>
          <a:xfrm>
            <a:off x="0" y="6101702"/>
            <a:ext cx="12192000" cy="756297"/>
          </a:xfrm>
          <a:prstGeom prst="rect">
            <a:avLst/>
          </a:prstGeom>
          <a:solidFill>
            <a:srgbClr val="DE3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1" name="文本框 90"/>
          <p:cNvSpPr txBox="1"/>
          <p:nvPr/>
        </p:nvSpPr>
        <p:spPr>
          <a:xfrm>
            <a:off x="975649" y="1283885"/>
            <a:ext cx="1765300" cy="923330"/>
          </a:xfrm>
          <a:prstGeom prst="rect">
            <a:avLst/>
          </a:prstGeom>
          <a:noFill/>
        </p:spPr>
        <p:txBody>
          <a:bodyPr wrap="square" rtlCol="0">
            <a:spAutoFit/>
          </a:bodyPr>
          <a:lstStyle/>
          <a:p>
            <a:pPr algn="dist"/>
            <a:r>
              <a:rPr kumimoji="1" lang="zh-CN" altLang="en-US" sz="5400">
                <a:cs typeface="+mn-ea"/>
                <a:sym typeface="+mn-lt"/>
              </a:rPr>
              <a:t>目录</a:t>
            </a:r>
          </a:p>
        </p:txBody>
      </p:sp>
      <p:sp>
        <p:nvSpPr>
          <p:cNvPr id="92" name="文本框 91"/>
          <p:cNvSpPr txBox="1"/>
          <p:nvPr/>
        </p:nvSpPr>
        <p:spPr>
          <a:xfrm>
            <a:off x="2740949" y="1611683"/>
            <a:ext cx="2159566" cy="523220"/>
          </a:xfrm>
          <a:prstGeom prst="rect">
            <a:avLst/>
          </a:prstGeom>
          <a:noFill/>
        </p:spPr>
        <p:txBody>
          <a:bodyPr wrap="none" rtlCol="0">
            <a:spAutoFit/>
          </a:bodyPr>
          <a:lstStyle/>
          <a:p>
            <a:r>
              <a:rPr kumimoji="1" lang="en-US" altLang="zh-CN" sz="2800" dirty="0">
                <a:cs typeface="+mn-ea"/>
                <a:sym typeface="+mn-lt"/>
              </a:rPr>
              <a:t>CONTENTS</a:t>
            </a:r>
            <a:endParaRPr kumimoji="1" lang="zh-CN" altLang="en-US" sz="2800" dirty="0">
              <a:cs typeface="+mn-ea"/>
              <a:sym typeface="+mn-lt"/>
            </a:endParaRPr>
          </a:p>
        </p:txBody>
      </p:sp>
      <p:sp>
        <p:nvSpPr>
          <p:cNvPr id="23" name="文本框 22"/>
          <p:cNvSpPr txBox="1"/>
          <p:nvPr/>
        </p:nvSpPr>
        <p:spPr>
          <a:xfrm>
            <a:off x="5986342" y="2079425"/>
            <a:ext cx="1620957" cy="523220"/>
          </a:xfrm>
          <a:prstGeom prst="rect">
            <a:avLst/>
          </a:prstGeom>
          <a:noFill/>
        </p:spPr>
        <p:txBody>
          <a:bodyPr wrap="none" rtlCol="0">
            <a:spAutoFit/>
          </a:bodyPr>
          <a:lstStyle/>
          <a:p>
            <a:r>
              <a:rPr kumimoji="1" lang="zh-CN" altLang="en-US" sz="2800" dirty="0">
                <a:cs typeface="+mn-ea"/>
                <a:sym typeface="+mn-lt"/>
              </a:rPr>
              <a:t>第二部分</a:t>
            </a:r>
          </a:p>
        </p:txBody>
      </p:sp>
      <p:sp>
        <p:nvSpPr>
          <p:cNvPr id="24" name="文本框 23"/>
          <p:cNvSpPr txBox="1"/>
          <p:nvPr/>
        </p:nvSpPr>
        <p:spPr>
          <a:xfrm>
            <a:off x="5948242" y="2667621"/>
            <a:ext cx="5100758" cy="1323439"/>
          </a:xfrm>
          <a:prstGeom prst="rect">
            <a:avLst/>
          </a:prstGeom>
          <a:noFill/>
        </p:spPr>
        <p:txBody>
          <a:bodyPr wrap="square" rtlCol="0">
            <a:spAutoFit/>
          </a:bodyPr>
          <a:lstStyle/>
          <a:p>
            <a:pPr algn="dist"/>
            <a:r>
              <a:rPr kumimoji="1" lang="zh-CN" altLang="en-US" sz="8000" dirty="0">
                <a:solidFill>
                  <a:srgbClr val="C1202E"/>
                </a:solidFill>
                <a:cs typeface="+mn-ea"/>
                <a:sym typeface="+mn-lt"/>
              </a:rPr>
              <a:t>新知探究</a:t>
            </a:r>
          </a:p>
        </p:txBody>
      </p:sp>
      <p:sp>
        <p:nvSpPr>
          <p:cNvPr id="25" name="文本框 24"/>
          <p:cNvSpPr txBox="1"/>
          <p:nvPr/>
        </p:nvSpPr>
        <p:spPr>
          <a:xfrm>
            <a:off x="5948242" y="3991060"/>
            <a:ext cx="5405558" cy="525465"/>
          </a:xfrm>
          <a:prstGeom prst="rect">
            <a:avLst/>
          </a:prstGeom>
          <a:noFill/>
        </p:spPr>
        <p:txBody>
          <a:bodyPr wrap="square" rtlCol="0">
            <a:spAutoFit/>
          </a:bodyPr>
          <a:lstStyle/>
          <a:p>
            <a:pPr>
              <a:lnSpc>
                <a:spcPct val="150000"/>
              </a:lnSpc>
            </a:pPr>
            <a:r>
              <a:rPr lang="en-GB" altLang="zh-CN" sz="1000" dirty="0">
                <a:cs typeface="+mn-ea"/>
                <a:sym typeface="+mn-lt"/>
              </a:rPr>
              <a:t>Your content is entered here, or by copying your text, select Paste in this box and choose to retain only text. Your content is typed here, or by copying your text, select Paste in this box.</a:t>
            </a:r>
          </a:p>
        </p:txBody>
      </p:sp>
      <p:sp>
        <p:nvSpPr>
          <p:cNvPr id="10" name="PA-矩形 39"/>
          <p:cNvSpPr/>
          <p:nvPr>
            <p:custDataLst>
              <p:tags r:id="rId1"/>
            </p:custDataLst>
          </p:nvPr>
        </p:nvSpPr>
        <p:spPr>
          <a:xfrm>
            <a:off x="517833" y="356726"/>
            <a:ext cx="1701800" cy="369332"/>
          </a:xfrm>
          <a:prstGeom prst="rect">
            <a:avLst/>
          </a:prstGeom>
          <a:ln w="6350">
            <a:solidFill>
              <a:schemeClr val="tx1">
                <a:lumMod val="95000"/>
                <a:lumOff val="5000"/>
                <a:alpha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dirty="0">
                <a:solidFill>
                  <a:schemeClr val="tx1">
                    <a:lumMod val="95000"/>
                    <a:lumOff val="5000"/>
                    <a:alpha val="50000"/>
                  </a:schemeClr>
                </a:solidFill>
                <a:cs typeface="+mn-ea"/>
                <a:sym typeface="+mn-lt"/>
              </a:rPr>
              <a:t>三年级数学</a:t>
            </a:r>
            <a:endParaRPr kumimoji="0" lang="zh-CN" altLang="en-US" i="0" u="none" strike="noStrike" kern="1200" cap="none" normalizeH="0" baseline="0" noProof="0" dirty="0">
              <a:ln>
                <a:noFill/>
              </a:ln>
              <a:solidFill>
                <a:schemeClr val="tx1">
                  <a:lumMod val="95000"/>
                  <a:lumOff val="5000"/>
                  <a:alpha val="50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14:presetBounceEnd="38000">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14:bounceEnd="38000">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2000" fill="hold">
                                              <p:stCondLst>
                                                <p:cond delay="0"/>
                                              </p:stCondLst>
                                            </p:cTn>
                                            <p:tgtEl>
                                              <p:spTgt spid="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7" dur="2000" fill="hold">
                                              <p:stCondLst>
                                                <p:cond delay="0"/>
                                              </p:stCondLst>
                                            </p:cTn>
                                            <p:tgtEl>
                                              <p:spTgt spid="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0par3sh">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宽屏</PresentationFormat>
  <Paragraphs>219</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FandolFang R</vt:lpstr>
      <vt:lpstr>思源黑体 CN Light</vt:lpstr>
      <vt:lpstr>思源黑体 CN Regular</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2020-06-28T03:04:56Z</dcterms:created>
  <dcterms:modified xsi:type="dcterms:W3CDTF">2021-01-08T23:24:27Z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